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0" r:id="rId3"/>
    <p:sldId id="259" r:id="rId4"/>
    <p:sldId id="278" r:id="rId5"/>
    <p:sldId id="281" r:id="rId6"/>
    <p:sldId id="275" r:id="rId7"/>
    <p:sldId id="270" r:id="rId8"/>
    <p:sldId id="273" r:id="rId9"/>
    <p:sldId id="279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80"/>
            <p14:sldId id="259"/>
            <p14:sldId id="278"/>
            <p14:sldId id="281"/>
          </p14:sldIdLst>
        </p14:section>
        <p14:section name="Oddíl bez názvu" id="{6F666B9C-4051-4CB0-A816-899DD654D611}">
          <p14:sldIdLst>
            <p14:sldId id="275"/>
            <p14:sldId id="270"/>
            <p14:sldId id="273"/>
            <p14:sldId id="279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763"/>
    <a:srgbClr val="00FF00"/>
    <a:srgbClr val="FF0066"/>
    <a:srgbClr val="81620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1560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hyperlink" Target="http://images.google.com/url?sa=i&amp;rct=j&amp;q=kruhy+v+obil%C3%AD&amp;source=images&amp;cd=&amp;cad=rja&amp;docid=6Nk-lPCS3sD5HM&amp;tbnid=cTcGI08rj9C27M:&amp;ved=0CAUQjRw&amp;url=http://ahojky1234.blog.cz/1104/kruhy-v-obili&amp;ei=i4EoUfafDOeY1AXopICACA&amp;bvm=bv.42768644,d.ZG4&amp;psig=AFQjCNG5WZY6zxh5gxX_NT8TG5CoWsa1jw&amp;ust=136169546128628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d04.jxs.cz/812/890/e499ff166b_74992139_o2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arlin.mff.cuni.cz/katedry/kdm/diplomky/cabri/kapitoly/zobrazeni-spolecne/kruznice.png" TargetMode="External"/><Relationship Id="rId4" Type="http://schemas.openxmlformats.org/officeDocument/2006/relationships/hyperlink" Target="http://ilustrace.pixmac.cz/4/kruhy-na-vode-abstract-backgrounds-pixmac-ilustrace-1243245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854" y="495814"/>
            <a:ext cx="5104924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 Vzájemná poloha dvou kružnic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2598623" y="3270924"/>
            <a:ext cx="443422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Sleduj,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může vypadat vzájemná poloha kružnic.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Musí mít vždy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Vysvětli a ukaž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obrázcích.</a:t>
            </a:r>
          </a:p>
        </p:txBody>
      </p:sp>
      <p:pic>
        <p:nvPicPr>
          <p:cNvPr id="13" name="Picture 6" descr="C:\Users\prusovab\AppData\Local\Microsoft\Windows\Temporary Internet Files\Content.IE5\LW29ULNB\MC900326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0" y="1131590"/>
            <a:ext cx="1310993" cy="13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rusovab\AppData\Local\Microsoft\Windows\Temporary Internet Files\Content.IE5\T3NZV7HG\MC9003208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53" y="1426779"/>
            <a:ext cx="1503235" cy="25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prusovab\AppData\Local\Microsoft\Windows\Temporary Internet Files\Content.IE5\LW29ULNB\MC9003842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3910"/>
            <a:ext cx="1584176" cy="15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d04.jxs.cz/812/890/e499ff166b_74992139_o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28" y="1243435"/>
            <a:ext cx="2043022" cy="14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RUTExMVFRQWFRQVFRcYFRUUFRUUFxQVFBQUFxUXHCYeFxkjGRQUHy8gIycpLCwsFR4xNTAqNSYrLCkBCQoKDgwOFw8PGiwcHxwpKSkpKSkpKSwpKSwpKSksKSkpLCktKSkpKSkpKSkpKSkpKSwpLCwpKSwpKSwpKSwpKf/AABEIAMEBBQMBIgACEQEDEQH/xAAbAAACAwEBAQAAAAAAAAAAAAADBAACBQEHBv/EAEIQAAEDAgMFBAcGBgEDBQEAAAEAAgMEEQUhMRJBUWFxEyKBoQYykZOxwdEUQlJT0vAVIzND4fGCYnOSVGNyorIW/8QAGQEBAQEBAQEAAAAAAAAAAAAAAQACAwUG/8QAJhEBAQABAwMEAwEBAQAAAAAAAAERAiExFUFSElGRoQVhcUIUBP/aAAwDAQACEQMRAD8Axqc5OkduNrqvekNzk0ITdpzQ0DS5KbdD3GtacrDa5Df5/JfXvlgBDFexP/2PxDSER1OY+/G67dSMjcccsnDmM0RkLAQNjab+LW3O+vsUpWFri292HMHUX4X6GyMJ2dgmaHNHesbccvWYTvtqDwRIqQBoLxcgf6HMo1HCIx/yDhfh6pHiCuUx23G/q5gJLNlle82AsEF0WzqtxzWgWbZI1FHdMGCjau2jQEeKrJSUjLGykbyCpNOZ10oC/wAEXtclG1QSAw4E2LUz/Cg4dw58NUPtQSnqewzBReDGe1kkZs4G3tCbfh7Xi7cin5qrbABskap5iIc3REtOxOOYtOy5NscFaoYJ27QydvWc2ctyOoTNw+hoYw4EHguwUAdtHgsiDES0rSocTBuOIXPVLOG9Nl5ZWKUJByCzw0g6L6ydwczPVZk0AWtNyzZgnTzcUyaoDekJ2HcllustCTEFPt/MpCyI2mdwQTQxDqnKVt8zos9lFbN2gXH1ZOQyCk23V7GdVnzYwL5Nv1KWZQuOZy66nwR46JvU/vcPqszSbqBdi7tzR7CuNxt43D2JrZjGuz5f5RI3xcI/H/CbAS/jzuAUWr/DYnZ7LP8AjKB5OUWcxrDNj/lzFp33AvzzC6/+VKQ71HaHh/rQhaFXRiqiD2f1WCxb+ILNhxG42Jhe28jPhmNb8wQeqpVYs6kFu7Idg52u0j23+IuhySbRaxmgzJVnQQah3htfVl1Q1TWizBmf31K1GXa6ouQ2+mvt0+CvPWBtmjcM+qE2lIaXu13Dfc8UnKzgrKaNPWDen4ZmuGq+eYDvTFITdXKHrI0qxua24aQEZ6qkmHBOYsVmlpslitsYelqnDraKzFhnApuGS+iVeyy7G+yUeLDxRIZb91xS7aq6G+a2mqqDMRMUnIq+L02jxvQe2229E1SzCSMs3j9hF9zGWXfBGw6SzwlXt3KXRlNyrkyCVD7qsUlxmqvBGi1NolpG5ITKe6E+crratQGES1qWEAZ6rGgqM7lFfihOQy3LNMExC73bLdN/D2rtNShvM8fp9UZugHt5nmkK2sPqtPU8foE8Tdc8Hamsa3K+07yHXis17nyGwv8AJMUGH37ztOfxRKjEA3JgCN0VbhDiLkgdSiR4A53quafH6qhxF/4vJRmJyNzB8gpCP9HpxownobjyURWekZ+9GwnjYt//ACc1FjFa2RwdHJtMNiq1OINkcTIyx3luR6kKTSHVUqGbYvbP4rdjOXZYKewLXv6EfMKRVEbcmtJPHf5penp9q4O5N0sYYSSqRZOQU223NuXDcqVGHhOU+JtAspWVQIyWc3LWJhmfYWfsq7IgNEpUTFVirbarow02SHcrF7+CXixZo3FGfjzfwrFaido7gqumdvCjMabvBT0dfC4Itx2Mn7YlQ26ScF9HVUzHeqVkVFPZblyzZgoxdc1Fp2A6kBHdAwcXeSLTISidYotPJsyA/uyIZWabHkPquVMTci2/T/KMrCtY3vm2hzS9luSU4cAeSVdSgZpgoULLJuCK6Q+058loUU4utVQlWwWSa36qn2kmcNAWYmaSmaGDadyGfVQUBvyQ3TFl2jfrxslD1lV90HqefLku01KMicydBuHMpFoz9ntTlTVW7rdwAJ4lEvepapqvutPU8ShR0ZKYw+j+8VpCyspmsoAE1A1rdQLIzpAkah/sTymr2MD89kKL5l0maiz6WvU2oobtIKUjcA+xTdHLdJ4g2z7jitTll2VwYSl6iouMka4cCN6TkYWnNIcZKdxTv2gAZlKSWNrK0MJcdkeJ4LOSs8l5sAV1uHOvnYefkE6CGC2g55E+GtkCfEPwi/XIewfNNx3G/ZxlACfWJ6NT38Ej2b9rnwyv8ViOqHu1J6aBE+ySEZNPsss39NT9nhg4JsHeQt5Is/ozK0XABHJZXZvZqHBOUfpHKzInabwKLnsZjuXe97DY3HVFinc/K1+e5btJPFVd12XG+vgUvi2HmDQXbutu68Fn14uGvRtko3C99/Z9UwBGBa4PmsyKuc47J0OgH7zWkzC3WubAea1/aJ+lrRHMgexWnoWOa2w62KA6nJOoy3I0sRFjobZI/lP9UqAQ3um9tx+qQknuDfK25aDRcDayPkhVdKNm/A+SZcUWMYq0UlimZKTLJLOjIW3NqU9bnZGkq1jwyWN0yJRbqVFsUpGvIrMq6Taky3i/yTDJxpwarscNro0IxuQMRogxgsBcW8wkqaDUn981sVg22noD7EOlpdq7RwVOFeSr6qwsEM19hzVnUtiQUnUQ2WguawlNNYHNzWamaeoysUJc0F9FEUVo3rqQLRRm6pXjNPQSA6IGJQ3GSzndrGzMeC03C0JoRLGCPWCCyn7uarRMc4FrTbPNNELQwFxAtvzTs8wjBAsDu+pTMMRFs+vyCzZMOe5zja4BOfFHCLAOccrklOilawXeRfh/gaq0sjYgGjM2z4X5nf0SjSXu1uSjg8jPxIN9Vvy+H1XGY2fwjz+qP/BSdXBVdhgG9IHpPSRo9aMEb8082npKn1f5Tzu3ErKZg4dkCLoNRhb4syMuIWbp/bco1dhD4CSDdvEfNamA41c9jJ3gRkTw58kHCMWDv5cmZOTSdCPwu5c9y7idA2n77NDnzB4Lnq9q1p94dxPC2QAyNFwcx++CyBi75O6MuHJNYZWPmaWuN7Z25b0OfDWROyzuOKZttVd+CAq3MOu11WpR1Ykab6fArOq6S+bd25BbKY7W8VvEvDO85a9Y62R8CkXPtYXy4LQh7wB1BCBU4XfS4VNUnKs9lmTtslpYr34KvYFmRzvvRQ7JbZZVrXXGlFlbmVxozHRQVjJv++Kar3EOPQD2BAbl3uaav2rbfezKEdwuTbYBv9U/JL0VcYps9xsk6Gr7N4JHdOThy3+K1MZw7aYJmG+lyN4/F9eaznte7X7OYtT3HaMGRz6LO7APZberYNjuw0sf6pyB4JmWn2/V13WRLZsbvwwXQEG1r9FZtI47kaSKVhIIPsVTLJwPsXTZgM0xUTkLSRnl1USClLWFp5LWbWAjNZhpwNArm4CMHI5qBe3FSAFkpDTqDb2LPcwnMBNUcl7neApNGKnIbe9iTkNdBmfamA8OtHazQNp53n96eKw6avcNTcG/gVoSTkDLMWGnNZ53M2Uq6RshJHd3exDjw4Wu0kHmnGMyFtR80rI6Rp5JiEiBGReiSQkjLNZrsSdfRvsVhi71X9COT08gzF7eaGyqeSGkk3ysUd+LuI9UeaSM3eDuBCv2Wt/D+yHG+9NtxRksRjdq0a8Tx8NFlz15LbNN/kl8PZtStG6+fRcsd66Z7QxSzGFu2NTu66BVrmFw7QnPJWxxlnho09b2/srRweLbiJPMeATLiZo74LYK+4O14Hig1dHeTaHq71KuXYeGM0FiPotEyWZfinjdc7AUtTsutu3hbUFQx28DqvlXwOabtz5b/wDK7DWuvY5K1aZqEt0tvEoGkixvvWeY8k42S7UBzsk6dpgW5K9jklKhtrFFnmK7PHdosF0YFoIA+Mg8f9JakBZIL8f8J3CJrG1tfkhV9M4yXA6LPdrspi1HY7Q0OvI/5XMKxUx905sOTm665XC2A+0Vi27j5LOnwvbaS1uY4C1/BZxk8XYWv9HCe9E9pa7MAm3gCcj8UjDJNTOzBFtxGSrT4rJDkL23tcLj2FasXpTG5uxJGLct3QHRG/8ATt/C02Mh52n5E8svaCqNxFuoueWg81WWOFxu23/lbyKZw+lgv3reLxbyW+IxzWU+QvJOfnZRfQ1VdE0gMcAODRkosZaw+cieb2W1TUoIzSbKPZzVnYhs5Lp2Za9JQtIcdLBZWIUmwXW35+BRKHFiTs6X81atnu4A8FiZzu1bMM6WiOwHDeBcJnCn5lp5EXWk2Adn/wAb+w5/FCpyxxP4gDb6JysDztAk2W55Dnc2F0rU1oFwRmkJ6h8L8ibajomBXslHfFid+g9u5SZkxF7jRUutd+CAi7X6cSl48PsfWBTNxdhsPo7jMeKbfQMPNAL3tGQVH1UhyCt0YjoWi/w4ocVBs6DMnNNUEewbvdd3kOivVYk2O5uDcGwHxK5223DcmN2NUUjnPu45HffcFr4J/SIHE+zRZ0bHTlo9UZ36LWg2YxsjorVxhaeclpogHNsLnMEqSMtrp8CpUVQvloPNFYxzxuCew7kHuHEe1cVq3Czut7Vnuwt43eYRidqc32OS1IaN11xkuSTFC4HMWTDYTZdNMxGLTsUYK1aWEOjcCBlovmpa0jIK9BiLg7M5I1TJlw0oGBjw618xl8U9j8rWgOGoyIHkfNYVdiNsm+1HowZ2kHp9Cs2bymXbABqzK0gZHcFSirXQvub9NUBzXQyEWzCvOTLmNd4W+zD6KOuppvXDQehHmk6z0YY+5hd4Er5vsyCnqOqkGhNuqx6LOG/VLyDUYXIzItS7Yzf/AGteWvkPErPleSc7rWPdn+G6eiuLuNuAUWebqK2DUq6qw5rMc+6YqISqwwi+a2AWOsQRuTVbUbWy7kqzUw3K/YbTbAZhGC0MJxC/ddqLkcwRZw+fgs2Z5jlJ4G/UJaKQsdfeD+wtSvpe0Ac31rZcwslertJFtDdmPmEnh1Ox7tlx2Sd+5cw+rMZzF2727xxT89BG/vROOfkVZSTYO6M9yRAlfK3VoPO11DWSx5EXHRDdjL+ACdw4auU5fJCJkuL31uisr5CchfwT0chAubE8dw+pVjKymyLAnIHQauPggOp2ufbVxOnADW/AKz22/wDkdL68yUaiphGNp2p9pPCyxZNO0bzby0IYQ02G4edvkkJhd1gdNT8ghVGK2uB48/FEjbkXnIHQfBWMcrPsoLbVzoNE9BVtHJZFRVhvM8PqlqdznvG/4BGPUc4blXXi+QJ8kk6scfVZ4k2CYioL5uPgN56oVW3IhlyRvy2RyCZ6YLks6nc43c/2AkJmjwh0hs1+fPJIPor5vf8Avq5WioGn1ZCDysfgQV07bMZ33Fq8Flae8MuIIsg1VLsjLVNurpG2EhL2aB17nod/tTGIUrHgSREluQN9xWZe1OM8MeGnuM8lejqzE+46FHdKG5gdElIbna5poj6GbDftDNpmu76FYWy6J1nC3EJnB8YdC7iw6hfTz00VUzabYnjv6H6rn6rpu/Dp6Zqm3LBNCJGbQICHBh+ydbrs8boDYi7UWhxWMHvX9nzXTO2WO52CFh1CUxGnYNAtmOpgk0cB5IMmHh9wCFymrfd0unbZ8i92eii1ajAwHW2vYLqLtlywA5C7QLjJ7jNR8BIyWgNtA7wuUdVsuslfs5C6+IgX3oTRxWlaW7bdUpQVgyjdxyOlifkjULSM5Mm89SqVsbJHhsDHHiscNHKnBnP7zQQ7hYkO5gjQrID3MfzBsc/inKcStOby0DUbXlrZXqHRON+6Dv7xv45qkqthykx6LSRviW7VvYmTJSuF2ujB/wCQ8isX7HG773scPmuOwpv43eLQfgUejc+saqq2tOt+TQLJb+JF3qi3mfDcFeHDwMy4OaNdVdskYzFgehv4XW85YFo6Sx23El24a26rtcHjXN5y6D5JeLFy090W4X1T8ALR2ju846Dcs39NTfkGiwg6u3Z8kLEsQ+63Qb/onhK5x7x6NGg6pSow4E33bxxWcY5aznhnU1MXZ6Djx6LUpwG5AJWSZwHdaLdfklJZ3O1PhoFYtWZG7XV4ADGZuOXTjmkZ5bAAZuOnDqlIJu+HO0vmrxz97bdvBt8gtSSM25dfTtGcjrn98M12KCN+TSQd2t/YdfA3Qg7MlwJcdBuRHyNezNga8WLSMg7OxFuPPkkDRzuB7KSxvofxDcCd/K+YK5RzGOQsObHC3UHQ9VSZ221v4wc+O/PyBUxB19hw1tn5H5lBDqYLPIHgl7kZLahINid+QS1dR3cSExM7ojU1Y6M7TCWlBcy2RXLKsEr6BuPslGzMM+K470ZEgvE8HldfPli7DVPYbtJHRYx7bNZzy0ZPR+dh9Q+Cv9nqGjR/xRKT0wlbba73X6rT/wD65hGbHA8is31Ts1jT7sE9v/1KIlRijC69ne0KLvMOVJRtzWlTwjel54dlBZWEFRazqdoF0IMtnv3cAOKAKjasLqlfU3IY3T4lHCdkJkOvdHHeUdla2FuxYm/3QbE83EZ+CVqZezAYPWtrwO/xRKCEDM5uOeaKoJPCZQC7ujc1o05oD8IFr7R8bKtVE853yQI53NP1VhAup7bijwRyfcv4EhMDFeLQhuxWxu2wKtkOMVlb3JQSDkbtsbdd6lVgtgHMcHAi4F8wm4/SUSs7OZgOVg7eOaSpq18DresBuIBBB3hYa2HoaRjgBltAXNzv4WQJsSdm0C1sktU5P2m6O7zTp4fFVfGS3a3EkHkVoOxVDtoZlbMVRtZWWVC29rLTppA1avAgr6cHcs6ppRmtyKuZyWfXuzyGRWNNuWrGfBHtQuA1ab+H+rrrWbcQA1b/AJy8QfJDgk7N54HXpx6hMSUrmHbjzaRcgZi3EcR5jwSy40iUA7WxIB00+PhmOCps7J23v2iNAo+aJ4ubtd4/EXB8QChWjHE8v3YJiolM615Tzt1KHEzuOceTR1OqhLpSNzfL/JXZ3g2Y31RpzO8qQtPJkBwv8USSc3QoISPYmS0BaRV8e0lXsIWxTsBTBgact6LU+eZJZGEjTqnqzDQM0g6mTE52bSdU5Fh7SNSEh2JTdO0gZlGMpx2GA71EZ1OSorAdndtapH7OU445JYVG7clCxU9s+CPR0tiS7Uadf38UBlaL8r/5TUde2176u8kUqtw27i52eeSs2nN7lMR1jSbBVfVAo3LrpRaySqIAUyxocUz/AA+4VmRYy+ffEQqOpt9lrT0NlVtFdOw3Z0dKToFoRwdpFb7zNOnBWdEGqUM1n24hFmyApYtuJw3tNx9Pil6c5Oad4utGnbsyutvv9VmzDZkIHE+wqKjZSNF3tihriQM2pKeFQXDNZgC0aamJHJSdijDhZ3t4K8bZIdBts1t8xbNp6Jj7NkiQbTTrkimE56yFwO00h3Nov/5NIJ8QUFksQPqk+F/jktKvLS25aCsuKraHAhg1RIqLLtyGzWlrefD98EzDTNYOJ4rprC47h0XXPACQG91kpM9ORAOPglqynzTlBUtWQVpw17b3sseOEpljArGVlpzT7d7LLnyWjTtFkCtpbom2xu7M7YLrKmxVjRnmq/Y3LWWTTa66iCynIUVhCuwio/Im91J+lDOC1H/p5vcyfpXpnpDXVgqZ+we5sUNOJHf0tkXhqTkCwvc8vZGRY2Gybg3sgN9M6m8rQ2MlhpmRudHN/MMj2smcbEA9mXBp2d5ByBsvD6nq8ft7HT9Pl9PO24LUX/oTe5k/SoMFnv8A0JtfyZP0r72m9P6oup2mnYe1eWv2RKPWjgkYG3JsR29je/q7t2jT+mEhoe2Ij7c6NEdQGBodCJnlrhtkRdq7asc9g2OoF1LV4/a6fp8vp5kMHqBpBN7qT9KuzDakf2J/cyfpXqPo/wClEk9UYndmGiCKXJkzHlz2scQO0PqgG5u0HvtGdnFY+NY7UxNlDqlzZBWPjjLYWdnsGCF7dsuDi2KPtCTa7nnIEbrqerx+x0/T5fT5Klw6f8ib3Un6Vr09PKB/Rl92/wCidrPSiv2agntIZGzx9iwRNe0sdG4th2gxxLnWDs7XLg3abfIcXpbWEExPknjFRCHvMUTZWx9oGuAjAAa2Uu2WgkuAY4kjaBFfyWq/5ny1P/BJ/r6ZVZRT3ygl92/6IMdLN+RN7qT9K+mwbE6ySoY11RLY1Nj/ACY2RiNsck0kBD4g/bbsMZtBxHf45r0G6upavGfI6fPL6eI1OHTn+xN7qT9KUjwupDg7sJrj/wBmT9K95updPU9XjPkdP0+X08Sp8PnLy4wTDI/2pOA/6UZ2BSl212Mt7/lv4dF7PdS6Op6vGfK6fp8vp4o70clP9mW//bf9FU+jcv5Mnu3/AEXtt1E9T1eM+V0/T5PGIfR2Qf2Zfdv+ibGFyj+zL7t/0Xrl1Lo6lq8Z8np+nyePy0U35MvupP0rkNDNvhl91J9F7DdRXUtXjPldPnk8nfhMrmkdlJ7t/wBFhTYBODlBLr+U/wCi91updU/Jap/mfKv4/T5PCZsIqAcoJtPypP0oZwup/In9zJ+le9XUunqerxnyOn6fL6eF0eHVDT/Qm91J+la7MIlIuYZL/wDbf9F67dRF/JavGfJ6fp8njc+DyjSGX3b/AKLNfhlRfKCb3Un6V7tdS6ep6vGfI6fp8vp4jTU9QNaeb3Un6VowUcpOcMvun/Reu3Uui/ktV/zPk9Pnl9PKv4XJ+TJ7t/0QKjCZPyZfdv8AovXLqI6lq8fs/wDBp93iT8Pm/Im91J+lRe23UWup6vGfLPT9Pl9CM0b1+iJx/f3SoovJemjtHdPm5Q6+LVFFJJPV8fquwfL5lRRSDbp4O+KJNqOjvguqKQLtP+LfihqKKSKKKKSKKKKSKKKKSKKKKSKKKKSKKKKSKKKKSKKKKSKKKKSKKKKSKKKKSKKKK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data:image/jpeg;base64,/9j/4AAQSkZJRgABAQAAAQABAAD/2wCEAAkGBhQSERUTExMVFRQWFRQVFRcYFRUUFRUUFxQVFBQUFxUXHCYeFxkjGRQUHy8gIycpLCwsFR4xNTAqNSYrLCkBCQoKDgwOFw8PGiwcHxwpKSkpKSkpKSwpKSwpKSksKSkpLCktKSkpKSkpKSkpKSkpKSwpLCwpKSwpKSwpKSwpKf/AABEIAMEBBQMBIgACEQEDEQH/xAAbAAACAwEBAQAAAAAAAAAAAAADBAACBQEHBv/EAEIQAAEDAgMFBAcGBgEDBQEAAAEAAgMEEQUhMRJBUWFxEyKBoQYykZOxwdEUQlJT0vAVIzND4fGCYnOSVGNyorIW/8QAGQEBAQEBAQEAAAAAAAAAAAAAAQACAwUG/8QAJhEBAQABAwMEAwEBAQAAAAAAAAERAiExFUFSElGRoQVhcUIUBP/aAAwDAQACEQMRAD8Axqc5OkduNrqvekNzk0ITdpzQ0DS5KbdD3GtacrDa5Df5/JfXvlgBDFexP/2PxDSER1OY+/G67dSMjcccsnDmM0RkLAQNjab+LW3O+vsUpWFri292HMHUX4X6GyMJ2dgmaHNHesbccvWYTvtqDwRIqQBoLxcgf6HMo1HCIx/yDhfh6pHiCuUx23G/q5gJLNlle82AsEF0WzqtxzWgWbZI1FHdMGCjau2jQEeKrJSUjLGykbyCpNOZ10oC/wAEXtclG1QSAw4E2LUz/Cg4dw58NUPtQSnqewzBReDGe1kkZs4G3tCbfh7Xi7cin5qrbABskap5iIc3REtOxOOYtOy5NscFaoYJ27QydvWc2ctyOoTNw+hoYw4EHguwUAdtHgsiDES0rSocTBuOIXPVLOG9Nl5ZWKUJByCzw0g6L6ydwczPVZk0AWtNyzZgnTzcUyaoDekJ2HcllustCTEFPt/MpCyI2mdwQTQxDqnKVt8zos9lFbN2gXH1ZOQyCk23V7GdVnzYwL5Nv1KWZQuOZy66nwR46JvU/vcPqszSbqBdi7tzR7CuNxt43D2JrZjGuz5f5RI3xcI/H/CbAS/jzuAUWr/DYnZ7LP8AjKB5OUWcxrDNj/lzFp33AvzzC6/+VKQ71HaHh/rQhaFXRiqiD2f1WCxb+ILNhxG42Jhe28jPhmNb8wQeqpVYs6kFu7Idg52u0j23+IuhySbRaxmgzJVnQQah3htfVl1Q1TWizBmf31K1GXa6ouQ2+mvt0+CvPWBtmjcM+qE2lIaXu13Dfc8UnKzgrKaNPWDen4ZmuGq+eYDvTFITdXKHrI0qxua24aQEZ6qkmHBOYsVmlpslitsYelqnDraKzFhnApuGS+iVeyy7G+yUeLDxRIZb91xS7aq6G+a2mqqDMRMUnIq+L02jxvQe2229E1SzCSMs3j9hF9zGWXfBGw6SzwlXt3KXRlNyrkyCVD7qsUlxmqvBGi1NolpG5ITKe6E+crratQGES1qWEAZ6rGgqM7lFfihOQy3LNMExC73bLdN/D2rtNShvM8fp9UZugHt5nmkK2sPqtPU8foE8Tdc8Hamsa3K+07yHXis17nyGwv8AJMUGH37ztOfxRKjEA3JgCN0VbhDiLkgdSiR4A53quafH6qhxF/4vJRmJyNzB8gpCP9HpxownobjyURWekZ+9GwnjYt//ACc1FjFa2RwdHJtMNiq1OINkcTIyx3luR6kKTSHVUqGbYvbP4rdjOXZYKewLXv6EfMKRVEbcmtJPHf5penp9q4O5N0sYYSSqRZOQU223NuXDcqVGHhOU+JtAspWVQIyWc3LWJhmfYWfsq7IgNEpUTFVirbarow02SHcrF7+CXixZo3FGfjzfwrFaido7gqumdvCjMabvBT0dfC4Itx2Mn7YlQ26ScF9HVUzHeqVkVFPZblyzZgoxdc1Fp2A6kBHdAwcXeSLTISidYotPJsyA/uyIZWabHkPquVMTci2/T/KMrCtY3vm2hzS9luSU4cAeSVdSgZpgoULLJuCK6Q+058loUU4utVQlWwWSa36qn2kmcNAWYmaSmaGDadyGfVQUBvyQ3TFl2jfrxslD1lV90HqefLku01KMicydBuHMpFoz9ntTlTVW7rdwAJ4lEvepapqvutPU8ShR0ZKYw+j+8VpCyspmsoAE1A1rdQLIzpAkah/sTymr2MD89kKL5l0maiz6WvU2oobtIKUjcA+xTdHLdJ4g2z7jitTll2VwYSl6iouMka4cCN6TkYWnNIcZKdxTv2gAZlKSWNrK0MJcdkeJ4LOSs8l5sAV1uHOvnYefkE6CGC2g55E+GtkCfEPwi/XIewfNNx3G/ZxlACfWJ6NT38Ej2b9rnwyv8ViOqHu1J6aBE+ySEZNPsss39NT9nhg4JsHeQt5Is/ozK0XABHJZXZvZqHBOUfpHKzInabwKLnsZjuXe97DY3HVFinc/K1+e5btJPFVd12XG+vgUvi2HmDQXbutu68Fn14uGvRtko3C99/Z9UwBGBa4PmsyKuc47J0OgH7zWkzC3WubAea1/aJ+lrRHMgexWnoWOa2w62KA6nJOoy3I0sRFjobZI/lP9UqAQ3um9tx+qQknuDfK25aDRcDayPkhVdKNm/A+SZcUWMYq0UlimZKTLJLOjIW3NqU9bnZGkq1jwyWN0yJRbqVFsUpGvIrMq6Taky3i/yTDJxpwarscNro0IxuQMRogxgsBcW8wkqaDUn981sVg22noD7EOlpdq7RwVOFeSr6qwsEM19hzVnUtiQUnUQ2WguawlNNYHNzWamaeoysUJc0F9FEUVo3rqQLRRm6pXjNPQSA6IGJQ3GSzndrGzMeC03C0JoRLGCPWCCyn7uarRMc4FrTbPNNELQwFxAtvzTs8wjBAsDu+pTMMRFs+vyCzZMOe5zja4BOfFHCLAOccrklOilawXeRfh/gaq0sjYgGjM2z4X5nf0SjSXu1uSjg8jPxIN9Vvy+H1XGY2fwjz+qP/BSdXBVdhgG9IHpPSRo9aMEb8082npKn1f5Tzu3ErKZg4dkCLoNRhb4syMuIWbp/bco1dhD4CSDdvEfNamA41c9jJ3gRkTw58kHCMWDv5cmZOTSdCPwu5c9y7idA2n77NDnzB4Lnq9q1p94dxPC2QAyNFwcx++CyBi75O6MuHJNYZWPmaWuN7Z25b0OfDWROyzuOKZttVd+CAq3MOu11WpR1Ykab6fArOq6S+bd25BbKY7W8VvEvDO85a9Y62R8CkXPtYXy4LQh7wB1BCBU4XfS4VNUnKs9lmTtslpYr34KvYFmRzvvRQ7JbZZVrXXGlFlbmVxozHRQVjJv++Kar3EOPQD2BAbl3uaav2rbfezKEdwuTbYBv9U/JL0VcYps9xsk6Gr7N4JHdOThy3+K1MZw7aYJmG+lyN4/F9eaznte7X7OYtT3HaMGRz6LO7APZberYNjuw0sf6pyB4JmWn2/V13WRLZsbvwwXQEG1r9FZtI47kaSKVhIIPsVTLJwPsXTZgM0xUTkLSRnl1USClLWFp5LWbWAjNZhpwNArm4CMHI5qBe3FSAFkpDTqDb2LPcwnMBNUcl7neApNGKnIbe9iTkNdBmfamA8OtHazQNp53n96eKw6avcNTcG/gVoSTkDLMWGnNZ53M2Uq6RshJHd3exDjw4Wu0kHmnGMyFtR80rI6Rp5JiEiBGReiSQkjLNZrsSdfRvsVhi71X9COT08gzF7eaGyqeSGkk3ysUd+LuI9UeaSM3eDuBCv2Wt/D+yHG+9NtxRksRjdq0a8Tx8NFlz15LbNN/kl8PZtStG6+fRcsd66Z7QxSzGFu2NTu66BVrmFw7QnPJWxxlnho09b2/srRweLbiJPMeATLiZo74LYK+4O14Hig1dHeTaHq71KuXYeGM0FiPotEyWZfinjdc7AUtTsutu3hbUFQx28DqvlXwOabtz5b/wDK7DWuvY5K1aZqEt0tvEoGkixvvWeY8k42S7UBzsk6dpgW5K9jklKhtrFFnmK7PHdosF0YFoIA+Mg8f9JakBZIL8f8J3CJrG1tfkhV9M4yXA6LPdrspi1HY7Q0OvI/5XMKxUx905sOTm665XC2A+0Vi27j5LOnwvbaS1uY4C1/BZxk8XYWv9HCe9E9pa7MAm3gCcj8UjDJNTOzBFtxGSrT4rJDkL23tcLj2FasXpTG5uxJGLct3QHRG/8ATt/C02Mh52n5E8svaCqNxFuoueWg81WWOFxu23/lbyKZw+lgv3reLxbyW+IxzWU+QvJOfnZRfQ1VdE0gMcAODRkosZaw+cieb2W1TUoIzSbKPZzVnYhs5Lp2Za9JQtIcdLBZWIUmwXW35+BRKHFiTs6X81atnu4A8FiZzu1bMM6WiOwHDeBcJnCn5lp5EXWk2Adn/wAb+w5/FCpyxxP4gDb6JysDztAk2W55Dnc2F0rU1oFwRmkJ6h8L8ibajomBXslHfFid+g9u5SZkxF7jRUutd+CAi7X6cSl48PsfWBTNxdhsPo7jMeKbfQMPNAL3tGQVH1UhyCt0YjoWi/w4ocVBs6DMnNNUEewbvdd3kOivVYk2O5uDcGwHxK5223DcmN2NUUjnPu45HffcFr4J/SIHE+zRZ0bHTlo9UZ36LWg2YxsjorVxhaeclpogHNsLnMEqSMtrp8CpUVQvloPNFYxzxuCew7kHuHEe1cVq3Czut7Vnuwt43eYRidqc32OS1IaN11xkuSTFC4HMWTDYTZdNMxGLTsUYK1aWEOjcCBlovmpa0jIK9BiLg7M5I1TJlw0oGBjw618xl8U9j8rWgOGoyIHkfNYVdiNsm+1HowZ2kHp9Cs2bymXbABqzK0gZHcFSirXQvub9NUBzXQyEWzCvOTLmNd4W+zD6KOuppvXDQehHmk6z0YY+5hd4Er5vsyCnqOqkGhNuqx6LOG/VLyDUYXIzItS7Yzf/AGteWvkPErPleSc7rWPdn+G6eiuLuNuAUWebqK2DUq6qw5rMc+6YqISqwwi+a2AWOsQRuTVbUbWy7kqzUw3K/YbTbAZhGC0MJxC/ddqLkcwRZw+fgs2Z5jlJ4G/UJaKQsdfeD+wtSvpe0Ac31rZcwslertJFtDdmPmEnh1Ox7tlx2Sd+5cw+rMZzF2727xxT89BG/vROOfkVZSTYO6M9yRAlfK3VoPO11DWSx5EXHRDdjL+ACdw4auU5fJCJkuL31uisr5CchfwT0chAubE8dw+pVjKymyLAnIHQauPggOp2ufbVxOnADW/AKz22/wDkdL68yUaiphGNp2p9pPCyxZNO0bzby0IYQ02G4edvkkJhd1gdNT8ghVGK2uB48/FEjbkXnIHQfBWMcrPsoLbVzoNE9BVtHJZFRVhvM8PqlqdznvG/4BGPUc4blXXi+QJ8kk6scfVZ4k2CYioL5uPgN56oVW3IhlyRvy2RyCZ6YLks6nc43c/2AkJmjwh0hs1+fPJIPor5vf8Avq5WioGn1ZCDysfgQV07bMZ33Fq8Flae8MuIIsg1VLsjLVNurpG2EhL2aB17nod/tTGIUrHgSREluQN9xWZe1OM8MeGnuM8lejqzE+46FHdKG5gdElIbna5poj6GbDftDNpmu76FYWy6J1nC3EJnB8YdC7iw6hfTz00VUzabYnjv6H6rn6rpu/Dp6Zqm3LBNCJGbQICHBh+ydbrs8boDYi7UWhxWMHvX9nzXTO2WO52CFh1CUxGnYNAtmOpgk0cB5IMmHh9wCFymrfd0unbZ8i92eii1ajAwHW2vYLqLtlywA5C7QLjJ7jNR8BIyWgNtA7wuUdVsuslfs5C6+IgX3oTRxWlaW7bdUpQVgyjdxyOlifkjULSM5Mm89SqVsbJHhsDHHiscNHKnBnP7zQQ7hYkO5gjQrID3MfzBsc/inKcStOby0DUbXlrZXqHRON+6Dv7xv45qkqthykx6LSRviW7VvYmTJSuF2ujB/wCQ8isX7HG773scPmuOwpv43eLQfgUejc+saqq2tOt+TQLJb+JF3qi3mfDcFeHDwMy4OaNdVdskYzFgehv4XW85YFo6Sx23El24a26rtcHjXN5y6D5JeLFy090W4X1T8ALR2ju846Dcs39NTfkGiwg6u3Z8kLEsQ+63Qb/onhK5x7x6NGg6pSow4E33bxxWcY5aznhnU1MXZ6Djx6LUpwG5AJWSZwHdaLdfklJZ3O1PhoFYtWZG7XV4ADGZuOXTjmkZ5bAAZuOnDqlIJu+HO0vmrxz97bdvBt8gtSSM25dfTtGcjrn98M12KCN+TSQd2t/YdfA3Qg7MlwJcdBuRHyNezNga8WLSMg7OxFuPPkkDRzuB7KSxvofxDcCd/K+YK5RzGOQsObHC3UHQ9VSZ221v4wc+O/PyBUxB19hw1tn5H5lBDqYLPIHgl7kZLahINid+QS1dR3cSExM7ojU1Y6M7TCWlBcy2RXLKsEr6BuPslGzMM+K470ZEgvE8HldfPli7DVPYbtJHRYx7bNZzy0ZPR+dh9Q+Cv9nqGjR/xRKT0wlbba73X6rT/wD65hGbHA8is31Ts1jT7sE9v/1KIlRijC69ne0KLvMOVJRtzWlTwjel54dlBZWEFRazqdoF0IMtnv3cAOKAKjasLqlfU3IY3T4lHCdkJkOvdHHeUdla2FuxYm/3QbE83EZ+CVqZezAYPWtrwO/xRKCEDM5uOeaKoJPCZQC7ujc1o05oD8IFr7R8bKtVE853yQI53NP1VhAup7bijwRyfcv4EhMDFeLQhuxWxu2wKtkOMVlb3JQSDkbtsbdd6lVgtgHMcHAi4F8wm4/SUSs7OZgOVg7eOaSpq18DresBuIBBB3hYa2HoaRjgBltAXNzv4WQJsSdm0C1sktU5P2m6O7zTp4fFVfGS3a3EkHkVoOxVDtoZlbMVRtZWWVC29rLTppA1avAgr6cHcs6ppRmtyKuZyWfXuzyGRWNNuWrGfBHtQuA1ab+H+rrrWbcQA1b/AJy8QfJDgk7N54HXpx6hMSUrmHbjzaRcgZi3EcR5jwSy40iUA7WxIB00+PhmOCps7J23v2iNAo+aJ4ubtd4/EXB8QChWjHE8v3YJiolM615Tzt1KHEzuOceTR1OqhLpSNzfL/JXZ3g2Y31RpzO8qQtPJkBwv8USSc3QoISPYmS0BaRV8e0lXsIWxTsBTBgact6LU+eZJZGEjTqnqzDQM0g6mTE52bSdU5Fh7SNSEh2JTdO0gZlGMpx2GA71EZ1OSorAdndtapH7OU445JYVG7clCxU9s+CPR0tiS7Uadf38UBlaL8r/5TUde2176u8kUqtw27i52eeSs2nN7lMR1jSbBVfVAo3LrpRaySqIAUyxocUz/AA+4VmRYy+ffEQqOpt9lrT0NlVtFdOw3Z0dKToFoRwdpFb7zNOnBWdEGqUM1n24hFmyApYtuJw3tNx9Pil6c5Oad4utGnbsyutvv9VmzDZkIHE+wqKjZSNF3tihriQM2pKeFQXDNZgC0aamJHJSdijDhZ3t4K8bZIdBts1t8xbNp6Jj7NkiQbTTrkimE56yFwO00h3Nov/5NIJ8QUFksQPqk+F/jktKvLS25aCsuKraHAhg1RIqLLtyGzWlrefD98EzDTNYOJ4rprC47h0XXPACQG91kpM9ORAOPglqynzTlBUtWQVpw17b3sseOEpljArGVlpzT7d7LLnyWjTtFkCtpbom2xu7M7YLrKmxVjRnmq/Y3LWWTTa66iCynIUVhCuwio/Im91J+lDOC1H/p5vcyfpXpnpDXVgqZ+we5sUNOJHf0tkXhqTkCwvc8vZGRY2Gybg3sgN9M6m8rQ2MlhpmRudHN/MMj2smcbEA9mXBp2d5ByBsvD6nq8ft7HT9Pl9PO24LUX/oTe5k/SoMFnv8A0JtfyZP0r72m9P6oup2mnYe1eWv2RKPWjgkYG3JsR29je/q7t2jT+mEhoe2Ij7c6NEdQGBodCJnlrhtkRdq7asc9g2OoF1LV4/a6fp8vp5kMHqBpBN7qT9KuzDakf2J/cyfpXqPo/wClEk9UYndmGiCKXJkzHlz2scQO0PqgG5u0HvtGdnFY+NY7UxNlDqlzZBWPjjLYWdnsGCF7dsuDi2KPtCTa7nnIEbrqerx+x0/T5fT5Klw6f8ib3Un6Vr09PKB/Rl92/wCidrPSiv2agntIZGzx9iwRNe0sdG4th2gxxLnWDs7XLg3abfIcXpbWEExPknjFRCHvMUTZWx9oGuAjAAa2Uu2WgkuAY4kjaBFfyWq/5ny1P/BJ/r6ZVZRT3ygl92/6IMdLN+RN7qT9K+mwbE6ySoY11RLY1Nj/ACY2RiNsck0kBD4g/bbsMZtBxHf45r0G6upavGfI6fPL6eI1OHTn+xN7qT9KUjwupDg7sJrj/wBmT9K95updPU9XjPkdP0+X08Sp8PnLy4wTDI/2pOA/6UZ2BSl212Mt7/lv4dF7PdS6Op6vGfK6fp8vp4o70clP9mW//bf9FU+jcv5Mnu3/AEXtt1E9T1eM+V0/T5PGIfR2Qf2Zfdv+ibGFyj+zL7t/0Xrl1Lo6lq8Z8np+nyePy0U35MvupP0rkNDNvhl91J9F7DdRXUtXjPldPnk8nfhMrmkdlJ7t/wBFhTYBODlBLr+U/wCi91updU/Jap/mfKv4/T5PCZsIqAcoJtPypP0oZwup/In9zJ+le9XUunqerxnyOn6fL6eF0eHVDT/Qm91J+la7MIlIuYZL/wDbf9F67dRF/JavGfJ6fp8njc+DyjSGX3b/AKLNfhlRfKCb3Un6V7tdS6ep6vGfI6fp8vp4jTU9QNaeb3Un6VowUcpOcMvun/Reu3Uui/ktV/zPk9Pnl9PKv4XJ+TJ7t/0QKjCZPyZfdv8AovXLqI6lq8fs/wDBp93iT8Pm/Im91J+lRe23UWup6vGfLPT9Pl9CM0b1+iJx/f3SoovJemjtHdPm5Q6+LVFFJJPV8fquwfL5lRRSDbp4O+KJNqOjvguqKQLtP+LfihqKKSKKKKSKKKKSKKKKSKKKKSKKKKSKKKKSKKKKSKKKKSKKKKSKKKKSKKKKSKKKKT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://ilustrace.pixmac.cz/4/kruhy-na-vode-abstract-backgrounds-pixmac-ilustrace-1243245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9" y="2889271"/>
            <a:ext cx="1812574" cy="13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45132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Kružnice, vzájemná poloha kružnic, průsečík, bod dotyku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vzájemnou polohu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dvou kružnic.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0" y="504000"/>
            <a:ext cx="2537874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15" y="701752"/>
            <a:ext cx="879162" cy="10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279509" y="1214698"/>
            <a:ext cx="33762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jak ji narýsuji.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66155" y="1244755"/>
            <a:ext cx="313419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je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kruh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jak ho narýsuji.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ázek 15" descr="U:\UČITELÉ\Průšová\skeny k dum\obrázek000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1" t="55295" r="15595" b="23012"/>
          <a:stretch/>
        </p:blipFill>
        <p:spPr bwMode="auto">
          <a:xfrm rot="10800000">
            <a:off x="336997" y="1762894"/>
            <a:ext cx="2232761" cy="2088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39507" y="4136882"/>
            <a:ext cx="266489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 částí roviny,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svůj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střed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rýsujeme ji pomocí kružítka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 descr="U:\UČITELÉ\Průšová\skeny k dum\obrázek0000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64321" r="25323" b="15730"/>
          <a:stretch/>
        </p:blipFill>
        <p:spPr bwMode="auto">
          <a:xfrm rot="10800000">
            <a:off x="6228184" y="1718965"/>
            <a:ext cx="2225784" cy="1938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553897" y="3886072"/>
            <a:ext cx="34821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 částí roviny.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ohraničen kružnicí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Rýsujeme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ho tak, 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narýsujeme kružnici, která ho určuje.</a:t>
            </a:r>
          </a:p>
        </p:txBody>
      </p:sp>
      <p:pic>
        <p:nvPicPr>
          <p:cNvPr id="22" name="Picture 2" descr="C:\Users\prusovab\AppData\Local\Microsoft\Windows\Temporary Internet Files\Content.IE5\HVPAVM1N\MC9002337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50" y="4035810"/>
            <a:ext cx="881067" cy="10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821229" y="1786691"/>
            <a:ext cx="914400" cy="9144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700216" y="1750377"/>
            <a:ext cx="914400" cy="914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803779" y="2785230"/>
            <a:ext cx="94929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931484" y="2813887"/>
            <a:ext cx="6174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kruh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92830" y="3266353"/>
            <a:ext cx="18993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poloměr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průměr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kružnice.</a:t>
            </a:r>
          </a:p>
        </p:txBody>
      </p:sp>
    </p:spTree>
    <p:extLst>
      <p:ext uri="{BB962C8B-B14F-4D97-AF65-F5344CB8AC3E}">
        <p14:creationId xmlns:p14="http://schemas.microsoft.com/office/powerpoint/2010/main" val="708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" grpId="0" animBg="1"/>
      <p:bldP spid="18" grpId="0" animBg="1"/>
      <p:bldP spid="20" grpId="0" animBg="1"/>
      <p:bldP spid="2" grpId="0" animBg="1"/>
      <p:bldP spid="14" grpId="0" animBg="1"/>
      <p:bldP spid="17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628890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37.3 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732369" y="235327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359508" y="1119550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Jaký je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rozdíl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mezi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průsečíkem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bodem dotyku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14" y="1119550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718264" y="1203598"/>
            <a:ext cx="2784664" cy="1183591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Pozorně sleduj, obrázky ti napoví.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82866" y="4404527"/>
            <a:ext cx="32335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 DOTYKU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bod,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kterém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dvě kružnice dotýkají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Ovál 37"/>
          <p:cNvSpPr/>
          <p:nvPr/>
        </p:nvSpPr>
        <p:spPr>
          <a:xfrm>
            <a:off x="1148193" y="3084462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2143876" y="3074428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449199" y="2357725"/>
            <a:ext cx="114807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 dotyku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>
            <a:off x="1237487" y="2712480"/>
            <a:ext cx="914400" cy="914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ál 61"/>
          <p:cNvSpPr/>
          <p:nvPr/>
        </p:nvSpPr>
        <p:spPr>
          <a:xfrm>
            <a:off x="6434084" y="3178723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5552389" y="3178723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TextovéPole 63"/>
          <p:cNvSpPr txBox="1"/>
          <p:nvPr/>
        </p:nvSpPr>
        <p:spPr>
          <a:xfrm>
            <a:off x="5252680" y="2580949"/>
            <a:ext cx="9845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průsečíky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5924611" y="2919503"/>
            <a:ext cx="555653" cy="5078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>
            <a:off x="5718264" y="2970119"/>
            <a:ext cx="748525" cy="95372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364829" y="4404526"/>
            <a:ext cx="32763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PRŮSEČÍK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bod,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kterém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se dvě kružnice protínají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48" grpId="0" animBg="1"/>
      <p:bldP spid="64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4006226" cy="477054"/>
          </a:xfrm>
        </p:spPr>
        <p:txBody>
          <a:bodyPr wrap="non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37.4 Co si řekneme nového?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9867" y="1119461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tedy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vypadá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vzájemná poloha dvou kružnic?</a:t>
            </a:r>
            <a:endParaRPr lang="cs-CZ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436095" y="1073549"/>
            <a:ext cx="3258493" cy="1581195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Podle počtu společných bodů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ukážeme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možnosti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3348" y="2484394"/>
            <a:ext cx="364394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Pozoruj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dvě kružnice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(R, a)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m (S, b):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343583" y="4727224"/>
            <a:ext cx="195758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bod dotyku</a:t>
            </a:r>
          </a:p>
        </p:txBody>
      </p:sp>
      <p:pic>
        <p:nvPicPr>
          <p:cNvPr id="34" name="Obrázek 33" descr="U:\UČITELÉ\Průšová\SKENY- Čj, M\skenykdum\obrázek0000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t="32242" r="61004" b="60673"/>
          <a:stretch/>
        </p:blipFill>
        <p:spPr bwMode="auto">
          <a:xfrm>
            <a:off x="251520" y="3507854"/>
            <a:ext cx="2304256" cy="1035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Obrázek 34" descr="U:\UČITELÉ\Průšová\SKENY- Čj, M\skenykdum\obrázek0000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t="32242" r="38979" b="60673"/>
          <a:stretch/>
        </p:blipFill>
        <p:spPr bwMode="auto">
          <a:xfrm>
            <a:off x="3243039" y="3507854"/>
            <a:ext cx="2304255" cy="1035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Obrázek 35" descr="U:\UČITELÉ\Průšová\SKENY- Čj, M\skenykdum\obrázek0000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7" t="32242" r="17939" b="60673"/>
          <a:stretch/>
        </p:blipFill>
        <p:spPr bwMode="auto">
          <a:xfrm>
            <a:off x="6374982" y="3507854"/>
            <a:ext cx="2246537" cy="101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467544" y="2993007"/>
            <a:ext cx="227979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společný bod: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131840" y="2996584"/>
            <a:ext cx="25939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Mají jeden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společný bod: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235726" y="3000161"/>
            <a:ext cx="252505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Mají dva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společné body: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138517" y="4715203"/>
            <a:ext cx="28271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T,U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průsečíky kružnic</a:t>
            </a:r>
          </a:p>
        </p:txBody>
      </p:sp>
    </p:spTree>
    <p:extLst>
      <p:ext uri="{BB962C8B-B14F-4D97-AF65-F5344CB8AC3E}">
        <p14:creationId xmlns:p14="http://schemas.microsoft.com/office/powerpoint/2010/main" val="21637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4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3761607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Procvičení a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7534"/>
            <a:ext cx="1065431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49842" y="1203598"/>
            <a:ext cx="39469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1.Narýsuj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(S, r = 3 cm)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 (S, r = 4 cm).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Kolik 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tyto kružnice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společných bodů?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375248" y="329182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1477625" y="3291830"/>
            <a:ext cx="2288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1586079" y="3181203"/>
            <a:ext cx="1" cy="2212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948859" y="2663067"/>
            <a:ext cx="1274440" cy="12575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636582" y="2374972"/>
            <a:ext cx="1910892" cy="1833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1853157" y="35147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032362" y="390672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10467" y="4496760"/>
            <a:ext cx="38314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nemají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žádný společný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nazývají se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soustředné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788024" y="1713252"/>
            <a:ext cx="397095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2.Narýsuj úsečku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jejíž délka je 5 cm.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Narýsuj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(A, r = 2 cm)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 (B, 3 cm).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Kolik 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tyto kružnice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společných bodů?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Jak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případně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nazývá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nazývají.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3" y="3506257"/>
            <a:ext cx="397095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.Narýsuj úsečku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jejíž délka je 6 cm.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Narýsuj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 (K, r = 4 cm)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 (L, 3 cm).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Kolik 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tyto kružnice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společných bodů?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Jak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případně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nazývá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nazývají.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rusovab\AppData\Local\Microsoft\Windows\Temporary Internet Files\Content.IE5\D1O92E1G\MC9002340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483197"/>
            <a:ext cx="950074" cy="14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QEC5XKSS\MC9002317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39875"/>
            <a:ext cx="1553431" cy="8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 animBg="1"/>
      <p:bldP spid="40" grpId="0" animBg="1"/>
      <p:bldP spid="41" grpId="0"/>
      <p:bldP spid="45" grpId="0"/>
      <p:bldP spid="46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5" y="520290"/>
            <a:ext cx="586491" cy="7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2699792" y="3167547"/>
            <a:ext cx="449834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Zvládneš spočítat</a:t>
            </a:r>
          </a:p>
          <a:p>
            <a:pPr marL="342900" indent="-342900">
              <a:buAutoNum type="alphaL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kolika kružnic se skládá obrázek?</a:t>
            </a:r>
          </a:p>
          <a:p>
            <a:pPr marL="342900" indent="-342900">
              <a:buAutoNum type="alphaL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je v obrázku průsečíků?</a:t>
            </a:r>
          </a:p>
          <a:p>
            <a:pPr marL="342900" indent="-342900">
              <a:buAutoNum type="alphaLcParenR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Pokus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květiny pomocí kružítka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sestrojit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Sestroj další možné obrázky pouze pomocí kružítka.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7065" y="504000"/>
            <a:ext cx="3982821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Něco navíc pro šikovné</a:t>
            </a:r>
          </a:p>
        </p:txBody>
      </p:sp>
      <p:pic>
        <p:nvPicPr>
          <p:cNvPr id="2050" name="Picture 2" descr="http://www.karlin.mff.cuni.cz/katedry/kdm/diplomky/cabri/kapitoly/zobrazeni-spolecne/kruzn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1" y="3207576"/>
            <a:ext cx="1886688" cy="17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813236" y="2451289"/>
            <a:ext cx="41131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Zjisti, co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krasohled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co jsou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mandaly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Připrav si krátkou prezentaci pro spolužáky.</a:t>
            </a:r>
          </a:p>
        </p:txBody>
      </p:sp>
      <p:pic>
        <p:nvPicPr>
          <p:cNvPr id="2" name="Picture 2" descr="C:\Users\prusovab\AppData\Local\Microsoft\Windows\Temporary Internet Files\Content.IE5\QEC5XKSS\MC9004450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717"/>
            <a:ext cx="11694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LW29ULNB\MC90044472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57" y="3160062"/>
            <a:ext cx="1357765" cy="17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1094583"/>
            <a:ext cx="643156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úsečku MN,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|MN| = 4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Pomocí kružítka sestroj její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střed S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a narýsuj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(S, r = 2 cm).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Sestroj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trojúhelník ABC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tak,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aby bod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ležel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kružnici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|AC|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Ověř, že trojúhelník ABC je pravoúhlý.</a:t>
            </a: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3045" y="492443"/>
            <a:ext cx="301076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Mutual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position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9143" y="1523859"/>
            <a:ext cx="8931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kružnice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7" y="4533005"/>
            <a:ext cx="1035087" cy="5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51" y="525703"/>
            <a:ext cx="484115" cy="6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1157009" y="1976317"/>
            <a:ext cx="2078191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/>
          <p:nvPr/>
        </p:nvCxnSpPr>
        <p:spPr>
          <a:xfrm>
            <a:off x="2195736" y="2787774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2081332" y="2913788"/>
            <a:ext cx="2288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/>
          <p:cNvSpPr/>
          <p:nvPr/>
        </p:nvSpPr>
        <p:spPr>
          <a:xfrm>
            <a:off x="1978955" y="291698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66845" y="3664433"/>
            <a:ext cx="8707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poloměr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94698" y="4533005"/>
            <a:ext cx="7793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průměr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74989" y="2449220"/>
            <a:ext cx="5854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střed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3131840" y="1512373"/>
            <a:ext cx="6431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circle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453402" y="2448695"/>
            <a:ext cx="6880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2524491" y="4533005"/>
            <a:ext cx="9060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diameter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3331828" y="3637866"/>
            <a:ext cx="6880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radius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016962" y="1891099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7012645" y="1881065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6401476" y="3807143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5519781" y="3807143"/>
            <a:ext cx="995683" cy="102588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TextovéPole 63"/>
          <p:cNvSpPr txBox="1"/>
          <p:nvPr/>
        </p:nvSpPr>
        <p:spPr>
          <a:xfrm>
            <a:off x="5317968" y="1164362"/>
            <a:ext cx="114807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bod dotyku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7236296" y="1169669"/>
            <a:ext cx="137890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ommon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point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020656" y="3209369"/>
            <a:ext cx="122661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intersections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5220072" y="3209369"/>
            <a:ext cx="9845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průsečíky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Přímá spojnice se šipkou 67"/>
          <p:cNvCxnSpPr/>
          <p:nvPr/>
        </p:nvCxnSpPr>
        <p:spPr>
          <a:xfrm>
            <a:off x="5892003" y="3547923"/>
            <a:ext cx="555653" cy="5078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>
            <a:off x="5685656" y="3598539"/>
            <a:ext cx="748525" cy="95372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>
            <a:off x="6106256" y="1519117"/>
            <a:ext cx="914400" cy="914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3" idx="4"/>
          </p:cNvCxnSpPr>
          <p:nvPr/>
        </p:nvCxnSpPr>
        <p:spPr>
          <a:xfrm flipH="1" flipV="1">
            <a:off x="2196104" y="2913137"/>
            <a:ext cx="1" cy="107940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flipH="1">
            <a:off x="1157009" y="2611511"/>
            <a:ext cx="2026141" cy="597858"/>
          </a:xfrm>
          <a:prstGeom prst="line">
            <a:avLst/>
          </a:prstGeom>
          <a:ln w="19050">
            <a:solidFill>
              <a:srgbClr val="81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 flipV="1">
            <a:off x="1592672" y="3039802"/>
            <a:ext cx="171016" cy="1646498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V="1">
            <a:off x="1166932" y="3452839"/>
            <a:ext cx="1003147" cy="33504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/>
          <p:nvPr/>
        </p:nvCxnSpPr>
        <p:spPr>
          <a:xfrm>
            <a:off x="794698" y="2639866"/>
            <a:ext cx="1401407" cy="267081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10587"/>
              </p:ext>
            </p:extLst>
          </p:nvPr>
        </p:nvGraphicFramePr>
        <p:xfrm>
          <a:off x="179512" y="1203598"/>
          <a:ext cx="7185180" cy="368610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Kružnice je určena: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obloukem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středem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průměrem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středem a poloměrem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Kružnice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 průměru 8 cm má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poloměr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4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8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4 cm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Místo, kde se dvě kružnice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dotýkají, se nazývá: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průsečík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vrchol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střed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bod dotyku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Místo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kde se dvě kružnice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protínají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se nazývá: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a) protnutí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střed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 průsečík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osa kružnice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JUSTOVÁ, J., Matematika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3.díl 5.vyd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2010.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978-80-7245-214-9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/>
              <a:t>3.     </a:t>
            </a:r>
            <a:r>
              <a:rPr lang="cs-CZ" sz="1400" dirty="0">
                <a:hlinkClick r:id="rId3"/>
              </a:rPr>
              <a:t>http://nd04.jxs.cz/812/890/e499ff166b_74992139_o2.jpg</a:t>
            </a:r>
            <a:r>
              <a:rPr lang="cs-CZ" sz="1400" dirty="0"/>
              <a:t>  (</a:t>
            </a:r>
            <a:r>
              <a:rPr lang="cs-CZ" sz="1400" dirty="0" err="1"/>
              <a:t>slide</a:t>
            </a:r>
            <a:r>
              <a:rPr lang="cs-CZ" sz="1400" dirty="0"/>
              <a:t> 1</a:t>
            </a:r>
            <a:r>
              <a:rPr lang="cs-CZ" sz="1400" dirty="0" smtClean="0"/>
              <a:t>)</a:t>
            </a:r>
          </a:p>
          <a:p>
            <a:pPr marL="342900" indent="-342900">
              <a:buAutoNum type="arabicPeriod" startAt="4"/>
            </a:pP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ilustrace.pixmac.cz/4/kruhy-na-vode-abstract-backgrounds-pixmac-ilustrace-12432457.jpg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1)</a:t>
            </a:r>
            <a:endParaRPr lang="cs-CZ" sz="1400" dirty="0"/>
          </a:p>
          <a:p>
            <a:r>
              <a:rPr lang="cs-CZ" sz="1400" dirty="0" smtClean="0"/>
              <a:t>5.    </a:t>
            </a:r>
            <a:r>
              <a:rPr lang="cs-CZ" sz="1400" dirty="0">
                <a:hlinkClick r:id="rId5"/>
              </a:rPr>
              <a:t>http://www.karlin.mff.cuni.cz/katedry/kdm/diplomky/cabri/kapitoly/zobrazeni-spolecne/kruznice.png</a:t>
            </a:r>
            <a:endParaRPr lang="cs-CZ" sz="1400" dirty="0"/>
          </a:p>
          <a:p>
            <a:r>
              <a:rPr lang="cs-CZ" sz="1400" dirty="0"/>
              <a:t>        (</a:t>
            </a:r>
            <a:r>
              <a:rPr lang="cs-CZ" sz="1400" dirty="0" err="1"/>
              <a:t>slide</a:t>
            </a:r>
            <a:r>
              <a:rPr lang="cs-CZ" sz="1400" dirty="0"/>
              <a:t> 6) </a:t>
            </a:r>
          </a:p>
          <a:p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28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1057</Words>
  <Application>Microsoft Office PowerPoint</Application>
  <PresentationFormat>Předvádění na obrazovce (16:9)</PresentationFormat>
  <Paragraphs>171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37.1 Vzájemná poloha dvou kružnic</vt:lpstr>
      <vt:lpstr>Prezentace aplikace PowerPoint</vt:lpstr>
      <vt:lpstr>37.3  Jaké si řekneme nové termíny a názvy?</vt:lpstr>
      <vt:lpstr>37.4 Co si řekneme nového?</vt:lpstr>
      <vt:lpstr>37.5 Procvičení a příklady</vt:lpstr>
      <vt:lpstr>Prezentace aplikace PowerPoint</vt:lpstr>
      <vt:lpstr>37.7 Mutual position</vt:lpstr>
      <vt:lpstr>37.8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442</cp:revision>
  <dcterms:created xsi:type="dcterms:W3CDTF">2010-10-18T18:21:56Z</dcterms:created>
  <dcterms:modified xsi:type="dcterms:W3CDTF">2013-03-18T18:47:14Z</dcterms:modified>
</cp:coreProperties>
</file>