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6" r:id="rId3"/>
    <p:sldId id="259" r:id="rId4"/>
    <p:sldId id="264" r:id="rId5"/>
    <p:sldId id="275" r:id="rId6"/>
    <p:sldId id="261" r:id="rId7"/>
    <p:sldId id="270" r:id="rId8"/>
    <p:sldId id="273" r:id="rId9"/>
    <p:sldId id="274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76"/>
            <p14:sldId id="259"/>
            <p14:sldId id="264"/>
          </p14:sldIdLst>
        </p14:section>
        <p14:section name="Oddíl bez názvu" id="{6F666B9C-4051-4CB0-A816-899DD654D611}">
          <p14:sldIdLst>
            <p14:sldId id="275"/>
            <p14:sldId id="261"/>
            <p14:sldId id="270"/>
            <p14:sldId id="273"/>
            <p14:sldId id="274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13763"/>
    <a:srgbClr val="816209"/>
    <a:srgbClr val="00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960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q=%C3%BAse%C4%8Dka&amp;start=163&amp;hl=cs&amp;biw=1366&amp;bih=673&amp;tbm=isch&amp;tbnid=uJbAyxn2rUjN4M:&amp;imgrefurl=http://www.tygrici.net/2012/04/ctvrtletni-opakovani.html&amp;docid=vVCWy2ibv7r9uM&amp;imgurl=http://3.bp.blogspot.com/-jq7-S3DzaEI/T5MwJMrNweI/AAAAAAAANkA/AcNdIYHdjAA/s1600/ma.gif&amp;w=1138&amp;h=900&amp;ei=cCYkUPanF42LswaSsoHYDw&amp;zoom=1&amp;iact=hc&amp;vpx=786&amp;vpy=346&amp;dur=908&amp;hovh=200&amp;hovw=253&amp;tx=132&amp;ty=116&amp;sig=118092925907564384504&amp;page=8&amp;tbnh=145&amp;tbnw=183&amp;ndsp=24&amp;ved=1t:429,r:9,s:163,i:268" TargetMode="Externa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wydir.demon.co.uk/jo/solid/cube.gif" TargetMode="External"/><Relationship Id="rId7" Type="http://schemas.openxmlformats.org/officeDocument/2006/relationships/hyperlink" Target="http://www.haceknakabelku.net/1099-2343-large/nausnice-swarovski-elements-ruzova-krychle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che.kotaku.com/assets/images/9/2011/10/rubix_cube.jpg" TargetMode="External"/><Relationship Id="rId5" Type="http://schemas.openxmlformats.org/officeDocument/2006/relationships/hyperlink" Target="http://www.chytraktim.cz/images/clanky/sit_krychle.jpg" TargetMode="External"/><Relationship Id="rId4" Type="http://schemas.openxmlformats.org/officeDocument/2006/relationships/hyperlink" Target="http://www.zscholtice.cz/svs/lacko/matematika_6roc/krychlekvadr/obrazky/kostka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854" y="495814"/>
            <a:ext cx="3638175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30.1 Povrch krychle + síť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337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C:\Users\prusovab\AppData\Local\Microsoft\Windows\Temporary Internet Files\Content.IE5\D1O92E1G\MC9002322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5" y="1198556"/>
            <a:ext cx="998015" cy="10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usovab\AppData\Local\Microsoft\Windows\Temporary Internet Files\Content.IE5\QEC5XKSS\MC90040619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37" y="1084064"/>
            <a:ext cx="1133326" cy="8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3021441" y="3777978"/>
            <a:ext cx="235994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Pojmenuj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některá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tělesa.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rusovab\AppData\Local\Microsoft\Windows\Temporary Internet Files\Content.IE5\LW29ULNB\MP90043868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01" y="1295079"/>
            <a:ext cx="2257820" cy="15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LW29ULNB\MC90031174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19141"/>
            <a:ext cx="754380" cy="9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 descr="http://cache.kotaku.com/assets/images/9/2011/10/rubix_cube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78" y="2725540"/>
            <a:ext cx="1391285" cy="142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http://www.haceknakabelku.net/1099-2343-large/nausnice-swarovski-elements-ruzova-krychle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5" y="2599985"/>
            <a:ext cx="1473777" cy="132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8666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Krychle,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ovrch krychle, síť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výpočet povrchu krychle.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377574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30.2 Co již víme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Matematika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40216" y="1169661"/>
            <a:ext cx="374493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Znám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rozdíl mezi geometrickými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obrazci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geometrickými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tělesy.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03" y="627534"/>
            <a:ext cx="486551" cy="5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vnoramenný trojúhelník 10"/>
          <p:cNvSpPr/>
          <p:nvPr/>
        </p:nvSpPr>
        <p:spPr>
          <a:xfrm>
            <a:off x="2051980" y="2854336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96605" y="1662984"/>
            <a:ext cx="698922" cy="6857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033865" y="2879428"/>
            <a:ext cx="1128981" cy="651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3563887" y="3074348"/>
            <a:ext cx="823047" cy="814629"/>
          </a:xfrm>
          <a:prstGeom prst="ellipse">
            <a:avLst/>
          </a:prstGeom>
          <a:solidFill>
            <a:srgbClr val="813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83978" y="4400341"/>
            <a:ext cx="45967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krychle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stěn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které mají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tvar čtverce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686724" y="2010675"/>
            <a:ext cx="495257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Bezpečně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trojúhelník, čtverec,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kruh, obdélník,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krychli, kvádr, kouli, válec a kužel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Krychle 29"/>
          <p:cNvSpPr/>
          <p:nvPr/>
        </p:nvSpPr>
        <p:spPr>
          <a:xfrm>
            <a:off x="6959722" y="2602954"/>
            <a:ext cx="945225" cy="957583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Krychle 31"/>
          <p:cNvSpPr/>
          <p:nvPr/>
        </p:nvSpPr>
        <p:spPr>
          <a:xfrm>
            <a:off x="527475" y="2779328"/>
            <a:ext cx="936104" cy="1248738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5563693" y="943390"/>
            <a:ext cx="956583" cy="896077"/>
          </a:xfrm>
          <a:prstGeom prst="ellipse">
            <a:avLst/>
          </a:prstGeom>
          <a:solidFill>
            <a:srgbClr val="8137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Plechovka 33"/>
          <p:cNvSpPr/>
          <p:nvPr/>
        </p:nvSpPr>
        <p:spPr>
          <a:xfrm>
            <a:off x="6959722" y="1096283"/>
            <a:ext cx="733790" cy="1133402"/>
          </a:xfrm>
          <a:prstGeom prst="can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" name="Picture 2" descr="náhled obráz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610273"/>
            <a:ext cx="814970" cy="10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thumb/e/e7/Necker_cube.svg/220px-Necker_cub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02" y="3768736"/>
            <a:ext cx="1403566" cy="12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498055" y="4011910"/>
            <a:ext cx="869852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78" y="504000"/>
            <a:ext cx="6369622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5885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401943" y="1321437"/>
            <a:ext cx="2135405" cy="1084385"/>
          </a:xfrm>
          <a:prstGeom prst="wedgeEllipseCallout">
            <a:avLst>
              <a:gd name="adj1" fmla="val -65106"/>
              <a:gd name="adj2" fmla="val -14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je to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síť krychle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77" y="1073549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4946085" y="976709"/>
            <a:ext cx="3842862" cy="1857670"/>
          </a:xfrm>
          <a:prstGeom prst="wedgeEllipseCallout">
            <a:avLst>
              <a:gd name="adj1" fmla="val -58927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Síť krychle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můžeš představit jako takový „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obleček“ na krychli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Nebo jako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vystřihovánku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ze které lze krychli složit.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23303" y="2643758"/>
            <a:ext cx="428514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obrázcích vidíš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síť krychle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ze které je možné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složit hrací kostku.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906374" y="4485768"/>
            <a:ext cx="42995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Síť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musíme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vystřihnout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jednotlivé stěny v místě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hran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přeložit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složit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slepit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2" name="Obrázek 31" descr="http://gwydir.demon.co.uk/jo/solid/cube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6" y="3433861"/>
            <a:ext cx="1645920" cy="134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 descr="http://www.zscholtice.cz/svs/lacko/matematika_6roc/krychlekvadr/obrazky/kost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46" y="3399829"/>
            <a:ext cx="1722909" cy="13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chytraktim.cz/images/clanky/sit_krych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44" y="3147814"/>
            <a:ext cx="1943161" cy="11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usovab\AppData\Local\Microsoft\Windows\Temporary Internet Files\Content.IE5\J97M1XV1\MP90017785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2" y="3299638"/>
            <a:ext cx="1167725" cy="8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0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326827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30.4 Co si řekneme nového?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18" y="580667"/>
            <a:ext cx="645938" cy="7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7" y="1076313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1420529" y="1073717"/>
            <a:ext cx="2232248" cy="1000338"/>
          </a:xfrm>
          <a:prstGeom prst="wedgeEllipseCallout">
            <a:avLst>
              <a:gd name="adj1" fmla="val -54522"/>
              <a:gd name="adj2" fmla="val -5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povrch krychle?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89" y="974902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2" name="Oválný popisek 11"/>
          <p:cNvSpPr/>
          <p:nvPr/>
        </p:nvSpPr>
        <p:spPr>
          <a:xfrm>
            <a:off x="5220071" y="995929"/>
            <a:ext cx="3060369" cy="1330530"/>
          </a:xfrm>
          <a:prstGeom prst="wedgeEllipseCallout">
            <a:avLst>
              <a:gd name="adj1" fmla="val -57651"/>
              <a:gd name="adj2" fmla="val -22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Povrch krychle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součet obsahů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všech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jejích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stěn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572000" y="2533597"/>
            <a:ext cx="287559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Její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stěny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shodné čtverce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79512" y="3939902"/>
            <a:ext cx="641233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Proto 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povrch krychle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počítáme tak,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 vypočítáme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obsah jedné stěny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(čtverce)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vynásobíme šesti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(šest stěn)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616868" y="4085742"/>
            <a:ext cx="194796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 6 </a:t>
            </a:r>
            <a:r>
              <a:rPr lang="cs-CZ" sz="2400" b="1" baseline="30000" dirty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cs-CZ" sz="2400" b="1" baseline="30000" dirty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238428" y="2195043"/>
            <a:ext cx="181171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Krychle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má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6 stěn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2" descr="http://upload.wikimedia.org/wikipedia/commons/thumb/e/e7/Necker_cube.svg/220px-Necker_cub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8" y="2548808"/>
            <a:ext cx="1403566" cy="12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4214561" y="3180413"/>
            <a:ext cx="518084" cy="53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 descr="http://gwydir.demon.co.uk/jo/solid/cube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58" y="2512665"/>
            <a:ext cx="1558319" cy="122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bdélník 17"/>
          <p:cNvSpPr/>
          <p:nvPr/>
        </p:nvSpPr>
        <p:spPr>
          <a:xfrm>
            <a:off x="4895764" y="3180413"/>
            <a:ext cx="518084" cy="53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618313" y="3180413"/>
            <a:ext cx="518084" cy="53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6357826" y="3180413"/>
            <a:ext cx="518084" cy="53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7092280" y="3180413"/>
            <a:ext cx="518084" cy="53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7810037" y="3180413"/>
            <a:ext cx="518084" cy="534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49869" y="3125533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34391" y="4715348"/>
            <a:ext cx="69087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Jednotky povrchu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stejné jako jednotky obsahu, tedy :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cs-CZ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cm</a:t>
            </a:r>
            <a:r>
              <a:rPr lang="cs-CZ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cs-CZ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km</a:t>
            </a:r>
            <a:r>
              <a:rPr lang="cs-CZ" sz="16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6" grpId="0" animBg="1"/>
      <p:bldP spid="48" grpId="0" animBg="1"/>
      <p:bldP spid="60" grpId="0" animBg="1"/>
      <p:bldP spid="6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7535"/>
            <a:ext cx="1419324" cy="7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0" y="504000"/>
            <a:ext cx="3761607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37860" y="1066594"/>
            <a:ext cx="438921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Vypočítej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povrch krychle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délce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hrany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7 cm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267744" y="1686461"/>
            <a:ext cx="1782860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= 7 cm</a:t>
            </a:r>
          </a:p>
          <a:p>
            <a:pPr lvl="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sz="1600" baseline="30000" dirty="0">
                <a:solidFill>
                  <a:prstClr val="black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cs-CZ" sz="1600" baseline="30000" dirty="0">
                <a:solidFill>
                  <a:prstClr val="black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</a:p>
          <a:p>
            <a:pPr lvl="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 = 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sz="1600" baseline="30000" dirty="0">
                <a:solidFill>
                  <a:prstClr val="black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cs-CZ" sz="1600" baseline="30000" dirty="0">
                <a:solidFill>
                  <a:prstClr val="black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= </a:t>
            </a:r>
            <a:r>
              <a:rPr lang="cs-CZ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294</a:t>
            </a:r>
          </a:p>
          <a:p>
            <a:pPr lvl="0"/>
            <a:r>
              <a:rPr lang="cs-CZ" sz="1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 = 294 cm</a:t>
            </a:r>
            <a:r>
              <a:rPr lang="cs-CZ" sz="1600" b="1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6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 descr="http://upload.wikimedia.org/wikipedia/commons/thumb/e/e7/Necker_cube.svg/220px-Necker_cub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2" y="1563638"/>
            <a:ext cx="1403566" cy="12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294092" y="3169300"/>
            <a:ext cx="65789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Vypočítej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povrch krychle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délce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hrany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50 cm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Výsledek převeď na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543114" y="3714330"/>
            <a:ext cx="224452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= 50 cm</a:t>
            </a:r>
          </a:p>
          <a:p>
            <a:pPr lvl="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sz="1600" baseline="30000" dirty="0">
                <a:solidFill>
                  <a:prstClr val="black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cs-CZ" sz="1600" baseline="30000" dirty="0">
                <a:solidFill>
                  <a:prstClr val="black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</a:p>
          <a:p>
            <a:pPr lvl="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 = 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sz="1600" baseline="30000" dirty="0">
                <a:solidFill>
                  <a:prstClr val="black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cs-CZ" sz="1600" baseline="30000" dirty="0">
                <a:solidFill>
                  <a:prstClr val="black"/>
                </a:solidFill>
                <a:latin typeface="Algerian" pitchFamily="82" charset="0"/>
                <a:cs typeface="Times New Roman" pitchFamily="18" charset="0"/>
              </a:rPr>
              <a:t>.</a:t>
            </a:r>
            <a:r>
              <a:rPr lang="cs-C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 = </a:t>
            </a:r>
            <a:r>
              <a:rPr lang="cs-CZ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15 000</a:t>
            </a:r>
          </a:p>
          <a:p>
            <a:pPr lvl="0"/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15 000 cm</a:t>
            </a:r>
            <a:r>
              <a:rPr lang="cs-CZ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150 dm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lvl="0"/>
            <a:r>
              <a:rPr lang="cs-CZ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 = 150 dm</a:t>
            </a:r>
            <a:r>
              <a:rPr lang="cs-CZ" sz="1600" b="1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6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http://upload.wikimedia.org/wikipedia/commons/thumb/e/e7/Necker_cube.svg/220px-Necker_cub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3" y="3549231"/>
            <a:ext cx="1403566" cy="12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ovéPole 45"/>
          <p:cNvSpPr txBox="1"/>
          <p:nvPr/>
        </p:nvSpPr>
        <p:spPr>
          <a:xfrm>
            <a:off x="612863" y="4730305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50 cm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4637821" y="1627543"/>
            <a:ext cx="4217821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Připomeň si převody jednotek obsahu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 dm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100 cm</a:t>
            </a:r>
            <a:r>
              <a:rPr lang="cs-CZ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1 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100 dm</a:t>
            </a:r>
            <a:r>
              <a:rPr lang="cs-CZ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 dm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10 000 mm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1 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 10 000 cm</a:t>
            </a:r>
            <a:r>
              <a:rPr lang="cs-CZ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1 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1 000 000 mm</a:t>
            </a:r>
            <a:r>
              <a:rPr lang="cs-CZ" sz="16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436096" y="4083661"/>
            <a:ext cx="165301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Připomeň 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 dm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100 cm</a:t>
            </a:r>
            <a:r>
              <a:rPr lang="cs-CZ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" descr="C:\Users\prusovab\AppData\Local\Microsoft\Windows\Temporary Internet Files\Content.IE5\D1O92E1G\MC9002339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68" y="3640191"/>
            <a:ext cx="1338843" cy="10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657735" y="2756836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7 cm</a:t>
            </a:r>
          </a:p>
        </p:txBody>
      </p:sp>
    </p:spTree>
    <p:extLst>
      <p:ext uri="{BB962C8B-B14F-4D97-AF65-F5344CB8AC3E}">
        <p14:creationId xmlns:p14="http://schemas.microsoft.com/office/powerpoint/2010/main" val="17833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 animBg="1"/>
      <p:bldP spid="44" grpId="0" animBg="1"/>
      <p:bldP spid="46" grpId="0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98282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1.gstatic.com/images?q=tbn:ANd9GcRzHMA4mQ3OHw_tDEfCmY-BTCz3v0qOTIn8YFFY23ZHnO3hTGvv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8429"/>
            <a:ext cx="792464" cy="10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62654" y="1104553"/>
            <a:ext cx="66527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Pečlivě si prohlédni obrázky a spočítej,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 kolika krychlí 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stavby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skládají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" name="Obrázek 25" descr="http://t0.gstatic.com/images?q=tbn:ANd9GcR94FzZTT53LwWpui_4CeCn1ClkaUblU4x9VyWaQFi-cLC-Mek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4663"/>
            <a:ext cx="736942" cy="89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U:\UČITELÉ\Průšová\SKENY- Čj, M\skenykdum\obrázek0000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t="11949" r="5633" b="68413"/>
          <a:stretch/>
        </p:blipFill>
        <p:spPr bwMode="auto">
          <a:xfrm rot="10800000">
            <a:off x="3203848" y="1707654"/>
            <a:ext cx="2088232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U:\UČITELÉ\Průšová\SKENY- Čj, M\obrázek0000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0136" r="74699" b="75340"/>
          <a:stretch/>
        </p:blipFill>
        <p:spPr bwMode="auto">
          <a:xfrm>
            <a:off x="1293623" y="3801100"/>
            <a:ext cx="1110615" cy="1110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51095" y="3075806"/>
            <a:ext cx="356700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Dokážeš si představit stavbu z krychlí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podle plánku půdorysu?</a:t>
            </a:r>
          </a:p>
        </p:txBody>
      </p:sp>
      <p:pic>
        <p:nvPicPr>
          <p:cNvPr id="13" name="Obrázek 12" descr="U:\UČITELÉ\Průšová\SKENY- Čj, M\obrázek0000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7" t="11801" r="7430" b="73070"/>
          <a:stretch/>
        </p:blipFill>
        <p:spPr bwMode="auto">
          <a:xfrm>
            <a:off x="5817416" y="3822554"/>
            <a:ext cx="2499995" cy="1156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452227" y="3053544"/>
            <a:ext cx="314060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Podle obrázku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zapiš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počty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použitých krychlí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 půdorysu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Obrázek 14" descr="U:\UČITELÉ\Průšová\SKENY- Čj, M\obrázek00001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3" t="78259" r="23314" b="10708"/>
          <a:stretch/>
        </p:blipFill>
        <p:spPr bwMode="auto">
          <a:xfrm>
            <a:off x="678296" y="1680488"/>
            <a:ext cx="1699379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ázek 15" descr="U:\UČITELÉ\Průšová\SKENY- Čj, M\obrázek00001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1" t="67903" r="37958" b="21741"/>
          <a:stretch/>
        </p:blipFill>
        <p:spPr bwMode="auto">
          <a:xfrm>
            <a:off x="6331332" y="1680488"/>
            <a:ext cx="1507020" cy="1196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699792" y="3985540"/>
            <a:ext cx="23054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Spočítej,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 kolika krychlí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se skládá.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Postav ji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98788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cube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98" y="699542"/>
            <a:ext cx="1321839" cy="6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75" y="606888"/>
            <a:ext cx="536182" cy="573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Krychle 16"/>
          <p:cNvSpPr/>
          <p:nvPr/>
        </p:nvSpPr>
        <p:spPr>
          <a:xfrm>
            <a:off x="467544" y="2283718"/>
            <a:ext cx="1440160" cy="1432147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2699792" y="3833786"/>
            <a:ext cx="120257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construction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rázek 14" descr="U:\UČITELÉ\Průšová\SKENY- Čj, M\obrázek0000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7" t="11801" r="7430" b="73070"/>
          <a:stretch/>
        </p:blipFill>
        <p:spPr bwMode="auto">
          <a:xfrm>
            <a:off x="3211404" y="2190073"/>
            <a:ext cx="2499995" cy="1156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5262397" y="3925468"/>
            <a:ext cx="89800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top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137362" y="1389027"/>
            <a:ext cx="84670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půdorys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96704" y="4138063"/>
            <a:ext cx="57259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cube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968385" y="1563779"/>
            <a:ext cx="80182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krychle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835319" y="1394573"/>
            <a:ext cx="71045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stavba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prusovab\AppData\Local\Microsoft\Windows\Temporary Internet Files\Content.IE5\LW29ULNB\MP90043868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4" y="2705127"/>
            <a:ext cx="1878487" cy="12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7236296" y="2020796"/>
            <a:ext cx="118494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hrací kostka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729608" y="4280270"/>
            <a:ext cx="5277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dice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14204"/>
              </p:ext>
            </p:extLst>
          </p:nvPr>
        </p:nvGraphicFramePr>
        <p:xfrm>
          <a:off x="183124" y="1203598"/>
          <a:ext cx="7185180" cy="368610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8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Vyber správný vzorec pro výpočet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povrchu krychle: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O = 6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a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cs-CZ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S =  6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a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b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S =  6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a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S = a </a:t>
                      </a:r>
                      <a:r>
                        <a:rPr kumimoji="0" lang="cs-CZ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a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Kolik hran a vrcholů má krychle?</a:t>
                      </a:r>
                    </a:p>
                    <a:p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6 hran a 4 vrcholy</a:t>
                      </a:r>
                    </a:p>
                    <a:p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8 hran a 12 vrcholů</a:t>
                      </a:r>
                    </a:p>
                    <a:p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4 hrany a 4 vrcholy</a:t>
                      </a:r>
                    </a:p>
                    <a:p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12 hran a 8 vrcholů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Jednotky povrchu jsou: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 mm</a:t>
                      </a:r>
                      <a:r>
                        <a:rPr lang="cs-CZ" sz="16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cm, dm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 kg, dkg, 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 ml, l, dcl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mm</a:t>
                      </a:r>
                      <a:r>
                        <a:rPr lang="cs-CZ" sz="16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cm</a:t>
                      </a:r>
                      <a:r>
                        <a:rPr lang="cs-CZ" sz="16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dm</a:t>
                      </a:r>
                      <a:r>
                        <a:rPr lang="cs-CZ" sz="1600" b="1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Stěny krychle jsou tvořeny:</a:t>
                      </a: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 shodnými trojúhelníky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shodnými obdélníky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shodnými čtverci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obdélníky a čtverci</a:t>
                      </a:r>
                      <a:endParaRPr lang="cs-CZ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1. Obrázky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databáze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Klipart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2. JUSTOVÁ,J.,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Matematika pro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5.ročník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základních škol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3.díl 5.vyd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Všeň: Alter,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2010.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      ISBN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978-80-7245-214-9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3. MOLNÁR,J., MIKULENKOVÁ, H., Matematika a její aplikace 3.díl 1.vyd. Olomouc :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Prodos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2008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ISBN 978-80-7230-210-9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4.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gwydir.demon.co.uk/jo/solid/cube.gif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www.zscholtice.cz/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svs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lacko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/matematika_6roc/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krychlekvadr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obrazky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/kostka.png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6.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http://www.chytraktim.cz/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images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clanky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/sit_krychle.jpg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8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cache.kotaku.com/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assets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images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/9/2011/10/rubix_cube.jpg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9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www.haceknakabelku.net/1099-2343-large/nausnice-swarovski-elements-ruzova-krychle.jpg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342900" indent="-342900">
              <a:buFontTx/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06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7318</TotalTime>
  <Words>1065</Words>
  <Application>Microsoft Office PowerPoint</Application>
  <PresentationFormat>Předvádění na obrazovce (16:9)</PresentationFormat>
  <Paragraphs>153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30.1 Povrch krychle + síť</vt:lpstr>
      <vt:lpstr>30.2 Co již víme</vt:lpstr>
      <vt:lpstr>30.3  Jaké si řekneme nové termíny a názvy?</vt:lpstr>
      <vt:lpstr>30.4 Co si řekneme nového?    </vt:lpstr>
      <vt:lpstr>Prezentace aplikace PowerPoint</vt:lpstr>
      <vt:lpstr>30.6 Něco navíc pro šikovné</vt:lpstr>
      <vt:lpstr>30.7 Surface cube</vt:lpstr>
      <vt:lpstr>30.8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468</cp:revision>
  <dcterms:created xsi:type="dcterms:W3CDTF">2010-10-18T18:21:56Z</dcterms:created>
  <dcterms:modified xsi:type="dcterms:W3CDTF">2013-01-29T17:59:11Z</dcterms:modified>
</cp:coreProperties>
</file>