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6" r:id="rId10"/>
    <p:sldId id="265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2373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81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684E5B-A893-43FC-AC02-2C496D647BE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58895834-6178-40DC-B3AD-8A4344AA83B4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zjistíme koncovky tří rodů</a:t>
          </a:r>
        </a:p>
      </dgm:t>
    </dgm:pt>
    <dgm:pt modelId="{70F7973C-EBFD-49B4-A226-6FB79056E11B}" type="parTrans" cxnId="{CD0D6E42-C487-4F79-ACAD-4CE9742C540F}">
      <dgm:prSet/>
      <dgm:spPr/>
      <dgm:t>
        <a:bodyPr/>
        <a:lstStyle/>
        <a:p>
          <a:endParaRPr lang="cs-CZ"/>
        </a:p>
      </dgm:t>
    </dgm:pt>
    <dgm:pt modelId="{F63CDF17-383B-42D4-858B-AAE632837C86}" type="sibTrans" cxnId="{CD0D6E42-C487-4F79-ACAD-4CE9742C540F}">
      <dgm:prSet/>
      <dgm:spPr/>
      <dgm:t>
        <a:bodyPr/>
        <a:lstStyle/>
        <a:p>
          <a:endParaRPr lang="cs-CZ"/>
        </a:p>
      </dgm:t>
    </dgm:pt>
    <dgm:pt modelId="{C50E55DF-C094-4C09-9D36-774EB5F7665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jsou stejné</a:t>
          </a:r>
        </a:p>
      </dgm:t>
    </dgm:pt>
    <dgm:pt modelId="{64D46D1B-5FF9-4849-9680-62EE85D0387B}" type="parTrans" cxnId="{E9380740-511D-4D38-8A1A-BE417EB9E4B8}">
      <dgm:prSet/>
      <dgm:spPr/>
      <dgm:t>
        <a:bodyPr/>
        <a:lstStyle/>
        <a:p>
          <a:endParaRPr lang="cs-CZ"/>
        </a:p>
      </dgm:t>
    </dgm:pt>
    <dgm:pt modelId="{97820781-FEBB-4184-A91A-424257B8C1EE}" type="sibTrans" cxnId="{E9380740-511D-4D38-8A1A-BE417EB9E4B8}">
      <dgm:prSet/>
      <dgm:spPr/>
      <dgm:t>
        <a:bodyPr/>
        <a:lstStyle/>
        <a:p>
          <a:endParaRPr lang="cs-CZ"/>
        </a:p>
      </dgm:t>
    </dgm:pt>
    <dgm:pt modelId="{BB9ED926-6114-4307-B781-7CB2289763C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-í, -í, -í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měkké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vzor: jarní</a:t>
          </a:r>
        </a:p>
      </dgm:t>
    </dgm:pt>
    <dgm:pt modelId="{661AB7AF-70E4-4B43-88C5-C47BD30A25E5}" type="parTrans" cxnId="{D84C0DAC-C920-4D93-BC4F-17F83F7BB465}">
      <dgm:prSet/>
      <dgm:spPr/>
      <dgm:t>
        <a:bodyPr/>
        <a:lstStyle/>
        <a:p>
          <a:endParaRPr lang="cs-CZ"/>
        </a:p>
      </dgm:t>
    </dgm:pt>
    <dgm:pt modelId="{0604A5AF-28AB-4152-B642-F688EA8B742C}" type="sibTrans" cxnId="{D84C0DAC-C920-4D93-BC4F-17F83F7BB465}">
      <dgm:prSet/>
      <dgm:spPr/>
      <dgm:t>
        <a:bodyPr/>
        <a:lstStyle/>
        <a:p>
          <a:endParaRPr lang="cs-CZ"/>
        </a:p>
      </dgm:t>
    </dgm:pt>
    <dgm:pt modelId="{EE4ACA39-7553-4BDE-815D-800C988CC30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píšeme vždy: -</a:t>
          </a:r>
          <a:r>
            <a:rPr kumimoji="0" lang="cs-CZ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í</a:t>
          </a:r>
        </a:p>
      </dgm:t>
    </dgm:pt>
    <dgm:pt modelId="{0AEED917-7112-4B54-AF4E-7DD3AE204D9A}" type="parTrans" cxnId="{4848AFC7-5C01-4B95-94B8-5DB0C321628F}">
      <dgm:prSet/>
      <dgm:spPr/>
      <dgm:t>
        <a:bodyPr/>
        <a:lstStyle/>
        <a:p>
          <a:endParaRPr lang="cs-CZ"/>
        </a:p>
      </dgm:t>
    </dgm:pt>
    <dgm:pt modelId="{D7323ABF-6D42-4450-841C-433E89B4B1A7}" type="sibTrans" cxnId="{4848AFC7-5C01-4B95-94B8-5DB0C321628F}">
      <dgm:prSet/>
      <dgm:spPr/>
      <dgm:t>
        <a:bodyPr/>
        <a:lstStyle/>
        <a:p>
          <a:endParaRPr lang="cs-CZ"/>
        </a:p>
      </dgm:t>
    </dgm:pt>
    <dgm:pt modelId="{2D97C9CC-C797-4A7E-90FE-3DDCBF00B85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jsou různé</a:t>
          </a:r>
        </a:p>
      </dgm:t>
    </dgm:pt>
    <dgm:pt modelId="{71B7A4D8-76EC-47FE-870D-7EB66D17AA2E}" type="parTrans" cxnId="{0170F89D-5E40-48CC-A4FD-581CDECC2729}">
      <dgm:prSet/>
      <dgm:spPr/>
      <dgm:t>
        <a:bodyPr/>
        <a:lstStyle/>
        <a:p>
          <a:endParaRPr lang="cs-CZ"/>
        </a:p>
      </dgm:t>
    </dgm:pt>
    <dgm:pt modelId="{1C51E22A-528C-4F2F-82D4-45B4E5BFA5DA}" type="sibTrans" cxnId="{0170F89D-5E40-48CC-A4FD-581CDECC2729}">
      <dgm:prSet/>
      <dgm:spPr/>
      <dgm:t>
        <a:bodyPr/>
        <a:lstStyle/>
        <a:p>
          <a:endParaRPr lang="cs-CZ"/>
        </a:p>
      </dgm:t>
    </dgm:pt>
    <dgm:pt modelId="{6F21C8E6-751D-44E8-8122-1221E85DEB39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-ý, -á, -é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tvrdé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vzor: mladý</a:t>
          </a:r>
        </a:p>
      </dgm:t>
    </dgm:pt>
    <dgm:pt modelId="{DA08A1EA-6E00-4C35-A33B-81F0A06C3E24}" type="parTrans" cxnId="{AB915012-7B98-4DA0-8D76-4036287373F4}">
      <dgm:prSet/>
      <dgm:spPr/>
      <dgm:t>
        <a:bodyPr/>
        <a:lstStyle/>
        <a:p>
          <a:endParaRPr lang="cs-CZ"/>
        </a:p>
      </dgm:t>
    </dgm:pt>
    <dgm:pt modelId="{1A4B7F18-9A57-4B71-B363-0E774B0CED86}" type="sibTrans" cxnId="{AB915012-7B98-4DA0-8D76-4036287373F4}">
      <dgm:prSet/>
      <dgm:spPr/>
      <dgm:t>
        <a:bodyPr/>
        <a:lstStyle/>
        <a:p>
          <a:endParaRPr lang="cs-CZ"/>
        </a:p>
      </dgm:t>
    </dgm:pt>
    <dgm:pt modelId="{39B8AA66-A628-44E1-8766-65453060D3D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píšeme: -ý (y)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Kromě: 1. a 5. p. mn.č. </a:t>
          </a:r>
          <a:r>
            <a:rPr kumimoji="0" lang="cs-CZ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r.m.ž</a:t>
          </a: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.,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kde koncovka je –í (i)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A 7. p. mn.č. všech rodů,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kde je koncovka -</a:t>
          </a:r>
          <a:r>
            <a:rPr kumimoji="0" lang="cs-CZ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ými</a:t>
          </a:r>
          <a:endParaRPr kumimoji="0" lang="cs-CZ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AFCEB8CE-DEE9-42E3-B10C-856AB2CF71F5}" type="parTrans" cxnId="{21314473-00D4-4329-B053-EC9AA5F78129}">
      <dgm:prSet/>
      <dgm:spPr/>
      <dgm:t>
        <a:bodyPr/>
        <a:lstStyle/>
        <a:p>
          <a:endParaRPr lang="cs-CZ"/>
        </a:p>
      </dgm:t>
    </dgm:pt>
    <dgm:pt modelId="{B4AFB771-CAD3-4369-BAC2-639D1D04F78E}" type="sibTrans" cxnId="{21314473-00D4-4329-B053-EC9AA5F78129}">
      <dgm:prSet/>
      <dgm:spPr/>
      <dgm:t>
        <a:bodyPr/>
        <a:lstStyle/>
        <a:p>
          <a:endParaRPr lang="cs-CZ"/>
        </a:p>
      </dgm:t>
    </dgm:pt>
    <dgm:pt modelId="{35A4FAB1-ECAC-4DB2-9CC7-B04ED6123AA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in, -</a:t>
          </a:r>
          <a:r>
            <a:rPr kumimoji="0" lang="cs-CZ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ina</a:t>
          </a: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</a:t>
          </a:r>
          <a:r>
            <a:rPr kumimoji="0" lang="cs-CZ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ino</a:t>
          </a: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</a:t>
          </a:r>
          <a:r>
            <a:rPr kumimoji="0" lang="cs-CZ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ův</a:t>
          </a: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-ova, </a:t>
          </a:r>
          <a:r>
            <a:rPr kumimoji="0" lang="cs-CZ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ovo</a:t>
          </a:r>
          <a:endParaRPr kumimoji="0" lang="cs-CZ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přivlastňovací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vzory: matčin, otcův</a:t>
          </a:r>
        </a:p>
      </dgm:t>
    </dgm:pt>
    <dgm:pt modelId="{CCEEF3C2-9255-48BD-A919-E5FAE4243856}" type="parTrans" cxnId="{8F3427A0-6E13-4A3B-A3DB-ED2FA9D64F11}">
      <dgm:prSet/>
      <dgm:spPr/>
      <dgm:t>
        <a:bodyPr/>
        <a:lstStyle/>
        <a:p>
          <a:endParaRPr lang="cs-CZ"/>
        </a:p>
      </dgm:t>
    </dgm:pt>
    <dgm:pt modelId="{5FE5A077-73F3-48EB-9838-3287CE1D9265}" type="sibTrans" cxnId="{8F3427A0-6E13-4A3B-A3DB-ED2FA9D64F11}">
      <dgm:prSet/>
      <dgm:spPr/>
      <dgm:t>
        <a:bodyPr/>
        <a:lstStyle/>
        <a:p>
          <a:endParaRPr lang="cs-CZ"/>
        </a:p>
      </dgm:t>
    </dgm:pt>
    <dgm:pt modelId="{A21B9DEA-71B2-4470-953E-8ED8310DAE65}" type="pres">
      <dgm:prSet presAssocID="{4C684E5B-A893-43FC-AC02-2C496D647B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393D3AA-B150-44C8-B0B6-7D85B3290941}" type="pres">
      <dgm:prSet presAssocID="{58895834-6178-40DC-B3AD-8A4344AA83B4}" presName="hierRoot1" presStyleCnt="0">
        <dgm:presLayoutVars>
          <dgm:hierBranch/>
        </dgm:presLayoutVars>
      </dgm:prSet>
      <dgm:spPr/>
    </dgm:pt>
    <dgm:pt modelId="{67CE2284-FF5A-4D59-965E-E34304341D3F}" type="pres">
      <dgm:prSet presAssocID="{58895834-6178-40DC-B3AD-8A4344AA83B4}" presName="rootComposite1" presStyleCnt="0"/>
      <dgm:spPr/>
    </dgm:pt>
    <dgm:pt modelId="{AC0AD3B7-ABD2-4D30-97C4-EFF8BB6FCE28}" type="pres">
      <dgm:prSet presAssocID="{58895834-6178-40DC-B3AD-8A4344AA83B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8A37E4-A48F-4254-A19C-3DE45A142E4E}" type="pres">
      <dgm:prSet presAssocID="{58895834-6178-40DC-B3AD-8A4344AA83B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0333FB9-BC54-4404-95F2-C2DE2444DE16}" type="pres">
      <dgm:prSet presAssocID="{58895834-6178-40DC-B3AD-8A4344AA83B4}" presName="hierChild2" presStyleCnt="0"/>
      <dgm:spPr/>
    </dgm:pt>
    <dgm:pt modelId="{8F087C17-42E9-49E4-B84C-3234EF2BE2FB}" type="pres">
      <dgm:prSet presAssocID="{64D46D1B-5FF9-4849-9680-62EE85D0387B}" presName="Name35" presStyleLbl="parChTrans1D2" presStyleIdx="0" presStyleCnt="2"/>
      <dgm:spPr/>
      <dgm:t>
        <a:bodyPr/>
        <a:lstStyle/>
        <a:p>
          <a:endParaRPr lang="cs-CZ"/>
        </a:p>
      </dgm:t>
    </dgm:pt>
    <dgm:pt modelId="{5E032385-4C12-4DFD-9550-0E42EF2E6D3F}" type="pres">
      <dgm:prSet presAssocID="{C50E55DF-C094-4C09-9D36-774EB5F76656}" presName="hierRoot2" presStyleCnt="0">
        <dgm:presLayoutVars>
          <dgm:hierBranch/>
        </dgm:presLayoutVars>
      </dgm:prSet>
      <dgm:spPr/>
    </dgm:pt>
    <dgm:pt modelId="{02FFE0BF-2FFD-47D6-A1D9-812FF28E6388}" type="pres">
      <dgm:prSet presAssocID="{C50E55DF-C094-4C09-9D36-774EB5F76656}" presName="rootComposite" presStyleCnt="0"/>
      <dgm:spPr/>
    </dgm:pt>
    <dgm:pt modelId="{D2D15625-369B-4D43-B31F-0EFD7CA0580C}" type="pres">
      <dgm:prSet presAssocID="{C50E55DF-C094-4C09-9D36-774EB5F7665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654E72-B757-4875-9F2D-7D9D09C4775B}" type="pres">
      <dgm:prSet presAssocID="{C50E55DF-C094-4C09-9D36-774EB5F76656}" presName="rootConnector" presStyleLbl="node2" presStyleIdx="0" presStyleCnt="2"/>
      <dgm:spPr/>
      <dgm:t>
        <a:bodyPr/>
        <a:lstStyle/>
        <a:p>
          <a:endParaRPr lang="cs-CZ"/>
        </a:p>
      </dgm:t>
    </dgm:pt>
    <dgm:pt modelId="{65ABA9A5-BE05-4D07-908C-38DDEACF04EF}" type="pres">
      <dgm:prSet presAssocID="{C50E55DF-C094-4C09-9D36-774EB5F76656}" presName="hierChild4" presStyleCnt="0"/>
      <dgm:spPr/>
    </dgm:pt>
    <dgm:pt modelId="{AAD47CAB-58BF-4710-9C6D-E239D428ABB6}" type="pres">
      <dgm:prSet presAssocID="{661AB7AF-70E4-4B43-88C5-C47BD30A25E5}" presName="Name35" presStyleLbl="parChTrans1D3" presStyleIdx="0" presStyleCnt="3"/>
      <dgm:spPr/>
      <dgm:t>
        <a:bodyPr/>
        <a:lstStyle/>
        <a:p>
          <a:endParaRPr lang="cs-CZ"/>
        </a:p>
      </dgm:t>
    </dgm:pt>
    <dgm:pt modelId="{A3C81F04-C05F-4923-9E3E-B225E087FA78}" type="pres">
      <dgm:prSet presAssocID="{BB9ED926-6114-4307-B781-7CB2289763CA}" presName="hierRoot2" presStyleCnt="0">
        <dgm:presLayoutVars>
          <dgm:hierBranch val="r"/>
        </dgm:presLayoutVars>
      </dgm:prSet>
      <dgm:spPr/>
    </dgm:pt>
    <dgm:pt modelId="{608AF4C6-3A5F-4A44-BB7B-6F331585C0A5}" type="pres">
      <dgm:prSet presAssocID="{BB9ED926-6114-4307-B781-7CB2289763CA}" presName="rootComposite" presStyleCnt="0"/>
      <dgm:spPr/>
    </dgm:pt>
    <dgm:pt modelId="{96732F93-1928-47BC-99D8-24DC04496A1C}" type="pres">
      <dgm:prSet presAssocID="{BB9ED926-6114-4307-B781-7CB2289763CA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84E238-FCFA-4380-8087-24B7B4250C71}" type="pres">
      <dgm:prSet presAssocID="{BB9ED926-6114-4307-B781-7CB2289763CA}" presName="rootConnector" presStyleLbl="node3" presStyleIdx="0" presStyleCnt="3"/>
      <dgm:spPr/>
      <dgm:t>
        <a:bodyPr/>
        <a:lstStyle/>
        <a:p>
          <a:endParaRPr lang="cs-CZ"/>
        </a:p>
      </dgm:t>
    </dgm:pt>
    <dgm:pt modelId="{1CF2CDEF-0117-43C1-BEAE-57252B63B315}" type="pres">
      <dgm:prSet presAssocID="{BB9ED926-6114-4307-B781-7CB2289763CA}" presName="hierChild4" presStyleCnt="0"/>
      <dgm:spPr/>
    </dgm:pt>
    <dgm:pt modelId="{D05BB153-E197-42CA-9DFA-0C21A48A1FD7}" type="pres">
      <dgm:prSet presAssocID="{0AEED917-7112-4B54-AF4E-7DD3AE204D9A}" presName="Name50" presStyleLbl="parChTrans1D4" presStyleIdx="0" presStyleCnt="2"/>
      <dgm:spPr/>
      <dgm:t>
        <a:bodyPr/>
        <a:lstStyle/>
        <a:p>
          <a:endParaRPr lang="cs-CZ"/>
        </a:p>
      </dgm:t>
    </dgm:pt>
    <dgm:pt modelId="{4A441E44-8C0C-4BB2-B463-6084CC0F1CDA}" type="pres">
      <dgm:prSet presAssocID="{EE4ACA39-7553-4BDE-815D-800C988CC305}" presName="hierRoot2" presStyleCnt="0">
        <dgm:presLayoutVars>
          <dgm:hierBranch val="r"/>
        </dgm:presLayoutVars>
      </dgm:prSet>
      <dgm:spPr/>
    </dgm:pt>
    <dgm:pt modelId="{E0CDA2E8-CB13-4C68-8369-C6871A141612}" type="pres">
      <dgm:prSet presAssocID="{EE4ACA39-7553-4BDE-815D-800C988CC305}" presName="rootComposite" presStyleCnt="0"/>
      <dgm:spPr/>
    </dgm:pt>
    <dgm:pt modelId="{AA1EBF64-321D-400E-98A7-488540AF5DE6}" type="pres">
      <dgm:prSet presAssocID="{EE4ACA39-7553-4BDE-815D-800C988CC305}" presName="rootText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08DD5A-AB1E-48AB-B146-0E670FA3E3D3}" type="pres">
      <dgm:prSet presAssocID="{EE4ACA39-7553-4BDE-815D-800C988CC305}" presName="rootConnector" presStyleLbl="node4" presStyleIdx="0" presStyleCnt="2"/>
      <dgm:spPr/>
      <dgm:t>
        <a:bodyPr/>
        <a:lstStyle/>
        <a:p>
          <a:endParaRPr lang="cs-CZ"/>
        </a:p>
      </dgm:t>
    </dgm:pt>
    <dgm:pt modelId="{03C39097-FD40-4AB8-BEC7-6FFB2C6A3317}" type="pres">
      <dgm:prSet presAssocID="{EE4ACA39-7553-4BDE-815D-800C988CC305}" presName="hierChild4" presStyleCnt="0"/>
      <dgm:spPr/>
    </dgm:pt>
    <dgm:pt modelId="{FDC51EC6-E941-4E90-8902-E2ADF7E8DB31}" type="pres">
      <dgm:prSet presAssocID="{EE4ACA39-7553-4BDE-815D-800C988CC305}" presName="hierChild5" presStyleCnt="0"/>
      <dgm:spPr/>
    </dgm:pt>
    <dgm:pt modelId="{2908E643-D16E-4BE1-BE13-DF6D9118B9E0}" type="pres">
      <dgm:prSet presAssocID="{BB9ED926-6114-4307-B781-7CB2289763CA}" presName="hierChild5" presStyleCnt="0"/>
      <dgm:spPr/>
    </dgm:pt>
    <dgm:pt modelId="{8D1C5242-B5A5-4367-A645-19CE0287F8AD}" type="pres">
      <dgm:prSet presAssocID="{C50E55DF-C094-4C09-9D36-774EB5F76656}" presName="hierChild5" presStyleCnt="0"/>
      <dgm:spPr/>
    </dgm:pt>
    <dgm:pt modelId="{D121630E-DD39-4165-9753-F9BBCD61A0A2}" type="pres">
      <dgm:prSet presAssocID="{71B7A4D8-76EC-47FE-870D-7EB66D17AA2E}" presName="Name35" presStyleLbl="parChTrans1D2" presStyleIdx="1" presStyleCnt="2"/>
      <dgm:spPr/>
      <dgm:t>
        <a:bodyPr/>
        <a:lstStyle/>
        <a:p>
          <a:endParaRPr lang="cs-CZ"/>
        </a:p>
      </dgm:t>
    </dgm:pt>
    <dgm:pt modelId="{F69E9224-856B-4FA1-AB04-AB9EB932621A}" type="pres">
      <dgm:prSet presAssocID="{2D97C9CC-C797-4A7E-90FE-3DDCBF00B85C}" presName="hierRoot2" presStyleCnt="0">
        <dgm:presLayoutVars>
          <dgm:hierBranch/>
        </dgm:presLayoutVars>
      </dgm:prSet>
      <dgm:spPr/>
    </dgm:pt>
    <dgm:pt modelId="{C3E475D2-CE34-491E-B159-C8CB8D67321D}" type="pres">
      <dgm:prSet presAssocID="{2D97C9CC-C797-4A7E-90FE-3DDCBF00B85C}" presName="rootComposite" presStyleCnt="0"/>
      <dgm:spPr/>
    </dgm:pt>
    <dgm:pt modelId="{CCFD7B44-A8B4-47EB-8AA0-10A78198772E}" type="pres">
      <dgm:prSet presAssocID="{2D97C9CC-C797-4A7E-90FE-3DDCBF00B85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514D213-22BC-47E8-9571-A1F39ABA14E2}" type="pres">
      <dgm:prSet presAssocID="{2D97C9CC-C797-4A7E-90FE-3DDCBF00B85C}" presName="rootConnector" presStyleLbl="node2" presStyleIdx="1" presStyleCnt="2"/>
      <dgm:spPr/>
      <dgm:t>
        <a:bodyPr/>
        <a:lstStyle/>
        <a:p>
          <a:endParaRPr lang="cs-CZ"/>
        </a:p>
      </dgm:t>
    </dgm:pt>
    <dgm:pt modelId="{A4936E35-D915-46F7-AF1E-D96B4F770293}" type="pres">
      <dgm:prSet presAssocID="{2D97C9CC-C797-4A7E-90FE-3DDCBF00B85C}" presName="hierChild4" presStyleCnt="0"/>
      <dgm:spPr/>
    </dgm:pt>
    <dgm:pt modelId="{949E0620-0323-4AFF-8475-A59FCE5C097E}" type="pres">
      <dgm:prSet presAssocID="{DA08A1EA-6E00-4C35-A33B-81F0A06C3E24}" presName="Name35" presStyleLbl="parChTrans1D3" presStyleIdx="1" presStyleCnt="3"/>
      <dgm:spPr/>
      <dgm:t>
        <a:bodyPr/>
        <a:lstStyle/>
        <a:p>
          <a:endParaRPr lang="cs-CZ"/>
        </a:p>
      </dgm:t>
    </dgm:pt>
    <dgm:pt modelId="{AB0C1245-798C-4A1A-A586-4630E689D78D}" type="pres">
      <dgm:prSet presAssocID="{6F21C8E6-751D-44E8-8122-1221E85DEB39}" presName="hierRoot2" presStyleCnt="0">
        <dgm:presLayoutVars>
          <dgm:hierBranch val="r"/>
        </dgm:presLayoutVars>
      </dgm:prSet>
      <dgm:spPr/>
    </dgm:pt>
    <dgm:pt modelId="{652A889D-6055-4B6E-B05D-E969E4A0C161}" type="pres">
      <dgm:prSet presAssocID="{6F21C8E6-751D-44E8-8122-1221E85DEB39}" presName="rootComposite" presStyleCnt="0"/>
      <dgm:spPr/>
    </dgm:pt>
    <dgm:pt modelId="{3EE0E14E-7E79-4F58-8C44-6DFF72604B26}" type="pres">
      <dgm:prSet presAssocID="{6F21C8E6-751D-44E8-8122-1221E85DEB39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304E859-61A6-47DF-A133-FA7010AC6154}" type="pres">
      <dgm:prSet presAssocID="{6F21C8E6-751D-44E8-8122-1221E85DEB39}" presName="rootConnector" presStyleLbl="node3" presStyleIdx="1" presStyleCnt="3"/>
      <dgm:spPr/>
      <dgm:t>
        <a:bodyPr/>
        <a:lstStyle/>
        <a:p>
          <a:endParaRPr lang="cs-CZ"/>
        </a:p>
      </dgm:t>
    </dgm:pt>
    <dgm:pt modelId="{C50F8C55-050D-4231-8F67-0C81204CAD77}" type="pres">
      <dgm:prSet presAssocID="{6F21C8E6-751D-44E8-8122-1221E85DEB39}" presName="hierChild4" presStyleCnt="0"/>
      <dgm:spPr/>
    </dgm:pt>
    <dgm:pt modelId="{09115299-3276-41BB-A91C-1914E09AAAF0}" type="pres">
      <dgm:prSet presAssocID="{AFCEB8CE-DEE9-42E3-B10C-856AB2CF71F5}" presName="Name50" presStyleLbl="parChTrans1D4" presStyleIdx="1" presStyleCnt="2"/>
      <dgm:spPr/>
      <dgm:t>
        <a:bodyPr/>
        <a:lstStyle/>
        <a:p>
          <a:endParaRPr lang="cs-CZ"/>
        </a:p>
      </dgm:t>
    </dgm:pt>
    <dgm:pt modelId="{EF63474E-5FFE-462D-929C-1F2DD1EAE637}" type="pres">
      <dgm:prSet presAssocID="{39B8AA66-A628-44E1-8766-65453060D3DB}" presName="hierRoot2" presStyleCnt="0">
        <dgm:presLayoutVars>
          <dgm:hierBranch val="r"/>
        </dgm:presLayoutVars>
      </dgm:prSet>
      <dgm:spPr/>
    </dgm:pt>
    <dgm:pt modelId="{B8B60AF6-4358-40B4-B77B-9B5461365BB6}" type="pres">
      <dgm:prSet presAssocID="{39B8AA66-A628-44E1-8766-65453060D3DB}" presName="rootComposite" presStyleCnt="0"/>
      <dgm:spPr/>
    </dgm:pt>
    <dgm:pt modelId="{1729C7EB-F12C-435C-BF59-56DCA82284B5}" type="pres">
      <dgm:prSet presAssocID="{39B8AA66-A628-44E1-8766-65453060D3DB}" presName="rootText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80499ED-067D-484A-A162-966C7826B623}" type="pres">
      <dgm:prSet presAssocID="{39B8AA66-A628-44E1-8766-65453060D3DB}" presName="rootConnector" presStyleLbl="node4" presStyleIdx="1" presStyleCnt="2"/>
      <dgm:spPr/>
      <dgm:t>
        <a:bodyPr/>
        <a:lstStyle/>
        <a:p>
          <a:endParaRPr lang="cs-CZ"/>
        </a:p>
      </dgm:t>
    </dgm:pt>
    <dgm:pt modelId="{F4342E94-9F47-4F82-94F9-76F7E1FDDC80}" type="pres">
      <dgm:prSet presAssocID="{39B8AA66-A628-44E1-8766-65453060D3DB}" presName="hierChild4" presStyleCnt="0"/>
      <dgm:spPr/>
    </dgm:pt>
    <dgm:pt modelId="{9DE49690-4E86-4D6E-9768-36ABE49E2547}" type="pres">
      <dgm:prSet presAssocID="{39B8AA66-A628-44E1-8766-65453060D3DB}" presName="hierChild5" presStyleCnt="0"/>
      <dgm:spPr/>
    </dgm:pt>
    <dgm:pt modelId="{8A672EDA-C1C7-403D-BEEC-AAA6D91AA298}" type="pres">
      <dgm:prSet presAssocID="{6F21C8E6-751D-44E8-8122-1221E85DEB39}" presName="hierChild5" presStyleCnt="0"/>
      <dgm:spPr/>
    </dgm:pt>
    <dgm:pt modelId="{EFAE0232-FE93-41E3-ACC8-2DA5BB3DDC00}" type="pres">
      <dgm:prSet presAssocID="{CCEEF3C2-9255-48BD-A919-E5FAE4243856}" presName="Name35" presStyleLbl="parChTrans1D3" presStyleIdx="2" presStyleCnt="3"/>
      <dgm:spPr/>
      <dgm:t>
        <a:bodyPr/>
        <a:lstStyle/>
        <a:p>
          <a:endParaRPr lang="cs-CZ"/>
        </a:p>
      </dgm:t>
    </dgm:pt>
    <dgm:pt modelId="{67451CC7-6D30-4D08-B335-DA24172DC843}" type="pres">
      <dgm:prSet presAssocID="{35A4FAB1-ECAC-4DB2-9CC7-B04ED6123AAE}" presName="hierRoot2" presStyleCnt="0">
        <dgm:presLayoutVars>
          <dgm:hierBranch val="r"/>
        </dgm:presLayoutVars>
      </dgm:prSet>
      <dgm:spPr/>
    </dgm:pt>
    <dgm:pt modelId="{A0D28FC0-339B-434C-86EE-41DFE0F7B3DE}" type="pres">
      <dgm:prSet presAssocID="{35A4FAB1-ECAC-4DB2-9CC7-B04ED6123AAE}" presName="rootComposite" presStyleCnt="0"/>
      <dgm:spPr/>
    </dgm:pt>
    <dgm:pt modelId="{592E11EA-2816-4E3C-9172-995EEABBA9C9}" type="pres">
      <dgm:prSet presAssocID="{35A4FAB1-ECAC-4DB2-9CC7-B04ED6123AAE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B82362-183F-4DEA-ABE9-DB9BD7A3FB47}" type="pres">
      <dgm:prSet presAssocID="{35A4FAB1-ECAC-4DB2-9CC7-B04ED6123AAE}" presName="rootConnector" presStyleLbl="node3" presStyleIdx="2" presStyleCnt="3"/>
      <dgm:spPr/>
      <dgm:t>
        <a:bodyPr/>
        <a:lstStyle/>
        <a:p>
          <a:endParaRPr lang="cs-CZ"/>
        </a:p>
      </dgm:t>
    </dgm:pt>
    <dgm:pt modelId="{8CD2E6F2-014D-4BBD-B137-56AC759EFEC1}" type="pres">
      <dgm:prSet presAssocID="{35A4FAB1-ECAC-4DB2-9CC7-B04ED6123AAE}" presName="hierChild4" presStyleCnt="0"/>
      <dgm:spPr/>
    </dgm:pt>
    <dgm:pt modelId="{BBE62A05-D8A8-4837-AC83-ADD98F24226A}" type="pres">
      <dgm:prSet presAssocID="{35A4FAB1-ECAC-4DB2-9CC7-B04ED6123AAE}" presName="hierChild5" presStyleCnt="0"/>
      <dgm:spPr/>
    </dgm:pt>
    <dgm:pt modelId="{163B3AA6-5466-480A-8241-1B517DB6AE6D}" type="pres">
      <dgm:prSet presAssocID="{2D97C9CC-C797-4A7E-90FE-3DDCBF00B85C}" presName="hierChild5" presStyleCnt="0"/>
      <dgm:spPr/>
    </dgm:pt>
    <dgm:pt modelId="{B6A162B8-440F-4ADE-B1DB-84B5A495F74D}" type="pres">
      <dgm:prSet presAssocID="{58895834-6178-40DC-B3AD-8A4344AA83B4}" presName="hierChild3" presStyleCnt="0"/>
      <dgm:spPr/>
    </dgm:pt>
  </dgm:ptLst>
  <dgm:cxnLst>
    <dgm:cxn modelId="{8B7C42B4-2732-4535-B8D8-77E72F78AA79}" type="presOf" srcId="{2D97C9CC-C797-4A7E-90FE-3DDCBF00B85C}" destId="{7514D213-22BC-47E8-9571-A1F39ABA14E2}" srcOrd="1" destOrd="0" presId="urn:microsoft.com/office/officeart/2005/8/layout/orgChart1"/>
    <dgm:cxn modelId="{02DBF903-B911-4245-BEB4-B8397DE8C992}" type="presOf" srcId="{EE4ACA39-7553-4BDE-815D-800C988CC305}" destId="{F408DD5A-AB1E-48AB-B146-0E670FA3E3D3}" srcOrd="1" destOrd="0" presId="urn:microsoft.com/office/officeart/2005/8/layout/orgChart1"/>
    <dgm:cxn modelId="{572A11E8-4CBF-4398-9B90-9D5057246302}" type="presOf" srcId="{C50E55DF-C094-4C09-9D36-774EB5F76656}" destId="{C4654E72-B757-4875-9F2D-7D9D09C4775B}" srcOrd="1" destOrd="0" presId="urn:microsoft.com/office/officeart/2005/8/layout/orgChart1"/>
    <dgm:cxn modelId="{4221FFC0-CAA4-4E3D-BBFD-752BC7FE4230}" type="presOf" srcId="{39B8AA66-A628-44E1-8766-65453060D3DB}" destId="{1729C7EB-F12C-435C-BF59-56DCA82284B5}" srcOrd="0" destOrd="0" presId="urn:microsoft.com/office/officeart/2005/8/layout/orgChart1"/>
    <dgm:cxn modelId="{0A1BE853-1517-4BE1-ACEE-169BD327CC7F}" type="presOf" srcId="{35A4FAB1-ECAC-4DB2-9CC7-B04ED6123AAE}" destId="{592E11EA-2816-4E3C-9172-995EEABBA9C9}" srcOrd="0" destOrd="0" presId="urn:microsoft.com/office/officeart/2005/8/layout/orgChart1"/>
    <dgm:cxn modelId="{FD33FB50-8897-41B1-A9BB-D1772DA67303}" type="presOf" srcId="{0AEED917-7112-4B54-AF4E-7DD3AE204D9A}" destId="{D05BB153-E197-42CA-9DFA-0C21A48A1FD7}" srcOrd="0" destOrd="0" presId="urn:microsoft.com/office/officeart/2005/8/layout/orgChart1"/>
    <dgm:cxn modelId="{CEC96648-AFB7-4704-9024-55ACC19699D4}" type="presOf" srcId="{AFCEB8CE-DEE9-42E3-B10C-856AB2CF71F5}" destId="{09115299-3276-41BB-A91C-1914E09AAAF0}" srcOrd="0" destOrd="0" presId="urn:microsoft.com/office/officeart/2005/8/layout/orgChart1"/>
    <dgm:cxn modelId="{A4D32396-ACB5-4FAE-A01F-ADA656857FF3}" type="presOf" srcId="{4C684E5B-A893-43FC-AC02-2C496D647BE2}" destId="{A21B9DEA-71B2-4470-953E-8ED8310DAE65}" srcOrd="0" destOrd="0" presId="urn:microsoft.com/office/officeart/2005/8/layout/orgChart1"/>
    <dgm:cxn modelId="{4988C61F-46E2-46C7-B5E4-08BE3EDF63E7}" type="presOf" srcId="{6F21C8E6-751D-44E8-8122-1221E85DEB39}" destId="{B304E859-61A6-47DF-A133-FA7010AC6154}" srcOrd="1" destOrd="0" presId="urn:microsoft.com/office/officeart/2005/8/layout/orgChart1"/>
    <dgm:cxn modelId="{15263301-E508-4DBA-B84D-E1B990C30CFF}" type="presOf" srcId="{6F21C8E6-751D-44E8-8122-1221E85DEB39}" destId="{3EE0E14E-7E79-4F58-8C44-6DFF72604B26}" srcOrd="0" destOrd="0" presId="urn:microsoft.com/office/officeart/2005/8/layout/orgChart1"/>
    <dgm:cxn modelId="{4848AFC7-5C01-4B95-94B8-5DB0C321628F}" srcId="{BB9ED926-6114-4307-B781-7CB2289763CA}" destId="{EE4ACA39-7553-4BDE-815D-800C988CC305}" srcOrd="0" destOrd="0" parTransId="{0AEED917-7112-4B54-AF4E-7DD3AE204D9A}" sibTransId="{D7323ABF-6D42-4450-841C-433E89B4B1A7}"/>
    <dgm:cxn modelId="{21314473-00D4-4329-B053-EC9AA5F78129}" srcId="{6F21C8E6-751D-44E8-8122-1221E85DEB39}" destId="{39B8AA66-A628-44E1-8766-65453060D3DB}" srcOrd="0" destOrd="0" parTransId="{AFCEB8CE-DEE9-42E3-B10C-856AB2CF71F5}" sibTransId="{B4AFB771-CAD3-4369-BAC2-639D1D04F78E}"/>
    <dgm:cxn modelId="{3C5DF9AC-3F3F-4DC8-BB45-17B7F1E6130F}" type="presOf" srcId="{2D97C9CC-C797-4A7E-90FE-3DDCBF00B85C}" destId="{CCFD7B44-A8B4-47EB-8AA0-10A78198772E}" srcOrd="0" destOrd="0" presId="urn:microsoft.com/office/officeart/2005/8/layout/orgChart1"/>
    <dgm:cxn modelId="{6DFDDCE9-329C-4971-B37B-11ABD42C8218}" type="presOf" srcId="{64D46D1B-5FF9-4849-9680-62EE85D0387B}" destId="{8F087C17-42E9-49E4-B84C-3234EF2BE2FB}" srcOrd="0" destOrd="0" presId="urn:microsoft.com/office/officeart/2005/8/layout/orgChart1"/>
    <dgm:cxn modelId="{AB915012-7B98-4DA0-8D76-4036287373F4}" srcId="{2D97C9CC-C797-4A7E-90FE-3DDCBF00B85C}" destId="{6F21C8E6-751D-44E8-8122-1221E85DEB39}" srcOrd="0" destOrd="0" parTransId="{DA08A1EA-6E00-4C35-A33B-81F0A06C3E24}" sibTransId="{1A4B7F18-9A57-4B71-B363-0E774B0CED86}"/>
    <dgm:cxn modelId="{E9380740-511D-4D38-8A1A-BE417EB9E4B8}" srcId="{58895834-6178-40DC-B3AD-8A4344AA83B4}" destId="{C50E55DF-C094-4C09-9D36-774EB5F76656}" srcOrd="0" destOrd="0" parTransId="{64D46D1B-5FF9-4849-9680-62EE85D0387B}" sibTransId="{97820781-FEBB-4184-A91A-424257B8C1EE}"/>
    <dgm:cxn modelId="{2C138F64-2F84-414F-A32C-B2E90586EE77}" type="presOf" srcId="{58895834-6178-40DC-B3AD-8A4344AA83B4}" destId="{AC0AD3B7-ABD2-4D30-97C4-EFF8BB6FCE28}" srcOrd="0" destOrd="0" presId="urn:microsoft.com/office/officeart/2005/8/layout/orgChart1"/>
    <dgm:cxn modelId="{1CB2C8C9-411F-4BE1-A4BF-B08386157D41}" type="presOf" srcId="{58895834-6178-40DC-B3AD-8A4344AA83B4}" destId="{2A8A37E4-A48F-4254-A19C-3DE45A142E4E}" srcOrd="1" destOrd="0" presId="urn:microsoft.com/office/officeart/2005/8/layout/orgChart1"/>
    <dgm:cxn modelId="{CD0D6E42-C487-4F79-ACAD-4CE9742C540F}" srcId="{4C684E5B-A893-43FC-AC02-2C496D647BE2}" destId="{58895834-6178-40DC-B3AD-8A4344AA83B4}" srcOrd="0" destOrd="0" parTransId="{70F7973C-EBFD-49B4-A226-6FB79056E11B}" sibTransId="{F63CDF17-383B-42D4-858B-AAE632837C86}"/>
    <dgm:cxn modelId="{D84C0DAC-C920-4D93-BC4F-17F83F7BB465}" srcId="{C50E55DF-C094-4C09-9D36-774EB5F76656}" destId="{BB9ED926-6114-4307-B781-7CB2289763CA}" srcOrd="0" destOrd="0" parTransId="{661AB7AF-70E4-4B43-88C5-C47BD30A25E5}" sibTransId="{0604A5AF-28AB-4152-B642-F688EA8B742C}"/>
    <dgm:cxn modelId="{E0D4FAEF-BFA7-4BE6-B6BB-6107393DE25C}" type="presOf" srcId="{C50E55DF-C094-4C09-9D36-774EB5F76656}" destId="{D2D15625-369B-4D43-B31F-0EFD7CA0580C}" srcOrd="0" destOrd="0" presId="urn:microsoft.com/office/officeart/2005/8/layout/orgChart1"/>
    <dgm:cxn modelId="{E03A4943-720C-4BD8-AB34-B4D53E93E3DA}" type="presOf" srcId="{BB9ED926-6114-4307-B781-7CB2289763CA}" destId="{96732F93-1928-47BC-99D8-24DC04496A1C}" srcOrd="0" destOrd="0" presId="urn:microsoft.com/office/officeart/2005/8/layout/orgChart1"/>
    <dgm:cxn modelId="{0170F89D-5E40-48CC-A4FD-581CDECC2729}" srcId="{58895834-6178-40DC-B3AD-8A4344AA83B4}" destId="{2D97C9CC-C797-4A7E-90FE-3DDCBF00B85C}" srcOrd="1" destOrd="0" parTransId="{71B7A4D8-76EC-47FE-870D-7EB66D17AA2E}" sibTransId="{1C51E22A-528C-4F2F-82D4-45B4E5BFA5DA}"/>
    <dgm:cxn modelId="{9930D416-0EB9-496B-9E2D-5C248E1746E0}" type="presOf" srcId="{39B8AA66-A628-44E1-8766-65453060D3DB}" destId="{E80499ED-067D-484A-A162-966C7826B623}" srcOrd="1" destOrd="0" presId="urn:microsoft.com/office/officeart/2005/8/layout/orgChart1"/>
    <dgm:cxn modelId="{6121E493-4BCB-4C18-87EF-2FB2ED6FB3D3}" type="presOf" srcId="{CCEEF3C2-9255-48BD-A919-E5FAE4243856}" destId="{EFAE0232-FE93-41E3-ACC8-2DA5BB3DDC00}" srcOrd="0" destOrd="0" presId="urn:microsoft.com/office/officeart/2005/8/layout/orgChart1"/>
    <dgm:cxn modelId="{A6F1C8CC-6302-4D1B-85B3-7604B9827F65}" type="presOf" srcId="{EE4ACA39-7553-4BDE-815D-800C988CC305}" destId="{AA1EBF64-321D-400E-98A7-488540AF5DE6}" srcOrd="0" destOrd="0" presId="urn:microsoft.com/office/officeart/2005/8/layout/orgChart1"/>
    <dgm:cxn modelId="{0D4C5800-52C0-46AA-9FB7-F52B926B9613}" type="presOf" srcId="{DA08A1EA-6E00-4C35-A33B-81F0A06C3E24}" destId="{949E0620-0323-4AFF-8475-A59FCE5C097E}" srcOrd="0" destOrd="0" presId="urn:microsoft.com/office/officeart/2005/8/layout/orgChart1"/>
    <dgm:cxn modelId="{ACB221B2-C0C1-4385-96F0-DA12A70C0845}" type="presOf" srcId="{35A4FAB1-ECAC-4DB2-9CC7-B04ED6123AAE}" destId="{99B82362-183F-4DEA-ABE9-DB9BD7A3FB47}" srcOrd="1" destOrd="0" presId="urn:microsoft.com/office/officeart/2005/8/layout/orgChart1"/>
    <dgm:cxn modelId="{508F2A6B-17ED-4B0D-A9E6-CFB65E4D9D3F}" type="presOf" srcId="{71B7A4D8-76EC-47FE-870D-7EB66D17AA2E}" destId="{D121630E-DD39-4165-9753-F9BBCD61A0A2}" srcOrd="0" destOrd="0" presId="urn:microsoft.com/office/officeart/2005/8/layout/orgChart1"/>
    <dgm:cxn modelId="{8F3427A0-6E13-4A3B-A3DB-ED2FA9D64F11}" srcId="{2D97C9CC-C797-4A7E-90FE-3DDCBF00B85C}" destId="{35A4FAB1-ECAC-4DB2-9CC7-B04ED6123AAE}" srcOrd="1" destOrd="0" parTransId="{CCEEF3C2-9255-48BD-A919-E5FAE4243856}" sibTransId="{5FE5A077-73F3-48EB-9838-3287CE1D9265}"/>
    <dgm:cxn modelId="{2A94C9C4-C9D9-490A-9C97-288A395D19F9}" type="presOf" srcId="{661AB7AF-70E4-4B43-88C5-C47BD30A25E5}" destId="{AAD47CAB-58BF-4710-9C6D-E239D428ABB6}" srcOrd="0" destOrd="0" presId="urn:microsoft.com/office/officeart/2005/8/layout/orgChart1"/>
    <dgm:cxn modelId="{16E5A845-55E9-4F74-BC75-52CD23561F20}" type="presOf" srcId="{BB9ED926-6114-4307-B781-7CB2289763CA}" destId="{A684E238-FCFA-4380-8087-24B7B4250C71}" srcOrd="1" destOrd="0" presId="urn:microsoft.com/office/officeart/2005/8/layout/orgChart1"/>
    <dgm:cxn modelId="{C11CE053-B9D7-4D3B-A3EC-31608D06412A}" type="presParOf" srcId="{A21B9DEA-71B2-4470-953E-8ED8310DAE65}" destId="{C393D3AA-B150-44C8-B0B6-7D85B3290941}" srcOrd="0" destOrd="0" presId="urn:microsoft.com/office/officeart/2005/8/layout/orgChart1"/>
    <dgm:cxn modelId="{F51523E4-F9FF-4549-8C79-9156185AC632}" type="presParOf" srcId="{C393D3AA-B150-44C8-B0B6-7D85B3290941}" destId="{67CE2284-FF5A-4D59-965E-E34304341D3F}" srcOrd="0" destOrd="0" presId="urn:microsoft.com/office/officeart/2005/8/layout/orgChart1"/>
    <dgm:cxn modelId="{54A56A32-0380-46FB-BA50-01110312D815}" type="presParOf" srcId="{67CE2284-FF5A-4D59-965E-E34304341D3F}" destId="{AC0AD3B7-ABD2-4D30-97C4-EFF8BB6FCE28}" srcOrd="0" destOrd="0" presId="urn:microsoft.com/office/officeart/2005/8/layout/orgChart1"/>
    <dgm:cxn modelId="{59968556-C897-40E5-8DB4-26F0FCDB2199}" type="presParOf" srcId="{67CE2284-FF5A-4D59-965E-E34304341D3F}" destId="{2A8A37E4-A48F-4254-A19C-3DE45A142E4E}" srcOrd="1" destOrd="0" presId="urn:microsoft.com/office/officeart/2005/8/layout/orgChart1"/>
    <dgm:cxn modelId="{71550059-8BC9-4FBB-BDF8-675600EFD73C}" type="presParOf" srcId="{C393D3AA-B150-44C8-B0B6-7D85B3290941}" destId="{80333FB9-BC54-4404-95F2-C2DE2444DE16}" srcOrd="1" destOrd="0" presId="urn:microsoft.com/office/officeart/2005/8/layout/orgChart1"/>
    <dgm:cxn modelId="{43A21227-CA4A-40A3-A24C-EDAA98559BD8}" type="presParOf" srcId="{80333FB9-BC54-4404-95F2-C2DE2444DE16}" destId="{8F087C17-42E9-49E4-B84C-3234EF2BE2FB}" srcOrd="0" destOrd="0" presId="urn:microsoft.com/office/officeart/2005/8/layout/orgChart1"/>
    <dgm:cxn modelId="{6E1ED9BC-CD9C-42C0-888E-9AC9F17C96B8}" type="presParOf" srcId="{80333FB9-BC54-4404-95F2-C2DE2444DE16}" destId="{5E032385-4C12-4DFD-9550-0E42EF2E6D3F}" srcOrd="1" destOrd="0" presId="urn:microsoft.com/office/officeart/2005/8/layout/orgChart1"/>
    <dgm:cxn modelId="{CDA583B3-DA0A-47A9-80D1-A397638BE9B0}" type="presParOf" srcId="{5E032385-4C12-4DFD-9550-0E42EF2E6D3F}" destId="{02FFE0BF-2FFD-47D6-A1D9-812FF28E6388}" srcOrd="0" destOrd="0" presId="urn:microsoft.com/office/officeart/2005/8/layout/orgChart1"/>
    <dgm:cxn modelId="{0AC1CE8C-8189-48DC-9C5A-1C19D90D1F52}" type="presParOf" srcId="{02FFE0BF-2FFD-47D6-A1D9-812FF28E6388}" destId="{D2D15625-369B-4D43-B31F-0EFD7CA0580C}" srcOrd="0" destOrd="0" presId="urn:microsoft.com/office/officeart/2005/8/layout/orgChart1"/>
    <dgm:cxn modelId="{6591D0BC-BBFC-400E-B490-51252934135C}" type="presParOf" srcId="{02FFE0BF-2FFD-47D6-A1D9-812FF28E6388}" destId="{C4654E72-B757-4875-9F2D-7D9D09C4775B}" srcOrd="1" destOrd="0" presId="urn:microsoft.com/office/officeart/2005/8/layout/orgChart1"/>
    <dgm:cxn modelId="{1A07336E-C865-4C07-97BC-FDAE74C65C90}" type="presParOf" srcId="{5E032385-4C12-4DFD-9550-0E42EF2E6D3F}" destId="{65ABA9A5-BE05-4D07-908C-38DDEACF04EF}" srcOrd="1" destOrd="0" presId="urn:microsoft.com/office/officeart/2005/8/layout/orgChart1"/>
    <dgm:cxn modelId="{462510DF-6954-4BD3-8C94-AD22B6E12492}" type="presParOf" srcId="{65ABA9A5-BE05-4D07-908C-38DDEACF04EF}" destId="{AAD47CAB-58BF-4710-9C6D-E239D428ABB6}" srcOrd="0" destOrd="0" presId="urn:microsoft.com/office/officeart/2005/8/layout/orgChart1"/>
    <dgm:cxn modelId="{2F3C7B2B-492C-40F1-AE79-027FB691CC6A}" type="presParOf" srcId="{65ABA9A5-BE05-4D07-908C-38DDEACF04EF}" destId="{A3C81F04-C05F-4923-9E3E-B225E087FA78}" srcOrd="1" destOrd="0" presId="urn:microsoft.com/office/officeart/2005/8/layout/orgChart1"/>
    <dgm:cxn modelId="{C67BA856-EB31-48D3-AB11-9A1D82FB74CC}" type="presParOf" srcId="{A3C81F04-C05F-4923-9E3E-B225E087FA78}" destId="{608AF4C6-3A5F-4A44-BB7B-6F331585C0A5}" srcOrd="0" destOrd="0" presId="urn:microsoft.com/office/officeart/2005/8/layout/orgChart1"/>
    <dgm:cxn modelId="{2731C604-4C98-4A65-A54C-2547494DFB66}" type="presParOf" srcId="{608AF4C6-3A5F-4A44-BB7B-6F331585C0A5}" destId="{96732F93-1928-47BC-99D8-24DC04496A1C}" srcOrd="0" destOrd="0" presId="urn:microsoft.com/office/officeart/2005/8/layout/orgChart1"/>
    <dgm:cxn modelId="{68FF02DE-AC49-4E2F-8BD5-B68C5D5121CA}" type="presParOf" srcId="{608AF4C6-3A5F-4A44-BB7B-6F331585C0A5}" destId="{A684E238-FCFA-4380-8087-24B7B4250C71}" srcOrd="1" destOrd="0" presId="urn:microsoft.com/office/officeart/2005/8/layout/orgChart1"/>
    <dgm:cxn modelId="{F67B0F45-E0FC-423D-AF08-5FD673FA77E1}" type="presParOf" srcId="{A3C81F04-C05F-4923-9E3E-B225E087FA78}" destId="{1CF2CDEF-0117-43C1-BEAE-57252B63B315}" srcOrd="1" destOrd="0" presId="urn:microsoft.com/office/officeart/2005/8/layout/orgChart1"/>
    <dgm:cxn modelId="{609E49A6-2D87-4131-893B-44AE63B236CC}" type="presParOf" srcId="{1CF2CDEF-0117-43C1-BEAE-57252B63B315}" destId="{D05BB153-E197-42CA-9DFA-0C21A48A1FD7}" srcOrd="0" destOrd="0" presId="urn:microsoft.com/office/officeart/2005/8/layout/orgChart1"/>
    <dgm:cxn modelId="{29F10D13-C105-4C68-A6BB-6D6D9C57877F}" type="presParOf" srcId="{1CF2CDEF-0117-43C1-BEAE-57252B63B315}" destId="{4A441E44-8C0C-4BB2-B463-6084CC0F1CDA}" srcOrd="1" destOrd="0" presId="urn:microsoft.com/office/officeart/2005/8/layout/orgChart1"/>
    <dgm:cxn modelId="{557EA3EA-9FB6-474B-84DC-013277E23B0C}" type="presParOf" srcId="{4A441E44-8C0C-4BB2-B463-6084CC0F1CDA}" destId="{E0CDA2E8-CB13-4C68-8369-C6871A141612}" srcOrd="0" destOrd="0" presId="urn:microsoft.com/office/officeart/2005/8/layout/orgChart1"/>
    <dgm:cxn modelId="{64FDC75E-5BAE-4624-AD93-4AC1E717D286}" type="presParOf" srcId="{E0CDA2E8-CB13-4C68-8369-C6871A141612}" destId="{AA1EBF64-321D-400E-98A7-488540AF5DE6}" srcOrd="0" destOrd="0" presId="urn:microsoft.com/office/officeart/2005/8/layout/orgChart1"/>
    <dgm:cxn modelId="{FFD75CE0-6FBD-4190-8934-333F93FC075C}" type="presParOf" srcId="{E0CDA2E8-CB13-4C68-8369-C6871A141612}" destId="{F408DD5A-AB1E-48AB-B146-0E670FA3E3D3}" srcOrd="1" destOrd="0" presId="urn:microsoft.com/office/officeart/2005/8/layout/orgChart1"/>
    <dgm:cxn modelId="{92AFC2B0-F0D5-4D87-822A-C267AB2C7349}" type="presParOf" srcId="{4A441E44-8C0C-4BB2-B463-6084CC0F1CDA}" destId="{03C39097-FD40-4AB8-BEC7-6FFB2C6A3317}" srcOrd="1" destOrd="0" presId="urn:microsoft.com/office/officeart/2005/8/layout/orgChart1"/>
    <dgm:cxn modelId="{3EA21A37-1241-4FE1-917C-F221A64FE39B}" type="presParOf" srcId="{4A441E44-8C0C-4BB2-B463-6084CC0F1CDA}" destId="{FDC51EC6-E941-4E90-8902-E2ADF7E8DB31}" srcOrd="2" destOrd="0" presId="urn:microsoft.com/office/officeart/2005/8/layout/orgChart1"/>
    <dgm:cxn modelId="{91D23CD9-0B47-4284-9AC6-BD21D38B039C}" type="presParOf" srcId="{A3C81F04-C05F-4923-9E3E-B225E087FA78}" destId="{2908E643-D16E-4BE1-BE13-DF6D9118B9E0}" srcOrd="2" destOrd="0" presId="urn:microsoft.com/office/officeart/2005/8/layout/orgChart1"/>
    <dgm:cxn modelId="{4ED86E94-73C7-4CCB-9333-1710EBE8E8B5}" type="presParOf" srcId="{5E032385-4C12-4DFD-9550-0E42EF2E6D3F}" destId="{8D1C5242-B5A5-4367-A645-19CE0287F8AD}" srcOrd="2" destOrd="0" presId="urn:microsoft.com/office/officeart/2005/8/layout/orgChart1"/>
    <dgm:cxn modelId="{4B29C9E5-376E-4192-AA94-0A13F89F48A4}" type="presParOf" srcId="{80333FB9-BC54-4404-95F2-C2DE2444DE16}" destId="{D121630E-DD39-4165-9753-F9BBCD61A0A2}" srcOrd="2" destOrd="0" presId="urn:microsoft.com/office/officeart/2005/8/layout/orgChart1"/>
    <dgm:cxn modelId="{2891B6B4-4634-4542-AB59-8C07C411E5D0}" type="presParOf" srcId="{80333FB9-BC54-4404-95F2-C2DE2444DE16}" destId="{F69E9224-856B-4FA1-AB04-AB9EB932621A}" srcOrd="3" destOrd="0" presId="urn:microsoft.com/office/officeart/2005/8/layout/orgChart1"/>
    <dgm:cxn modelId="{C9E87501-E42D-4ED6-854C-1D589294DDCA}" type="presParOf" srcId="{F69E9224-856B-4FA1-AB04-AB9EB932621A}" destId="{C3E475D2-CE34-491E-B159-C8CB8D67321D}" srcOrd="0" destOrd="0" presId="urn:microsoft.com/office/officeart/2005/8/layout/orgChart1"/>
    <dgm:cxn modelId="{8174C93A-2B6D-4ECF-8304-898341C7F526}" type="presParOf" srcId="{C3E475D2-CE34-491E-B159-C8CB8D67321D}" destId="{CCFD7B44-A8B4-47EB-8AA0-10A78198772E}" srcOrd="0" destOrd="0" presId="urn:microsoft.com/office/officeart/2005/8/layout/orgChart1"/>
    <dgm:cxn modelId="{8ABDB185-9B58-4DED-8184-F3618B434F09}" type="presParOf" srcId="{C3E475D2-CE34-491E-B159-C8CB8D67321D}" destId="{7514D213-22BC-47E8-9571-A1F39ABA14E2}" srcOrd="1" destOrd="0" presId="urn:microsoft.com/office/officeart/2005/8/layout/orgChart1"/>
    <dgm:cxn modelId="{063B42DA-C600-4ADD-B829-9A3BF1D9C1B6}" type="presParOf" srcId="{F69E9224-856B-4FA1-AB04-AB9EB932621A}" destId="{A4936E35-D915-46F7-AF1E-D96B4F770293}" srcOrd="1" destOrd="0" presId="urn:microsoft.com/office/officeart/2005/8/layout/orgChart1"/>
    <dgm:cxn modelId="{201F51CC-8070-4582-A48F-BC31E7FED332}" type="presParOf" srcId="{A4936E35-D915-46F7-AF1E-D96B4F770293}" destId="{949E0620-0323-4AFF-8475-A59FCE5C097E}" srcOrd="0" destOrd="0" presId="urn:microsoft.com/office/officeart/2005/8/layout/orgChart1"/>
    <dgm:cxn modelId="{7AAF719B-158D-46FD-BFF2-E2E3B0FB653D}" type="presParOf" srcId="{A4936E35-D915-46F7-AF1E-D96B4F770293}" destId="{AB0C1245-798C-4A1A-A586-4630E689D78D}" srcOrd="1" destOrd="0" presId="urn:microsoft.com/office/officeart/2005/8/layout/orgChart1"/>
    <dgm:cxn modelId="{94115353-9EF3-4057-A0DB-8503A1C784C5}" type="presParOf" srcId="{AB0C1245-798C-4A1A-A586-4630E689D78D}" destId="{652A889D-6055-4B6E-B05D-E969E4A0C161}" srcOrd="0" destOrd="0" presId="urn:microsoft.com/office/officeart/2005/8/layout/orgChart1"/>
    <dgm:cxn modelId="{82D17C36-B7E1-46EB-922C-880F4402DDF3}" type="presParOf" srcId="{652A889D-6055-4B6E-B05D-E969E4A0C161}" destId="{3EE0E14E-7E79-4F58-8C44-6DFF72604B26}" srcOrd="0" destOrd="0" presId="urn:microsoft.com/office/officeart/2005/8/layout/orgChart1"/>
    <dgm:cxn modelId="{3782B4F4-C73E-4E4C-82D6-D178598F2845}" type="presParOf" srcId="{652A889D-6055-4B6E-B05D-E969E4A0C161}" destId="{B304E859-61A6-47DF-A133-FA7010AC6154}" srcOrd="1" destOrd="0" presId="urn:microsoft.com/office/officeart/2005/8/layout/orgChart1"/>
    <dgm:cxn modelId="{EAF3652B-9D90-4B16-BE6A-EF53755D9500}" type="presParOf" srcId="{AB0C1245-798C-4A1A-A586-4630E689D78D}" destId="{C50F8C55-050D-4231-8F67-0C81204CAD77}" srcOrd="1" destOrd="0" presId="urn:microsoft.com/office/officeart/2005/8/layout/orgChart1"/>
    <dgm:cxn modelId="{7CFA78FB-CB03-4C5C-B5FB-C10E5311FE97}" type="presParOf" srcId="{C50F8C55-050D-4231-8F67-0C81204CAD77}" destId="{09115299-3276-41BB-A91C-1914E09AAAF0}" srcOrd="0" destOrd="0" presId="urn:microsoft.com/office/officeart/2005/8/layout/orgChart1"/>
    <dgm:cxn modelId="{DEED33BA-480D-42C9-B0B3-42947C666F4C}" type="presParOf" srcId="{C50F8C55-050D-4231-8F67-0C81204CAD77}" destId="{EF63474E-5FFE-462D-929C-1F2DD1EAE637}" srcOrd="1" destOrd="0" presId="urn:microsoft.com/office/officeart/2005/8/layout/orgChart1"/>
    <dgm:cxn modelId="{4FE31D09-0D40-4177-A1B9-23BA9C86F1D9}" type="presParOf" srcId="{EF63474E-5FFE-462D-929C-1F2DD1EAE637}" destId="{B8B60AF6-4358-40B4-B77B-9B5461365BB6}" srcOrd="0" destOrd="0" presId="urn:microsoft.com/office/officeart/2005/8/layout/orgChart1"/>
    <dgm:cxn modelId="{3A8B7D44-8C8D-43B1-B1D8-1607E097A605}" type="presParOf" srcId="{B8B60AF6-4358-40B4-B77B-9B5461365BB6}" destId="{1729C7EB-F12C-435C-BF59-56DCA82284B5}" srcOrd="0" destOrd="0" presId="urn:microsoft.com/office/officeart/2005/8/layout/orgChart1"/>
    <dgm:cxn modelId="{EFD4AEF4-2867-41BA-B14F-F7D69867268D}" type="presParOf" srcId="{B8B60AF6-4358-40B4-B77B-9B5461365BB6}" destId="{E80499ED-067D-484A-A162-966C7826B623}" srcOrd="1" destOrd="0" presId="urn:microsoft.com/office/officeart/2005/8/layout/orgChart1"/>
    <dgm:cxn modelId="{B651511C-6CC4-439D-B9E3-26BC7D780771}" type="presParOf" srcId="{EF63474E-5FFE-462D-929C-1F2DD1EAE637}" destId="{F4342E94-9F47-4F82-94F9-76F7E1FDDC80}" srcOrd="1" destOrd="0" presId="urn:microsoft.com/office/officeart/2005/8/layout/orgChart1"/>
    <dgm:cxn modelId="{C08227E6-1B4E-4761-A4DE-A7AB1C3E137A}" type="presParOf" srcId="{EF63474E-5FFE-462D-929C-1F2DD1EAE637}" destId="{9DE49690-4E86-4D6E-9768-36ABE49E2547}" srcOrd="2" destOrd="0" presId="urn:microsoft.com/office/officeart/2005/8/layout/orgChart1"/>
    <dgm:cxn modelId="{F66FEEFE-1317-4E74-99AC-FDE7740A1312}" type="presParOf" srcId="{AB0C1245-798C-4A1A-A586-4630E689D78D}" destId="{8A672EDA-C1C7-403D-BEEC-AAA6D91AA298}" srcOrd="2" destOrd="0" presId="urn:microsoft.com/office/officeart/2005/8/layout/orgChart1"/>
    <dgm:cxn modelId="{D2AFCBF1-78B4-4616-AF95-8EA08D5AFF54}" type="presParOf" srcId="{A4936E35-D915-46F7-AF1E-D96B4F770293}" destId="{EFAE0232-FE93-41E3-ACC8-2DA5BB3DDC00}" srcOrd="2" destOrd="0" presId="urn:microsoft.com/office/officeart/2005/8/layout/orgChart1"/>
    <dgm:cxn modelId="{FBC29F06-AE18-432D-BEF8-03F18E9DB7E7}" type="presParOf" srcId="{A4936E35-D915-46F7-AF1E-D96B4F770293}" destId="{67451CC7-6D30-4D08-B335-DA24172DC843}" srcOrd="3" destOrd="0" presId="urn:microsoft.com/office/officeart/2005/8/layout/orgChart1"/>
    <dgm:cxn modelId="{B784A5BB-A63F-4F5E-ADD2-7BD8C41B167B}" type="presParOf" srcId="{67451CC7-6D30-4D08-B335-DA24172DC843}" destId="{A0D28FC0-339B-434C-86EE-41DFE0F7B3DE}" srcOrd="0" destOrd="0" presId="urn:microsoft.com/office/officeart/2005/8/layout/orgChart1"/>
    <dgm:cxn modelId="{5BD62B71-E6FC-41EC-B0E5-0087C167E811}" type="presParOf" srcId="{A0D28FC0-339B-434C-86EE-41DFE0F7B3DE}" destId="{592E11EA-2816-4E3C-9172-995EEABBA9C9}" srcOrd="0" destOrd="0" presId="urn:microsoft.com/office/officeart/2005/8/layout/orgChart1"/>
    <dgm:cxn modelId="{CB9BC69B-1A74-4E58-9172-421F2955D57C}" type="presParOf" srcId="{A0D28FC0-339B-434C-86EE-41DFE0F7B3DE}" destId="{99B82362-183F-4DEA-ABE9-DB9BD7A3FB47}" srcOrd="1" destOrd="0" presId="urn:microsoft.com/office/officeart/2005/8/layout/orgChart1"/>
    <dgm:cxn modelId="{55BCFC38-82E3-4C33-9E6F-1AFA3D657430}" type="presParOf" srcId="{67451CC7-6D30-4D08-B335-DA24172DC843}" destId="{8CD2E6F2-014D-4BBD-B137-56AC759EFEC1}" srcOrd="1" destOrd="0" presId="urn:microsoft.com/office/officeart/2005/8/layout/orgChart1"/>
    <dgm:cxn modelId="{C80175C0-3E17-41C0-B509-8C1A634A3ACD}" type="presParOf" srcId="{67451CC7-6D30-4D08-B335-DA24172DC843}" destId="{BBE62A05-D8A8-4837-AC83-ADD98F24226A}" srcOrd="2" destOrd="0" presId="urn:microsoft.com/office/officeart/2005/8/layout/orgChart1"/>
    <dgm:cxn modelId="{4EB0E507-5814-4E1B-BC0F-66BFBFBF57F4}" type="presParOf" srcId="{F69E9224-856B-4FA1-AB04-AB9EB932621A}" destId="{163B3AA6-5466-480A-8241-1B517DB6AE6D}" srcOrd="2" destOrd="0" presId="urn:microsoft.com/office/officeart/2005/8/layout/orgChart1"/>
    <dgm:cxn modelId="{7446D805-50AB-4833-BB81-D662817018F9}" type="presParOf" srcId="{C393D3AA-B150-44C8-B0B6-7D85B3290941}" destId="{B6A162B8-440F-4ADE-B1DB-84B5A495F7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684E5B-A893-43FC-AC02-2C496D647BE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58895834-6178-40DC-B3AD-8A4344AA83B4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zjistíme koncovky tří rodů</a:t>
          </a:r>
        </a:p>
      </dgm:t>
    </dgm:pt>
    <dgm:pt modelId="{70F7973C-EBFD-49B4-A226-6FB79056E11B}" type="parTrans" cxnId="{CD0D6E42-C487-4F79-ACAD-4CE9742C540F}">
      <dgm:prSet/>
      <dgm:spPr/>
      <dgm:t>
        <a:bodyPr/>
        <a:lstStyle/>
        <a:p>
          <a:endParaRPr lang="cs-CZ"/>
        </a:p>
      </dgm:t>
    </dgm:pt>
    <dgm:pt modelId="{F63CDF17-383B-42D4-858B-AAE632837C86}" type="sibTrans" cxnId="{CD0D6E42-C487-4F79-ACAD-4CE9742C540F}">
      <dgm:prSet/>
      <dgm:spPr/>
      <dgm:t>
        <a:bodyPr/>
        <a:lstStyle/>
        <a:p>
          <a:endParaRPr lang="cs-CZ"/>
        </a:p>
      </dgm:t>
    </dgm:pt>
    <dgm:pt modelId="{C50E55DF-C094-4C09-9D36-774EB5F76656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rybí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rybí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rybí</a:t>
          </a:r>
        </a:p>
      </dgm:t>
    </dgm:pt>
    <dgm:pt modelId="{64D46D1B-5FF9-4849-9680-62EE85D0387B}" type="parTrans" cxnId="{E9380740-511D-4D38-8A1A-BE417EB9E4B8}">
      <dgm:prSet/>
      <dgm:spPr/>
      <dgm:t>
        <a:bodyPr/>
        <a:lstStyle/>
        <a:p>
          <a:endParaRPr lang="cs-CZ"/>
        </a:p>
      </dgm:t>
    </dgm:pt>
    <dgm:pt modelId="{97820781-FEBB-4184-A91A-424257B8C1EE}" type="sibTrans" cxnId="{E9380740-511D-4D38-8A1A-BE417EB9E4B8}">
      <dgm:prSet/>
      <dgm:spPr/>
      <dgm:t>
        <a:bodyPr/>
        <a:lstStyle/>
        <a:p>
          <a:endParaRPr lang="cs-CZ"/>
        </a:p>
      </dgm:t>
    </dgm:pt>
    <dgm:pt modelId="{BB9ED926-6114-4307-B781-7CB2289763CA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-í, -í, -í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měkké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vzor: jarní</a:t>
          </a:r>
        </a:p>
      </dgm:t>
    </dgm:pt>
    <dgm:pt modelId="{661AB7AF-70E4-4B43-88C5-C47BD30A25E5}" type="parTrans" cxnId="{D84C0DAC-C920-4D93-BC4F-17F83F7BB465}">
      <dgm:prSet/>
      <dgm:spPr/>
      <dgm:t>
        <a:bodyPr/>
        <a:lstStyle/>
        <a:p>
          <a:endParaRPr lang="cs-CZ"/>
        </a:p>
      </dgm:t>
    </dgm:pt>
    <dgm:pt modelId="{0604A5AF-28AB-4152-B642-F688EA8B742C}" type="sibTrans" cxnId="{D84C0DAC-C920-4D93-BC4F-17F83F7BB465}">
      <dgm:prSet/>
      <dgm:spPr/>
      <dgm:t>
        <a:bodyPr/>
        <a:lstStyle/>
        <a:p>
          <a:endParaRPr lang="cs-CZ"/>
        </a:p>
      </dgm:t>
    </dgm:pt>
    <dgm:pt modelId="{EE4ACA39-7553-4BDE-815D-800C988CC305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píšeme vždy: -</a:t>
          </a:r>
          <a:r>
            <a:rPr kumimoji="0" lang="cs-CZ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í</a:t>
          </a:r>
        </a:p>
      </dgm:t>
    </dgm:pt>
    <dgm:pt modelId="{0AEED917-7112-4B54-AF4E-7DD3AE204D9A}" type="parTrans" cxnId="{4848AFC7-5C01-4B95-94B8-5DB0C321628F}">
      <dgm:prSet/>
      <dgm:spPr/>
      <dgm:t>
        <a:bodyPr/>
        <a:lstStyle/>
        <a:p>
          <a:endParaRPr lang="cs-CZ"/>
        </a:p>
      </dgm:t>
    </dgm:pt>
    <dgm:pt modelId="{D7323ABF-6D42-4450-841C-433E89B4B1A7}" type="sibTrans" cxnId="{4848AFC7-5C01-4B95-94B8-5DB0C321628F}">
      <dgm:prSet/>
      <dgm:spPr/>
      <dgm:t>
        <a:bodyPr/>
        <a:lstStyle/>
        <a:p>
          <a:endParaRPr lang="cs-CZ"/>
        </a:p>
      </dgm:t>
    </dgm:pt>
    <dgm:pt modelId="{6F21C8E6-751D-44E8-8122-1221E85DEB39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-ý, -á, -é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tvrdé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vzor: mladý</a:t>
          </a:r>
        </a:p>
      </dgm:t>
    </dgm:pt>
    <dgm:pt modelId="{DA08A1EA-6E00-4C35-A33B-81F0A06C3E24}" type="parTrans" cxnId="{AB915012-7B98-4DA0-8D76-4036287373F4}">
      <dgm:prSet/>
      <dgm:spPr/>
      <dgm:t>
        <a:bodyPr/>
        <a:lstStyle/>
        <a:p>
          <a:endParaRPr lang="cs-CZ"/>
        </a:p>
      </dgm:t>
    </dgm:pt>
    <dgm:pt modelId="{1A4B7F18-9A57-4B71-B363-0E774B0CED86}" type="sibTrans" cxnId="{AB915012-7B98-4DA0-8D76-4036287373F4}">
      <dgm:prSet/>
      <dgm:spPr/>
      <dgm:t>
        <a:bodyPr/>
        <a:lstStyle/>
        <a:p>
          <a:endParaRPr lang="cs-CZ"/>
        </a:p>
      </dgm:t>
    </dgm:pt>
    <dgm:pt modelId="{39B8AA66-A628-44E1-8766-65453060D3DB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píšeme: -ý (y)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Kromě: 1. a 5. p. mn.č. </a:t>
          </a:r>
          <a:r>
            <a:rPr kumimoji="0" lang="cs-CZ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r.m.ž</a:t>
          </a: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.,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kde koncovka je –í (i)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A 7. p. mn.č. všech rodů,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kde je koncovka -</a:t>
          </a:r>
          <a:r>
            <a:rPr kumimoji="0" lang="cs-CZ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ými</a:t>
          </a:r>
          <a:endParaRPr kumimoji="0" lang="cs-CZ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AFCEB8CE-DEE9-42E3-B10C-856AB2CF71F5}" type="parTrans" cxnId="{21314473-00D4-4329-B053-EC9AA5F78129}">
      <dgm:prSet/>
      <dgm:spPr/>
      <dgm:t>
        <a:bodyPr/>
        <a:lstStyle/>
        <a:p>
          <a:endParaRPr lang="cs-CZ"/>
        </a:p>
      </dgm:t>
    </dgm:pt>
    <dgm:pt modelId="{B4AFB771-CAD3-4369-BAC2-639D1D04F78E}" type="sibTrans" cxnId="{21314473-00D4-4329-B053-EC9AA5F78129}">
      <dgm:prSet/>
      <dgm:spPr/>
      <dgm:t>
        <a:bodyPr/>
        <a:lstStyle/>
        <a:p>
          <a:endParaRPr lang="cs-CZ"/>
        </a:p>
      </dgm:t>
    </dgm:pt>
    <dgm:pt modelId="{35A4FAB1-ECAC-4DB2-9CC7-B04ED6123AAE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in, -</a:t>
          </a:r>
          <a:r>
            <a:rPr kumimoji="0" lang="cs-CZ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ina</a:t>
          </a: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</a:t>
          </a:r>
          <a:r>
            <a:rPr kumimoji="0" lang="cs-CZ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ino</a:t>
          </a: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</a:t>
          </a:r>
          <a:r>
            <a:rPr kumimoji="0" lang="cs-CZ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ův</a:t>
          </a: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-ova, </a:t>
          </a:r>
          <a:r>
            <a:rPr kumimoji="0" lang="cs-CZ" sz="9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ovo</a:t>
          </a:r>
          <a:endParaRPr kumimoji="0" lang="cs-CZ" sz="9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přivlastňovací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vzory: matčin, otcův</a:t>
          </a:r>
        </a:p>
      </dgm:t>
    </dgm:pt>
    <dgm:pt modelId="{CCEEF3C2-9255-48BD-A919-E5FAE4243856}" type="parTrans" cxnId="{8F3427A0-6E13-4A3B-A3DB-ED2FA9D64F11}">
      <dgm:prSet/>
      <dgm:spPr/>
      <dgm:t>
        <a:bodyPr/>
        <a:lstStyle/>
        <a:p>
          <a:endParaRPr lang="cs-CZ"/>
        </a:p>
      </dgm:t>
    </dgm:pt>
    <dgm:pt modelId="{5FE5A077-73F3-48EB-9838-3287CE1D9265}" type="sibTrans" cxnId="{8F3427A0-6E13-4A3B-A3DB-ED2FA9D64F11}">
      <dgm:prSet/>
      <dgm:spPr/>
      <dgm:t>
        <a:bodyPr/>
        <a:lstStyle/>
        <a:p>
          <a:endParaRPr lang="cs-CZ"/>
        </a:p>
      </dgm:t>
    </dgm:pt>
    <dgm:pt modelId="{2D97C9CC-C797-4A7E-90FE-3DDCBF00B85C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veselý/Pavlův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veselá/Pavlova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veselé/Pavlovo</a:t>
          </a:r>
        </a:p>
      </dgm:t>
    </dgm:pt>
    <dgm:pt modelId="{1C51E22A-528C-4F2F-82D4-45B4E5BFA5DA}" type="sibTrans" cxnId="{0170F89D-5E40-48CC-A4FD-581CDECC2729}">
      <dgm:prSet/>
      <dgm:spPr/>
      <dgm:t>
        <a:bodyPr/>
        <a:lstStyle/>
        <a:p>
          <a:endParaRPr lang="cs-CZ"/>
        </a:p>
      </dgm:t>
    </dgm:pt>
    <dgm:pt modelId="{71B7A4D8-76EC-47FE-870D-7EB66D17AA2E}" type="parTrans" cxnId="{0170F89D-5E40-48CC-A4FD-581CDECC2729}">
      <dgm:prSet/>
      <dgm:spPr/>
      <dgm:t>
        <a:bodyPr/>
        <a:lstStyle/>
        <a:p>
          <a:endParaRPr lang="cs-CZ"/>
        </a:p>
      </dgm:t>
    </dgm:pt>
    <dgm:pt modelId="{A21B9DEA-71B2-4470-953E-8ED8310DAE65}" type="pres">
      <dgm:prSet presAssocID="{4C684E5B-A893-43FC-AC02-2C496D647B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393D3AA-B150-44C8-B0B6-7D85B3290941}" type="pres">
      <dgm:prSet presAssocID="{58895834-6178-40DC-B3AD-8A4344AA83B4}" presName="hierRoot1" presStyleCnt="0">
        <dgm:presLayoutVars>
          <dgm:hierBranch/>
        </dgm:presLayoutVars>
      </dgm:prSet>
      <dgm:spPr/>
    </dgm:pt>
    <dgm:pt modelId="{67CE2284-FF5A-4D59-965E-E34304341D3F}" type="pres">
      <dgm:prSet presAssocID="{58895834-6178-40DC-B3AD-8A4344AA83B4}" presName="rootComposite1" presStyleCnt="0"/>
      <dgm:spPr/>
    </dgm:pt>
    <dgm:pt modelId="{AC0AD3B7-ABD2-4D30-97C4-EFF8BB6FCE28}" type="pres">
      <dgm:prSet presAssocID="{58895834-6178-40DC-B3AD-8A4344AA83B4}" presName="rootText1" presStyleLbl="node0" presStyleIdx="0" presStyleCnt="1" custScaleX="71899" custScaleY="998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A8A37E4-A48F-4254-A19C-3DE45A142E4E}" type="pres">
      <dgm:prSet presAssocID="{58895834-6178-40DC-B3AD-8A4344AA83B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0333FB9-BC54-4404-95F2-C2DE2444DE16}" type="pres">
      <dgm:prSet presAssocID="{58895834-6178-40DC-B3AD-8A4344AA83B4}" presName="hierChild2" presStyleCnt="0"/>
      <dgm:spPr/>
    </dgm:pt>
    <dgm:pt modelId="{8F087C17-42E9-49E4-B84C-3234EF2BE2FB}" type="pres">
      <dgm:prSet presAssocID="{64D46D1B-5FF9-4849-9680-62EE85D0387B}" presName="Name35" presStyleLbl="parChTrans1D2" presStyleIdx="0" presStyleCnt="2"/>
      <dgm:spPr/>
      <dgm:t>
        <a:bodyPr/>
        <a:lstStyle/>
        <a:p>
          <a:endParaRPr lang="cs-CZ"/>
        </a:p>
      </dgm:t>
    </dgm:pt>
    <dgm:pt modelId="{5E032385-4C12-4DFD-9550-0E42EF2E6D3F}" type="pres">
      <dgm:prSet presAssocID="{C50E55DF-C094-4C09-9D36-774EB5F76656}" presName="hierRoot2" presStyleCnt="0">
        <dgm:presLayoutVars>
          <dgm:hierBranch/>
        </dgm:presLayoutVars>
      </dgm:prSet>
      <dgm:spPr/>
    </dgm:pt>
    <dgm:pt modelId="{02FFE0BF-2FFD-47D6-A1D9-812FF28E6388}" type="pres">
      <dgm:prSet presAssocID="{C50E55DF-C094-4C09-9D36-774EB5F76656}" presName="rootComposite" presStyleCnt="0"/>
      <dgm:spPr/>
    </dgm:pt>
    <dgm:pt modelId="{D2D15625-369B-4D43-B31F-0EFD7CA0580C}" type="pres">
      <dgm:prSet presAssocID="{C50E55DF-C094-4C09-9D36-774EB5F76656}" presName="rootText" presStyleLbl="node2" presStyleIdx="0" presStyleCnt="2" custScaleX="77219" custScaleY="9986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654E72-B757-4875-9F2D-7D9D09C4775B}" type="pres">
      <dgm:prSet presAssocID="{C50E55DF-C094-4C09-9D36-774EB5F76656}" presName="rootConnector" presStyleLbl="node2" presStyleIdx="0" presStyleCnt="2"/>
      <dgm:spPr/>
      <dgm:t>
        <a:bodyPr/>
        <a:lstStyle/>
        <a:p>
          <a:endParaRPr lang="cs-CZ"/>
        </a:p>
      </dgm:t>
    </dgm:pt>
    <dgm:pt modelId="{65ABA9A5-BE05-4D07-908C-38DDEACF04EF}" type="pres">
      <dgm:prSet presAssocID="{C50E55DF-C094-4C09-9D36-774EB5F76656}" presName="hierChild4" presStyleCnt="0"/>
      <dgm:spPr/>
    </dgm:pt>
    <dgm:pt modelId="{AAD47CAB-58BF-4710-9C6D-E239D428ABB6}" type="pres">
      <dgm:prSet presAssocID="{661AB7AF-70E4-4B43-88C5-C47BD30A25E5}" presName="Name35" presStyleLbl="parChTrans1D3" presStyleIdx="0" presStyleCnt="3"/>
      <dgm:spPr/>
      <dgm:t>
        <a:bodyPr/>
        <a:lstStyle/>
        <a:p>
          <a:endParaRPr lang="cs-CZ"/>
        </a:p>
      </dgm:t>
    </dgm:pt>
    <dgm:pt modelId="{A3C81F04-C05F-4923-9E3E-B225E087FA78}" type="pres">
      <dgm:prSet presAssocID="{BB9ED926-6114-4307-B781-7CB2289763CA}" presName="hierRoot2" presStyleCnt="0">
        <dgm:presLayoutVars>
          <dgm:hierBranch val="r"/>
        </dgm:presLayoutVars>
      </dgm:prSet>
      <dgm:spPr/>
    </dgm:pt>
    <dgm:pt modelId="{608AF4C6-3A5F-4A44-BB7B-6F331585C0A5}" type="pres">
      <dgm:prSet presAssocID="{BB9ED926-6114-4307-B781-7CB2289763CA}" presName="rootComposite" presStyleCnt="0"/>
      <dgm:spPr/>
    </dgm:pt>
    <dgm:pt modelId="{96732F93-1928-47BC-99D8-24DC04496A1C}" type="pres">
      <dgm:prSet presAssocID="{BB9ED926-6114-4307-B781-7CB2289763CA}" presName="rootText" presStyleLbl="node3" presStyleIdx="0" presStyleCnt="3" custScaleX="77219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84E238-FCFA-4380-8087-24B7B4250C71}" type="pres">
      <dgm:prSet presAssocID="{BB9ED926-6114-4307-B781-7CB2289763CA}" presName="rootConnector" presStyleLbl="node3" presStyleIdx="0" presStyleCnt="3"/>
      <dgm:spPr/>
      <dgm:t>
        <a:bodyPr/>
        <a:lstStyle/>
        <a:p>
          <a:endParaRPr lang="cs-CZ"/>
        </a:p>
      </dgm:t>
    </dgm:pt>
    <dgm:pt modelId="{1CF2CDEF-0117-43C1-BEAE-57252B63B315}" type="pres">
      <dgm:prSet presAssocID="{BB9ED926-6114-4307-B781-7CB2289763CA}" presName="hierChild4" presStyleCnt="0"/>
      <dgm:spPr/>
    </dgm:pt>
    <dgm:pt modelId="{D05BB153-E197-42CA-9DFA-0C21A48A1FD7}" type="pres">
      <dgm:prSet presAssocID="{0AEED917-7112-4B54-AF4E-7DD3AE204D9A}" presName="Name50" presStyleLbl="parChTrans1D4" presStyleIdx="0" presStyleCnt="2"/>
      <dgm:spPr/>
      <dgm:t>
        <a:bodyPr/>
        <a:lstStyle/>
        <a:p>
          <a:endParaRPr lang="cs-CZ"/>
        </a:p>
      </dgm:t>
    </dgm:pt>
    <dgm:pt modelId="{4A441E44-8C0C-4BB2-B463-6084CC0F1CDA}" type="pres">
      <dgm:prSet presAssocID="{EE4ACA39-7553-4BDE-815D-800C988CC305}" presName="hierRoot2" presStyleCnt="0">
        <dgm:presLayoutVars>
          <dgm:hierBranch val="r"/>
        </dgm:presLayoutVars>
      </dgm:prSet>
      <dgm:spPr/>
    </dgm:pt>
    <dgm:pt modelId="{E0CDA2E8-CB13-4C68-8369-C6871A141612}" type="pres">
      <dgm:prSet presAssocID="{EE4ACA39-7553-4BDE-815D-800C988CC305}" presName="rootComposite" presStyleCnt="0"/>
      <dgm:spPr/>
    </dgm:pt>
    <dgm:pt modelId="{AA1EBF64-321D-400E-98A7-488540AF5DE6}" type="pres">
      <dgm:prSet presAssocID="{EE4ACA39-7553-4BDE-815D-800C988CC305}" presName="rootText" presStyleLbl="node4" presStyleIdx="0" presStyleCnt="2" custScaleX="7093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08DD5A-AB1E-48AB-B146-0E670FA3E3D3}" type="pres">
      <dgm:prSet presAssocID="{EE4ACA39-7553-4BDE-815D-800C988CC305}" presName="rootConnector" presStyleLbl="node4" presStyleIdx="0" presStyleCnt="2"/>
      <dgm:spPr/>
      <dgm:t>
        <a:bodyPr/>
        <a:lstStyle/>
        <a:p>
          <a:endParaRPr lang="cs-CZ"/>
        </a:p>
      </dgm:t>
    </dgm:pt>
    <dgm:pt modelId="{03C39097-FD40-4AB8-BEC7-6FFB2C6A3317}" type="pres">
      <dgm:prSet presAssocID="{EE4ACA39-7553-4BDE-815D-800C988CC305}" presName="hierChild4" presStyleCnt="0"/>
      <dgm:spPr/>
    </dgm:pt>
    <dgm:pt modelId="{FDC51EC6-E941-4E90-8902-E2ADF7E8DB31}" type="pres">
      <dgm:prSet presAssocID="{EE4ACA39-7553-4BDE-815D-800C988CC305}" presName="hierChild5" presStyleCnt="0"/>
      <dgm:spPr/>
    </dgm:pt>
    <dgm:pt modelId="{2908E643-D16E-4BE1-BE13-DF6D9118B9E0}" type="pres">
      <dgm:prSet presAssocID="{BB9ED926-6114-4307-B781-7CB2289763CA}" presName="hierChild5" presStyleCnt="0"/>
      <dgm:spPr/>
    </dgm:pt>
    <dgm:pt modelId="{8D1C5242-B5A5-4367-A645-19CE0287F8AD}" type="pres">
      <dgm:prSet presAssocID="{C50E55DF-C094-4C09-9D36-774EB5F76656}" presName="hierChild5" presStyleCnt="0"/>
      <dgm:spPr/>
    </dgm:pt>
    <dgm:pt modelId="{D121630E-DD39-4165-9753-F9BBCD61A0A2}" type="pres">
      <dgm:prSet presAssocID="{71B7A4D8-76EC-47FE-870D-7EB66D17AA2E}" presName="Name35" presStyleLbl="parChTrans1D2" presStyleIdx="1" presStyleCnt="2"/>
      <dgm:spPr/>
      <dgm:t>
        <a:bodyPr/>
        <a:lstStyle/>
        <a:p>
          <a:endParaRPr lang="cs-CZ"/>
        </a:p>
      </dgm:t>
    </dgm:pt>
    <dgm:pt modelId="{F69E9224-856B-4FA1-AB04-AB9EB932621A}" type="pres">
      <dgm:prSet presAssocID="{2D97C9CC-C797-4A7E-90FE-3DDCBF00B85C}" presName="hierRoot2" presStyleCnt="0">
        <dgm:presLayoutVars>
          <dgm:hierBranch/>
        </dgm:presLayoutVars>
      </dgm:prSet>
      <dgm:spPr/>
    </dgm:pt>
    <dgm:pt modelId="{C3E475D2-CE34-491E-B159-C8CB8D67321D}" type="pres">
      <dgm:prSet presAssocID="{2D97C9CC-C797-4A7E-90FE-3DDCBF00B85C}" presName="rootComposite" presStyleCnt="0"/>
      <dgm:spPr/>
    </dgm:pt>
    <dgm:pt modelId="{CCFD7B44-A8B4-47EB-8AA0-10A78198772E}" type="pres">
      <dgm:prSet presAssocID="{2D97C9CC-C797-4A7E-90FE-3DDCBF00B85C}" presName="rootText" presStyleLbl="node2" presStyleIdx="1" presStyleCnt="2" custScaleX="69857" custLinFactNeighborX="358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514D213-22BC-47E8-9571-A1F39ABA14E2}" type="pres">
      <dgm:prSet presAssocID="{2D97C9CC-C797-4A7E-90FE-3DDCBF00B85C}" presName="rootConnector" presStyleLbl="node2" presStyleIdx="1" presStyleCnt="2"/>
      <dgm:spPr/>
      <dgm:t>
        <a:bodyPr/>
        <a:lstStyle/>
        <a:p>
          <a:endParaRPr lang="cs-CZ"/>
        </a:p>
      </dgm:t>
    </dgm:pt>
    <dgm:pt modelId="{A4936E35-D915-46F7-AF1E-D96B4F770293}" type="pres">
      <dgm:prSet presAssocID="{2D97C9CC-C797-4A7E-90FE-3DDCBF00B85C}" presName="hierChild4" presStyleCnt="0"/>
      <dgm:spPr/>
    </dgm:pt>
    <dgm:pt modelId="{949E0620-0323-4AFF-8475-A59FCE5C097E}" type="pres">
      <dgm:prSet presAssocID="{DA08A1EA-6E00-4C35-A33B-81F0A06C3E24}" presName="Name35" presStyleLbl="parChTrans1D3" presStyleIdx="1" presStyleCnt="3"/>
      <dgm:spPr/>
      <dgm:t>
        <a:bodyPr/>
        <a:lstStyle/>
        <a:p>
          <a:endParaRPr lang="cs-CZ"/>
        </a:p>
      </dgm:t>
    </dgm:pt>
    <dgm:pt modelId="{AB0C1245-798C-4A1A-A586-4630E689D78D}" type="pres">
      <dgm:prSet presAssocID="{6F21C8E6-751D-44E8-8122-1221E85DEB39}" presName="hierRoot2" presStyleCnt="0">
        <dgm:presLayoutVars>
          <dgm:hierBranch val="r"/>
        </dgm:presLayoutVars>
      </dgm:prSet>
      <dgm:spPr/>
    </dgm:pt>
    <dgm:pt modelId="{652A889D-6055-4B6E-B05D-E969E4A0C161}" type="pres">
      <dgm:prSet presAssocID="{6F21C8E6-751D-44E8-8122-1221E85DEB39}" presName="rootComposite" presStyleCnt="0"/>
      <dgm:spPr/>
    </dgm:pt>
    <dgm:pt modelId="{3EE0E14E-7E79-4F58-8C44-6DFF72604B26}" type="pres">
      <dgm:prSet presAssocID="{6F21C8E6-751D-44E8-8122-1221E85DEB39}" presName="rootText" presStyleLbl="node3" presStyleIdx="1" presStyleCnt="3" custScaleX="6985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304E859-61A6-47DF-A133-FA7010AC6154}" type="pres">
      <dgm:prSet presAssocID="{6F21C8E6-751D-44E8-8122-1221E85DEB39}" presName="rootConnector" presStyleLbl="node3" presStyleIdx="1" presStyleCnt="3"/>
      <dgm:spPr/>
      <dgm:t>
        <a:bodyPr/>
        <a:lstStyle/>
        <a:p>
          <a:endParaRPr lang="cs-CZ"/>
        </a:p>
      </dgm:t>
    </dgm:pt>
    <dgm:pt modelId="{C50F8C55-050D-4231-8F67-0C81204CAD77}" type="pres">
      <dgm:prSet presAssocID="{6F21C8E6-751D-44E8-8122-1221E85DEB39}" presName="hierChild4" presStyleCnt="0"/>
      <dgm:spPr/>
    </dgm:pt>
    <dgm:pt modelId="{09115299-3276-41BB-A91C-1914E09AAAF0}" type="pres">
      <dgm:prSet presAssocID="{AFCEB8CE-DEE9-42E3-B10C-856AB2CF71F5}" presName="Name50" presStyleLbl="parChTrans1D4" presStyleIdx="1" presStyleCnt="2"/>
      <dgm:spPr/>
      <dgm:t>
        <a:bodyPr/>
        <a:lstStyle/>
        <a:p>
          <a:endParaRPr lang="cs-CZ"/>
        </a:p>
      </dgm:t>
    </dgm:pt>
    <dgm:pt modelId="{EF63474E-5FFE-462D-929C-1F2DD1EAE637}" type="pres">
      <dgm:prSet presAssocID="{39B8AA66-A628-44E1-8766-65453060D3DB}" presName="hierRoot2" presStyleCnt="0">
        <dgm:presLayoutVars>
          <dgm:hierBranch val="r"/>
        </dgm:presLayoutVars>
      </dgm:prSet>
      <dgm:spPr/>
    </dgm:pt>
    <dgm:pt modelId="{B8B60AF6-4358-40B4-B77B-9B5461365BB6}" type="pres">
      <dgm:prSet presAssocID="{39B8AA66-A628-44E1-8766-65453060D3DB}" presName="rootComposite" presStyleCnt="0"/>
      <dgm:spPr/>
    </dgm:pt>
    <dgm:pt modelId="{1729C7EB-F12C-435C-BF59-56DCA82284B5}" type="pres">
      <dgm:prSet presAssocID="{39B8AA66-A628-44E1-8766-65453060D3DB}" presName="rootText" presStyleLbl="node4" presStyleIdx="1" presStyleCnt="2" custScaleX="684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80499ED-067D-484A-A162-966C7826B623}" type="pres">
      <dgm:prSet presAssocID="{39B8AA66-A628-44E1-8766-65453060D3DB}" presName="rootConnector" presStyleLbl="node4" presStyleIdx="1" presStyleCnt="2"/>
      <dgm:spPr/>
      <dgm:t>
        <a:bodyPr/>
        <a:lstStyle/>
        <a:p>
          <a:endParaRPr lang="cs-CZ"/>
        </a:p>
      </dgm:t>
    </dgm:pt>
    <dgm:pt modelId="{F4342E94-9F47-4F82-94F9-76F7E1FDDC80}" type="pres">
      <dgm:prSet presAssocID="{39B8AA66-A628-44E1-8766-65453060D3DB}" presName="hierChild4" presStyleCnt="0"/>
      <dgm:spPr/>
    </dgm:pt>
    <dgm:pt modelId="{9DE49690-4E86-4D6E-9768-36ABE49E2547}" type="pres">
      <dgm:prSet presAssocID="{39B8AA66-A628-44E1-8766-65453060D3DB}" presName="hierChild5" presStyleCnt="0"/>
      <dgm:spPr/>
    </dgm:pt>
    <dgm:pt modelId="{8A672EDA-C1C7-403D-BEEC-AAA6D91AA298}" type="pres">
      <dgm:prSet presAssocID="{6F21C8E6-751D-44E8-8122-1221E85DEB39}" presName="hierChild5" presStyleCnt="0"/>
      <dgm:spPr/>
    </dgm:pt>
    <dgm:pt modelId="{EFAE0232-FE93-41E3-ACC8-2DA5BB3DDC00}" type="pres">
      <dgm:prSet presAssocID="{CCEEF3C2-9255-48BD-A919-E5FAE4243856}" presName="Name35" presStyleLbl="parChTrans1D3" presStyleIdx="2" presStyleCnt="3"/>
      <dgm:spPr/>
      <dgm:t>
        <a:bodyPr/>
        <a:lstStyle/>
        <a:p>
          <a:endParaRPr lang="cs-CZ"/>
        </a:p>
      </dgm:t>
    </dgm:pt>
    <dgm:pt modelId="{67451CC7-6D30-4D08-B335-DA24172DC843}" type="pres">
      <dgm:prSet presAssocID="{35A4FAB1-ECAC-4DB2-9CC7-B04ED6123AAE}" presName="hierRoot2" presStyleCnt="0">
        <dgm:presLayoutVars>
          <dgm:hierBranch val="r"/>
        </dgm:presLayoutVars>
      </dgm:prSet>
      <dgm:spPr/>
    </dgm:pt>
    <dgm:pt modelId="{A0D28FC0-339B-434C-86EE-41DFE0F7B3DE}" type="pres">
      <dgm:prSet presAssocID="{35A4FAB1-ECAC-4DB2-9CC7-B04ED6123AAE}" presName="rootComposite" presStyleCnt="0"/>
      <dgm:spPr/>
    </dgm:pt>
    <dgm:pt modelId="{592E11EA-2816-4E3C-9172-995EEABBA9C9}" type="pres">
      <dgm:prSet presAssocID="{35A4FAB1-ECAC-4DB2-9CC7-B04ED6123AAE}" presName="rootText" presStyleLbl="node3" presStyleIdx="2" presStyleCnt="3" custScaleX="6840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B82362-183F-4DEA-ABE9-DB9BD7A3FB47}" type="pres">
      <dgm:prSet presAssocID="{35A4FAB1-ECAC-4DB2-9CC7-B04ED6123AAE}" presName="rootConnector" presStyleLbl="node3" presStyleIdx="2" presStyleCnt="3"/>
      <dgm:spPr/>
      <dgm:t>
        <a:bodyPr/>
        <a:lstStyle/>
        <a:p>
          <a:endParaRPr lang="cs-CZ"/>
        </a:p>
      </dgm:t>
    </dgm:pt>
    <dgm:pt modelId="{8CD2E6F2-014D-4BBD-B137-56AC759EFEC1}" type="pres">
      <dgm:prSet presAssocID="{35A4FAB1-ECAC-4DB2-9CC7-B04ED6123AAE}" presName="hierChild4" presStyleCnt="0"/>
      <dgm:spPr/>
    </dgm:pt>
    <dgm:pt modelId="{BBE62A05-D8A8-4837-AC83-ADD98F24226A}" type="pres">
      <dgm:prSet presAssocID="{35A4FAB1-ECAC-4DB2-9CC7-B04ED6123AAE}" presName="hierChild5" presStyleCnt="0"/>
      <dgm:spPr/>
    </dgm:pt>
    <dgm:pt modelId="{163B3AA6-5466-480A-8241-1B517DB6AE6D}" type="pres">
      <dgm:prSet presAssocID="{2D97C9CC-C797-4A7E-90FE-3DDCBF00B85C}" presName="hierChild5" presStyleCnt="0"/>
      <dgm:spPr/>
    </dgm:pt>
    <dgm:pt modelId="{B6A162B8-440F-4ADE-B1DB-84B5A495F74D}" type="pres">
      <dgm:prSet presAssocID="{58895834-6178-40DC-B3AD-8A4344AA83B4}" presName="hierChild3" presStyleCnt="0"/>
      <dgm:spPr/>
    </dgm:pt>
  </dgm:ptLst>
  <dgm:cxnLst>
    <dgm:cxn modelId="{E778AD55-8391-410A-8D4A-52B5205C00FE}" type="presOf" srcId="{0AEED917-7112-4B54-AF4E-7DD3AE204D9A}" destId="{D05BB153-E197-42CA-9DFA-0C21A48A1FD7}" srcOrd="0" destOrd="0" presId="urn:microsoft.com/office/officeart/2005/8/layout/orgChart1"/>
    <dgm:cxn modelId="{9A0A4DB1-938D-4EB7-9805-8D0E4CD2AE4B}" type="presOf" srcId="{58895834-6178-40DC-B3AD-8A4344AA83B4}" destId="{AC0AD3B7-ABD2-4D30-97C4-EFF8BB6FCE28}" srcOrd="0" destOrd="0" presId="urn:microsoft.com/office/officeart/2005/8/layout/orgChart1"/>
    <dgm:cxn modelId="{4848AFC7-5C01-4B95-94B8-5DB0C321628F}" srcId="{BB9ED926-6114-4307-B781-7CB2289763CA}" destId="{EE4ACA39-7553-4BDE-815D-800C988CC305}" srcOrd="0" destOrd="0" parTransId="{0AEED917-7112-4B54-AF4E-7DD3AE204D9A}" sibTransId="{D7323ABF-6D42-4450-841C-433E89B4B1A7}"/>
    <dgm:cxn modelId="{21314473-00D4-4329-B053-EC9AA5F78129}" srcId="{6F21C8E6-751D-44E8-8122-1221E85DEB39}" destId="{39B8AA66-A628-44E1-8766-65453060D3DB}" srcOrd="0" destOrd="0" parTransId="{AFCEB8CE-DEE9-42E3-B10C-856AB2CF71F5}" sibTransId="{B4AFB771-CAD3-4369-BAC2-639D1D04F78E}"/>
    <dgm:cxn modelId="{CDE6C917-984A-4AC7-A133-60D04C1A64A7}" type="presOf" srcId="{6F21C8E6-751D-44E8-8122-1221E85DEB39}" destId="{3EE0E14E-7E79-4F58-8C44-6DFF72604B26}" srcOrd="0" destOrd="0" presId="urn:microsoft.com/office/officeart/2005/8/layout/orgChart1"/>
    <dgm:cxn modelId="{9D98552A-395B-47F9-BBD3-54E861FE98DE}" type="presOf" srcId="{35A4FAB1-ECAC-4DB2-9CC7-B04ED6123AAE}" destId="{99B82362-183F-4DEA-ABE9-DB9BD7A3FB47}" srcOrd="1" destOrd="0" presId="urn:microsoft.com/office/officeart/2005/8/layout/orgChart1"/>
    <dgm:cxn modelId="{AB145AC4-3906-4168-835B-31C13DF232CC}" type="presOf" srcId="{2D97C9CC-C797-4A7E-90FE-3DDCBF00B85C}" destId="{CCFD7B44-A8B4-47EB-8AA0-10A78198772E}" srcOrd="0" destOrd="0" presId="urn:microsoft.com/office/officeart/2005/8/layout/orgChart1"/>
    <dgm:cxn modelId="{3AAD1EA4-4AC9-44FD-A65C-D0E2F621989F}" type="presOf" srcId="{64D46D1B-5FF9-4849-9680-62EE85D0387B}" destId="{8F087C17-42E9-49E4-B84C-3234EF2BE2FB}" srcOrd="0" destOrd="0" presId="urn:microsoft.com/office/officeart/2005/8/layout/orgChart1"/>
    <dgm:cxn modelId="{E5CF97EE-C7DD-4A55-8F2F-94C9CEC4AA51}" type="presOf" srcId="{35A4FAB1-ECAC-4DB2-9CC7-B04ED6123AAE}" destId="{592E11EA-2816-4E3C-9172-995EEABBA9C9}" srcOrd="0" destOrd="0" presId="urn:microsoft.com/office/officeart/2005/8/layout/orgChart1"/>
    <dgm:cxn modelId="{AB915012-7B98-4DA0-8D76-4036287373F4}" srcId="{2D97C9CC-C797-4A7E-90FE-3DDCBF00B85C}" destId="{6F21C8E6-751D-44E8-8122-1221E85DEB39}" srcOrd="0" destOrd="0" parTransId="{DA08A1EA-6E00-4C35-A33B-81F0A06C3E24}" sibTransId="{1A4B7F18-9A57-4B71-B363-0E774B0CED86}"/>
    <dgm:cxn modelId="{E9380740-511D-4D38-8A1A-BE417EB9E4B8}" srcId="{58895834-6178-40DC-B3AD-8A4344AA83B4}" destId="{C50E55DF-C094-4C09-9D36-774EB5F76656}" srcOrd="0" destOrd="0" parTransId="{64D46D1B-5FF9-4849-9680-62EE85D0387B}" sibTransId="{97820781-FEBB-4184-A91A-424257B8C1EE}"/>
    <dgm:cxn modelId="{7FC69CB7-145F-42FF-B0E2-1B023C97B916}" type="presOf" srcId="{BB9ED926-6114-4307-B781-7CB2289763CA}" destId="{A684E238-FCFA-4380-8087-24B7B4250C71}" srcOrd="1" destOrd="0" presId="urn:microsoft.com/office/officeart/2005/8/layout/orgChart1"/>
    <dgm:cxn modelId="{CD0D6E42-C487-4F79-ACAD-4CE9742C540F}" srcId="{4C684E5B-A893-43FC-AC02-2C496D647BE2}" destId="{58895834-6178-40DC-B3AD-8A4344AA83B4}" srcOrd="0" destOrd="0" parTransId="{70F7973C-EBFD-49B4-A226-6FB79056E11B}" sibTransId="{F63CDF17-383B-42D4-858B-AAE632837C86}"/>
    <dgm:cxn modelId="{524187E5-47E5-4536-9E44-39EB59C77750}" type="presOf" srcId="{4C684E5B-A893-43FC-AC02-2C496D647BE2}" destId="{A21B9DEA-71B2-4470-953E-8ED8310DAE65}" srcOrd="0" destOrd="0" presId="urn:microsoft.com/office/officeart/2005/8/layout/orgChart1"/>
    <dgm:cxn modelId="{D84C0DAC-C920-4D93-BC4F-17F83F7BB465}" srcId="{C50E55DF-C094-4C09-9D36-774EB5F76656}" destId="{BB9ED926-6114-4307-B781-7CB2289763CA}" srcOrd="0" destOrd="0" parTransId="{661AB7AF-70E4-4B43-88C5-C47BD30A25E5}" sibTransId="{0604A5AF-28AB-4152-B642-F688EA8B742C}"/>
    <dgm:cxn modelId="{D8170109-400D-4F02-9C58-71481C7A3F7D}" type="presOf" srcId="{C50E55DF-C094-4C09-9D36-774EB5F76656}" destId="{D2D15625-369B-4D43-B31F-0EFD7CA0580C}" srcOrd="0" destOrd="0" presId="urn:microsoft.com/office/officeart/2005/8/layout/orgChart1"/>
    <dgm:cxn modelId="{6A9FCD1A-6828-420F-8D4B-C6A00B337E2D}" type="presOf" srcId="{AFCEB8CE-DEE9-42E3-B10C-856AB2CF71F5}" destId="{09115299-3276-41BB-A91C-1914E09AAAF0}" srcOrd="0" destOrd="0" presId="urn:microsoft.com/office/officeart/2005/8/layout/orgChart1"/>
    <dgm:cxn modelId="{E85B4ACD-5BDB-42EF-96CF-5758609F898F}" type="presOf" srcId="{58895834-6178-40DC-B3AD-8A4344AA83B4}" destId="{2A8A37E4-A48F-4254-A19C-3DE45A142E4E}" srcOrd="1" destOrd="0" presId="urn:microsoft.com/office/officeart/2005/8/layout/orgChart1"/>
    <dgm:cxn modelId="{F7D2BE95-936D-43AF-AF61-50A7DE252DB3}" type="presOf" srcId="{BB9ED926-6114-4307-B781-7CB2289763CA}" destId="{96732F93-1928-47BC-99D8-24DC04496A1C}" srcOrd="0" destOrd="0" presId="urn:microsoft.com/office/officeart/2005/8/layout/orgChart1"/>
    <dgm:cxn modelId="{24552353-296D-4CEB-8B6B-06755E9DE1ED}" type="presOf" srcId="{661AB7AF-70E4-4B43-88C5-C47BD30A25E5}" destId="{AAD47CAB-58BF-4710-9C6D-E239D428ABB6}" srcOrd="0" destOrd="0" presId="urn:microsoft.com/office/officeart/2005/8/layout/orgChart1"/>
    <dgm:cxn modelId="{0170F89D-5E40-48CC-A4FD-581CDECC2729}" srcId="{58895834-6178-40DC-B3AD-8A4344AA83B4}" destId="{2D97C9CC-C797-4A7E-90FE-3DDCBF00B85C}" srcOrd="1" destOrd="0" parTransId="{71B7A4D8-76EC-47FE-870D-7EB66D17AA2E}" sibTransId="{1C51E22A-528C-4F2F-82D4-45B4E5BFA5DA}"/>
    <dgm:cxn modelId="{589B16A2-1727-4F59-9C8E-DE2C1C57C519}" type="presOf" srcId="{EE4ACA39-7553-4BDE-815D-800C988CC305}" destId="{F408DD5A-AB1E-48AB-B146-0E670FA3E3D3}" srcOrd="1" destOrd="0" presId="urn:microsoft.com/office/officeart/2005/8/layout/orgChart1"/>
    <dgm:cxn modelId="{D96CD165-C6D3-4289-AC8C-C55B18CEAD97}" type="presOf" srcId="{EE4ACA39-7553-4BDE-815D-800C988CC305}" destId="{AA1EBF64-321D-400E-98A7-488540AF5DE6}" srcOrd="0" destOrd="0" presId="urn:microsoft.com/office/officeart/2005/8/layout/orgChart1"/>
    <dgm:cxn modelId="{B687DB8E-B316-432B-B5B3-7F0FFFB15AD4}" type="presOf" srcId="{6F21C8E6-751D-44E8-8122-1221E85DEB39}" destId="{B304E859-61A6-47DF-A133-FA7010AC6154}" srcOrd="1" destOrd="0" presId="urn:microsoft.com/office/officeart/2005/8/layout/orgChart1"/>
    <dgm:cxn modelId="{7D31619B-37F8-477E-BE62-62851D3046CD}" type="presOf" srcId="{DA08A1EA-6E00-4C35-A33B-81F0A06C3E24}" destId="{949E0620-0323-4AFF-8475-A59FCE5C097E}" srcOrd="0" destOrd="0" presId="urn:microsoft.com/office/officeart/2005/8/layout/orgChart1"/>
    <dgm:cxn modelId="{44F92E57-FFCB-4DB0-A936-36050B5CE8AD}" type="presOf" srcId="{CCEEF3C2-9255-48BD-A919-E5FAE4243856}" destId="{EFAE0232-FE93-41E3-ACC8-2DA5BB3DDC00}" srcOrd="0" destOrd="0" presId="urn:microsoft.com/office/officeart/2005/8/layout/orgChart1"/>
    <dgm:cxn modelId="{8F3427A0-6E13-4A3B-A3DB-ED2FA9D64F11}" srcId="{2D97C9CC-C797-4A7E-90FE-3DDCBF00B85C}" destId="{35A4FAB1-ECAC-4DB2-9CC7-B04ED6123AAE}" srcOrd="1" destOrd="0" parTransId="{CCEEF3C2-9255-48BD-A919-E5FAE4243856}" sibTransId="{5FE5A077-73F3-48EB-9838-3287CE1D9265}"/>
    <dgm:cxn modelId="{94AE6C74-98D9-48E0-BB09-D4689B5F20C9}" type="presOf" srcId="{2D97C9CC-C797-4A7E-90FE-3DDCBF00B85C}" destId="{7514D213-22BC-47E8-9571-A1F39ABA14E2}" srcOrd="1" destOrd="0" presId="urn:microsoft.com/office/officeart/2005/8/layout/orgChart1"/>
    <dgm:cxn modelId="{2B6C6C92-D159-4058-A31F-4C5A4A11E716}" type="presOf" srcId="{C50E55DF-C094-4C09-9D36-774EB5F76656}" destId="{C4654E72-B757-4875-9F2D-7D9D09C4775B}" srcOrd="1" destOrd="0" presId="urn:microsoft.com/office/officeart/2005/8/layout/orgChart1"/>
    <dgm:cxn modelId="{FBFD58F1-22B4-4AE1-9EA7-0C69CB90F979}" type="presOf" srcId="{39B8AA66-A628-44E1-8766-65453060D3DB}" destId="{E80499ED-067D-484A-A162-966C7826B623}" srcOrd="1" destOrd="0" presId="urn:microsoft.com/office/officeart/2005/8/layout/orgChart1"/>
    <dgm:cxn modelId="{DD93AC79-72E1-4683-A2F9-45DD5E53A43B}" type="presOf" srcId="{71B7A4D8-76EC-47FE-870D-7EB66D17AA2E}" destId="{D121630E-DD39-4165-9753-F9BBCD61A0A2}" srcOrd="0" destOrd="0" presId="urn:microsoft.com/office/officeart/2005/8/layout/orgChart1"/>
    <dgm:cxn modelId="{BF699FD6-C932-40AC-BD3F-0CB6DE6A4155}" type="presOf" srcId="{39B8AA66-A628-44E1-8766-65453060D3DB}" destId="{1729C7EB-F12C-435C-BF59-56DCA82284B5}" srcOrd="0" destOrd="0" presId="urn:microsoft.com/office/officeart/2005/8/layout/orgChart1"/>
    <dgm:cxn modelId="{925E0A42-2529-43F0-94E3-00077BB5D84C}" type="presParOf" srcId="{A21B9DEA-71B2-4470-953E-8ED8310DAE65}" destId="{C393D3AA-B150-44C8-B0B6-7D85B3290941}" srcOrd="0" destOrd="0" presId="urn:microsoft.com/office/officeart/2005/8/layout/orgChart1"/>
    <dgm:cxn modelId="{E8D9E744-4823-4D09-A9F2-68BD4ED0408A}" type="presParOf" srcId="{C393D3AA-B150-44C8-B0B6-7D85B3290941}" destId="{67CE2284-FF5A-4D59-965E-E34304341D3F}" srcOrd="0" destOrd="0" presId="urn:microsoft.com/office/officeart/2005/8/layout/orgChart1"/>
    <dgm:cxn modelId="{7BF036DE-8A35-4EAF-B101-3365A97B4A04}" type="presParOf" srcId="{67CE2284-FF5A-4D59-965E-E34304341D3F}" destId="{AC0AD3B7-ABD2-4D30-97C4-EFF8BB6FCE28}" srcOrd="0" destOrd="0" presId="urn:microsoft.com/office/officeart/2005/8/layout/orgChart1"/>
    <dgm:cxn modelId="{D9605083-D054-4F3C-B08F-1DA2741DFD0A}" type="presParOf" srcId="{67CE2284-FF5A-4D59-965E-E34304341D3F}" destId="{2A8A37E4-A48F-4254-A19C-3DE45A142E4E}" srcOrd="1" destOrd="0" presId="urn:microsoft.com/office/officeart/2005/8/layout/orgChart1"/>
    <dgm:cxn modelId="{348E05AD-7D5F-4817-97B2-D0E4D53B43FC}" type="presParOf" srcId="{C393D3AA-B150-44C8-B0B6-7D85B3290941}" destId="{80333FB9-BC54-4404-95F2-C2DE2444DE16}" srcOrd="1" destOrd="0" presId="urn:microsoft.com/office/officeart/2005/8/layout/orgChart1"/>
    <dgm:cxn modelId="{4AF916ED-14EC-494A-B0C2-9B9CE661DDBD}" type="presParOf" srcId="{80333FB9-BC54-4404-95F2-C2DE2444DE16}" destId="{8F087C17-42E9-49E4-B84C-3234EF2BE2FB}" srcOrd="0" destOrd="0" presId="urn:microsoft.com/office/officeart/2005/8/layout/orgChart1"/>
    <dgm:cxn modelId="{7ECC0037-0832-4757-8DBD-BAD205DAEC88}" type="presParOf" srcId="{80333FB9-BC54-4404-95F2-C2DE2444DE16}" destId="{5E032385-4C12-4DFD-9550-0E42EF2E6D3F}" srcOrd="1" destOrd="0" presId="urn:microsoft.com/office/officeart/2005/8/layout/orgChart1"/>
    <dgm:cxn modelId="{CC079376-425A-467D-950A-75178C92D0F8}" type="presParOf" srcId="{5E032385-4C12-4DFD-9550-0E42EF2E6D3F}" destId="{02FFE0BF-2FFD-47D6-A1D9-812FF28E6388}" srcOrd="0" destOrd="0" presId="urn:microsoft.com/office/officeart/2005/8/layout/orgChart1"/>
    <dgm:cxn modelId="{75DA6BEA-8412-441B-B84D-28359928A343}" type="presParOf" srcId="{02FFE0BF-2FFD-47D6-A1D9-812FF28E6388}" destId="{D2D15625-369B-4D43-B31F-0EFD7CA0580C}" srcOrd="0" destOrd="0" presId="urn:microsoft.com/office/officeart/2005/8/layout/orgChart1"/>
    <dgm:cxn modelId="{24480D61-B44D-45DC-AD25-E9F31CAC363E}" type="presParOf" srcId="{02FFE0BF-2FFD-47D6-A1D9-812FF28E6388}" destId="{C4654E72-B757-4875-9F2D-7D9D09C4775B}" srcOrd="1" destOrd="0" presId="urn:microsoft.com/office/officeart/2005/8/layout/orgChart1"/>
    <dgm:cxn modelId="{B0D71E90-9E2E-461C-8183-0CE4B84952D8}" type="presParOf" srcId="{5E032385-4C12-4DFD-9550-0E42EF2E6D3F}" destId="{65ABA9A5-BE05-4D07-908C-38DDEACF04EF}" srcOrd="1" destOrd="0" presId="urn:microsoft.com/office/officeart/2005/8/layout/orgChart1"/>
    <dgm:cxn modelId="{261AC5A0-D179-4A27-9123-51FAF705CB65}" type="presParOf" srcId="{65ABA9A5-BE05-4D07-908C-38DDEACF04EF}" destId="{AAD47CAB-58BF-4710-9C6D-E239D428ABB6}" srcOrd="0" destOrd="0" presId="urn:microsoft.com/office/officeart/2005/8/layout/orgChart1"/>
    <dgm:cxn modelId="{7AE479F7-FF25-4381-B8C3-06726D17D66B}" type="presParOf" srcId="{65ABA9A5-BE05-4D07-908C-38DDEACF04EF}" destId="{A3C81F04-C05F-4923-9E3E-B225E087FA78}" srcOrd="1" destOrd="0" presId="urn:microsoft.com/office/officeart/2005/8/layout/orgChart1"/>
    <dgm:cxn modelId="{7CD7BC64-6B9F-4CA9-995A-F340403EA4CD}" type="presParOf" srcId="{A3C81F04-C05F-4923-9E3E-B225E087FA78}" destId="{608AF4C6-3A5F-4A44-BB7B-6F331585C0A5}" srcOrd="0" destOrd="0" presId="urn:microsoft.com/office/officeart/2005/8/layout/orgChart1"/>
    <dgm:cxn modelId="{F1540A90-785A-4D76-948C-4AA283B89BFE}" type="presParOf" srcId="{608AF4C6-3A5F-4A44-BB7B-6F331585C0A5}" destId="{96732F93-1928-47BC-99D8-24DC04496A1C}" srcOrd="0" destOrd="0" presId="urn:microsoft.com/office/officeart/2005/8/layout/orgChart1"/>
    <dgm:cxn modelId="{D7F8BC1C-46A0-45ED-937A-09BEFDAB71C4}" type="presParOf" srcId="{608AF4C6-3A5F-4A44-BB7B-6F331585C0A5}" destId="{A684E238-FCFA-4380-8087-24B7B4250C71}" srcOrd="1" destOrd="0" presId="urn:microsoft.com/office/officeart/2005/8/layout/orgChart1"/>
    <dgm:cxn modelId="{F4775EF4-2F77-4227-9BBE-514EC458418E}" type="presParOf" srcId="{A3C81F04-C05F-4923-9E3E-B225E087FA78}" destId="{1CF2CDEF-0117-43C1-BEAE-57252B63B315}" srcOrd="1" destOrd="0" presId="urn:microsoft.com/office/officeart/2005/8/layout/orgChart1"/>
    <dgm:cxn modelId="{A9A47CE3-9C36-4031-8F88-530B62FB5DB6}" type="presParOf" srcId="{1CF2CDEF-0117-43C1-BEAE-57252B63B315}" destId="{D05BB153-E197-42CA-9DFA-0C21A48A1FD7}" srcOrd="0" destOrd="0" presId="urn:microsoft.com/office/officeart/2005/8/layout/orgChart1"/>
    <dgm:cxn modelId="{E07E79F6-8165-418C-B65C-B94E3A5F96CF}" type="presParOf" srcId="{1CF2CDEF-0117-43C1-BEAE-57252B63B315}" destId="{4A441E44-8C0C-4BB2-B463-6084CC0F1CDA}" srcOrd="1" destOrd="0" presId="urn:microsoft.com/office/officeart/2005/8/layout/orgChart1"/>
    <dgm:cxn modelId="{54A72B9C-9DD9-4CD3-8F42-D6AD6C5AE60C}" type="presParOf" srcId="{4A441E44-8C0C-4BB2-B463-6084CC0F1CDA}" destId="{E0CDA2E8-CB13-4C68-8369-C6871A141612}" srcOrd="0" destOrd="0" presId="urn:microsoft.com/office/officeart/2005/8/layout/orgChart1"/>
    <dgm:cxn modelId="{87637139-6431-4632-BB00-84DE9D3F47D7}" type="presParOf" srcId="{E0CDA2E8-CB13-4C68-8369-C6871A141612}" destId="{AA1EBF64-321D-400E-98A7-488540AF5DE6}" srcOrd="0" destOrd="0" presId="urn:microsoft.com/office/officeart/2005/8/layout/orgChart1"/>
    <dgm:cxn modelId="{AF68A1C5-EF1B-4C3D-9E19-BE23CBFD4040}" type="presParOf" srcId="{E0CDA2E8-CB13-4C68-8369-C6871A141612}" destId="{F408DD5A-AB1E-48AB-B146-0E670FA3E3D3}" srcOrd="1" destOrd="0" presId="urn:microsoft.com/office/officeart/2005/8/layout/orgChart1"/>
    <dgm:cxn modelId="{016C0438-577E-448B-BDD7-560EDC6A1E4F}" type="presParOf" srcId="{4A441E44-8C0C-4BB2-B463-6084CC0F1CDA}" destId="{03C39097-FD40-4AB8-BEC7-6FFB2C6A3317}" srcOrd="1" destOrd="0" presId="urn:microsoft.com/office/officeart/2005/8/layout/orgChart1"/>
    <dgm:cxn modelId="{E3D62C2E-6567-40C9-B113-10AFF23170AA}" type="presParOf" srcId="{4A441E44-8C0C-4BB2-B463-6084CC0F1CDA}" destId="{FDC51EC6-E941-4E90-8902-E2ADF7E8DB31}" srcOrd="2" destOrd="0" presId="urn:microsoft.com/office/officeart/2005/8/layout/orgChart1"/>
    <dgm:cxn modelId="{6413E06F-B9C3-4CDD-BDA8-60B46BE5FEC8}" type="presParOf" srcId="{A3C81F04-C05F-4923-9E3E-B225E087FA78}" destId="{2908E643-D16E-4BE1-BE13-DF6D9118B9E0}" srcOrd="2" destOrd="0" presId="urn:microsoft.com/office/officeart/2005/8/layout/orgChart1"/>
    <dgm:cxn modelId="{FA7DEBBD-19E4-455D-94FF-AC7FF94F8660}" type="presParOf" srcId="{5E032385-4C12-4DFD-9550-0E42EF2E6D3F}" destId="{8D1C5242-B5A5-4367-A645-19CE0287F8AD}" srcOrd="2" destOrd="0" presId="urn:microsoft.com/office/officeart/2005/8/layout/orgChart1"/>
    <dgm:cxn modelId="{9BA1E081-84D6-42B5-BDAC-1244C9330F57}" type="presParOf" srcId="{80333FB9-BC54-4404-95F2-C2DE2444DE16}" destId="{D121630E-DD39-4165-9753-F9BBCD61A0A2}" srcOrd="2" destOrd="0" presId="urn:microsoft.com/office/officeart/2005/8/layout/orgChart1"/>
    <dgm:cxn modelId="{39A27504-D4E9-4F99-BF1D-EEB30D2DA2A5}" type="presParOf" srcId="{80333FB9-BC54-4404-95F2-C2DE2444DE16}" destId="{F69E9224-856B-4FA1-AB04-AB9EB932621A}" srcOrd="3" destOrd="0" presId="urn:microsoft.com/office/officeart/2005/8/layout/orgChart1"/>
    <dgm:cxn modelId="{3CF8C7B0-21FA-4FAB-B60D-F5BECFC8EB20}" type="presParOf" srcId="{F69E9224-856B-4FA1-AB04-AB9EB932621A}" destId="{C3E475D2-CE34-491E-B159-C8CB8D67321D}" srcOrd="0" destOrd="0" presId="urn:microsoft.com/office/officeart/2005/8/layout/orgChart1"/>
    <dgm:cxn modelId="{DC985A65-3E19-47E2-8886-F6C855F35863}" type="presParOf" srcId="{C3E475D2-CE34-491E-B159-C8CB8D67321D}" destId="{CCFD7B44-A8B4-47EB-8AA0-10A78198772E}" srcOrd="0" destOrd="0" presId="urn:microsoft.com/office/officeart/2005/8/layout/orgChart1"/>
    <dgm:cxn modelId="{EFAD9F8A-63F1-4A1A-BF8C-129D78AFE168}" type="presParOf" srcId="{C3E475D2-CE34-491E-B159-C8CB8D67321D}" destId="{7514D213-22BC-47E8-9571-A1F39ABA14E2}" srcOrd="1" destOrd="0" presId="urn:microsoft.com/office/officeart/2005/8/layout/orgChart1"/>
    <dgm:cxn modelId="{AB757AF0-B564-411E-9993-17DC6CA53605}" type="presParOf" srcId="{F69E9224-856B-4FA1-AB04-AB9EB932621A}" destId="{A4936E35-D915-46F7-AF1E-D96B4F770293}" srcOrd="1" destOrd="0" presId="urn:microsoft.com/office/officeart/2005/8/layout/orgChart1"/>
    <dgm:cxn modelId="{0A8B9798-E336-4228-B250-B5D1C3B23279}" type="presParOf" srcId="{A4936E35-D915-46F7-AF1E-D96B4F770293}" destId="{949E0620-0323-4AFF-8475-A59FCE5C097E}" srcOrd="0" destOrd="0" presId="urn:microsoft.com/office/officeart/2005/8/layout/orgChart1"/>
    <dgm:cxn modelId="{D2780CA2-3891-48F5-AAD6-899BB2947F5D}" type="presParOf" srcId="{A4936E35-D915-46F7-AF1E-D96B4F770293}" destId="{AB0C1245-798C-4A1A-A586-4630E689D78D}" srcOrd="1" destOrd="0" presId="urn:microsoft.com/office/officeart/2005/8/layout/orgChart1"/>
    <dgm:cxn modelId="{5F261DF4-A3F2-4407-9A8A-4AD4FE788989}" type="presParOf" srcId="{AB0C1245-798C-4A1A-A586-4630E689D78D}" destId="{652A889D-6055-4B6E-B05D-E969E4A0C161}" srcOrd="0" destOrd="0" presId="urn:microsoft.com/office/officeart/2005/8/layout/orgChart1"/>
    <dgm:cxn modelId="{F7C82F1E-2F37-40EC-BB12-A38F5CCF78FB}" type="presParOf" srcId="{652A889D-6055-4B6E-B05D-E969E4A0C161}" destId="{3EE0E14E-7E79-4F58-8C44-6DFF72604B26}" srcOrd="0" destOrd="0" presId="urn:microsoft.com/office/officeart/2005/8/layout/orgChart1"/>
    <dgm:cxn modelId="{37612862-8C1A-44FB-8811-BFC97FDFADAA}" type="presParOf" srcId="{652A889D-6055-4B6E-B05D-E969E4A0C161}" destId="{B304E859-61A6-47DF-A133-FA7010AC6154}" srcOrd="1" destOrd="0" presId="urn:microsoft.com/office/officeart/2005/8/layout/orgChart1"/>
    <dgm:cxn modelId="{01448CAD-651C-473D-8B28-30C08A286A00}" type="presParOf" srcId="{AB0C1245-798C-4A1A-A586-4630E689D78D}" destId="{C50F8C55-050D-4231-8F67-0C81204CAD77}" srcOrd="1" destOrd="0" presId="urn:microsoft.com/office/officeart/2005/8/layout/orgChart1"/>
    <dgm:cxn modelId="{450A11D8-B066-4CBE-B846-997BAC59C366}" type="presParOf" srcId="{C50F8C55-050D-4231-8F67-0C81204CAD77}" destId="{09115299-3276-41BB-A91C-1914E09AAAF0}" srcOrd="0" destOrd="0" presId="urn:microsoft.com/office/officeart/2005/8/layout/orgChart1"/>
    <dgm:cxn modelId="{6FFAD7F4-CEDE-40B6-A269-4293AFC3138C}" type="presParOf" srcId="{C50F8C55-050D-4231-8F67-0C81204CAD77}" destId="{EF63474E-5FFE-462D-929C-1F2DD1EAE637}" srcOrd="1" destOrd="0" presId="urn:microsoft.com/office/officeart/2005/8/layout/orgChart1"/>
    <dgm:cxn modelId="{07256B44-0C5A-49A4-8792-B5D8171C8FAE}" type="presParOf" srcId="{EF63474E-5FFE-462D-929C-1F2DD1EAE637}" destId="{B8B60AF6-4358-40B4-B77B-9B5461365BB6}" srcOrd="0" destOrd="0" presId="urn:microsoft.com/office/officeart/2005/8/layout/orgChart1"/>
    <dgm:cxn modelId="{6A896BBE-CE93-415A-800A-2F747B4FAB9E}" type="presParOf" srcId="{B8B60AF6-4358-40B4-B77B-9B5461365BB6}" destId="{1729C7EB-F12C-435C-BF59-56DCA82284B5}" srcOrd="0" destOrd="0" presId="urn:microsoft.com/office/officeart/2005/8/layout/orgChart1"/>
    <dgm:cxn modelId="{69B2CE62-6697-4C90-90EC-045168690154}" type="presParOf" srcId="{B8B60AF6-4358-40B4-B77B-9B5461365BB6}" destId="{E80499ED-067D-484A-A162-966C7826B623}" srcOrd="1" destOrd="0" presId="urn:microsoft.com/office/officeart/2005/8/layout/orgChart1"/>
    <dgm:cxn modelId="{7C42D8AC-75F7-4B47-8685-441B0E2313FA}" type="presParOf" srcId="{EF63474E-5FFE-462D-929C-1F2DD1EAE637}" destId="{F4342E94-9F47-4F82-94F9-76F7E1FDDC80}" srcOrd="1" destOrd="0" presId="urn:microsoft.com/office/officeart/2005/8/layout/orgChart1"/>
    <dgm:cxn modelId="{D547EE67-182C-46BD-ABCF-732AF2EB6FB5}" type="presParOf" srcId="{EF63474E-5FFE-462D-929C-1F2DD1EAE637}" destId="{9DE49690-4E86-4D6E-9768-36ABE49E2547}" srcOrd="2" destOrd="0" presId="urn:microsoft.com/office/officeart/2005/8/layout/orgChart1"/>
    <dgm:cxn modelId="{D1DD7B88-5B77-49B8-9A1F-CE415D6070DC}" type="presParOf" srcId="{AB0C1245-798C-4A1A-A586-4630E689D78D}" destId="{8A672EDA-C1C7-403D-BEEC-AAA6D91AA298}" srcOrd="2" destOrd="0" presId="urn:microsoft.com/office/officeart/2005/8/layout/orgChart1"/>
    <dgm:cxn modelId="{7CEA2109-1930-4E6E-BAF1-B40A1E673886}" type="presParOf" srcId="{A4936E35-D915-46F7-AF1E-D96B4F770293}" destId="{EFAE0232-FE93-41E3-ACC8-2DA5BB3DDC00}" srcOrd="2" destOrd="0" presId="urn:microsoft.com/office/officeart/2005/8/layout/orgChart1"/>
    <dgm:cxn modelId="{3A412D5D-D480-4B57-B2FE-A6A70AC7DF1B}" type="presParOf" srcId="{A4936E35-D915-46F7-AF1E-D96B4F770293}" destId="{67451CC7-6D30-4D08-B335-DA24172DC843}" srcOrd="3" destOrd="0" presId="urn:microsoft.com/office/officeart/2005/8/layout/orgChart1"/>
    <dgm:cxn modelId="{84AF5C5D-E551-4EDE-B086-30E2357BD6EC}" type="presParOf" srcId="{67451CC7-6D30-4D08-B335-DA24172DC843}" destId="{A0D28FC0-339B-434C-86EE-41DFE0F7B3DE}" srcOrd="0" destOrd="0" presId="urn:microsoft.com/office/officeart/2005/8/layout/orgChart1"/>
    <dgm:cxn modelId="{593CD1B4-374D-415D-9A7A-09367E0060CA}" type="presParOf" srcId="{A0D28FC0-339B-434C-86EE-41DFE0F7B3DE}" destId="{592E11EA-2816-4E3C-9172-995EEABBA9C9}" srcOrd="0" destOrd="0" presId="urn:microsoft.com/office/officeart/2005/8/layout/orgChart1"/>
    <dgm:cxn modelId="{E874A3CF-63DE-4B04-B19E-C104756745E5}" type="presParOf" srcId="{A0D28FC0-339B-434C-86EE-41DFE0F7B3DE}" destId="{99B82362-183F-4DEA-ABE9-DB9BD7A3FB47}" srcOrd="1" destOrd="0" presId="urn:microsoft.com/office/officeart/2005/8/layout/orgChart1"/>
    <dgm:cxn modelId="{EBF73E04-64B0-475C-B53B-59C3EFFA5010}" type="presParOf" srcId="{67451CC7-6D30-4D08-B335-DA24172DC843}" destId="{8CD2E6F2-014D-4BBD-B137-56AC759EFEC1}" srcOrd="1" destOrd="0" presId="urn:microsoft.com/office/officeart/2005/8/layout/orgChart1"/>
    <dgm:cxn modelId="{E0D3B04C-C364-40E2-AF6C-C3013A19A37B}" type="presParOf" srcId="{67451CC7-6D30-4D08-B335-DA24172DC843}" destId="{BBE62A05-D8A8-4837-AC83-ADD98F24226A}" srcOrd="2" destOrd="0" presId="urn:microsoft.com/office/officeart/2005/8/layout/orgChart1"/>
    <dgm:cxn modelId="{50C232BE-2961-4BA0-B060-7061F6385607}" type="presParOf" srcId="{F69E9224-856B-4FA1-AB04-AB9EB932621A}" destId="{163B3AA6-5466-480A-8241-1B517DB6AE6D}" srcOrd="2" destOrd="0" presId="urn:microsoft.com/office/officeart/2005/8/layout/orgChart1"/>
    <dgm:cxn modelId="{E560409B-C271-4B59-9AFB-E9B8C359C651}" type="presParOf" srcId="{C393D3AA-B150-44C8-B0B6-7D85B3290941}" destId="{B6A162B8-440F-4ADE-B1DB-84B5A495F74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E0232-FE93-41E3-ACC8-2DA5BB3DDC00}">
      <dsp:nvSpPr>
        <dsp:cNvPr id="0" name=""/>
        <dsp:cNvSpPr/>
      </dsp:nvSpPr>
      <dsp:spPr>
        <a:xfrm>
          <a:off x="3367128" y="1623470"/>
          <a:ext cx="810844" cy="281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25"/>
              </a:lnTo>
              <a:lnTo>
                <a:pt x="810844" y="140725"/>
              </a:lnTo>
              <a:lnTo>
                <a:pt x="810844" y="2814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115299-3276-41BB-A91C-1914E09AAAF0}">
      <dsp:nvSpPr>
        <dsp:cNvPr id="0" name=""/>
        <dsp:cNvSpPr/>
      </dsp:nvSpPr>
      <dsp:spPr>
        <a:xfrm>
          <a:off x="2020188" y="2575040"/>
          <a:ext cx="201035" cy="616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6510"/>
              </a:lnTo>
              <a:lnTo>
                <a:pt x="201035" y="6165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E0620-0323-4AFF-8475-A59FCE5C097E}">
      <dsp:nvSpPr>
        <dsp:cNvPr id="0" name=""/>
        <dsp:cNvSpPr/>
      </dsp:nvSpPr>
      <dsp:spPr>
        <a:xfrm>
          <a:off x="2556284" y="1623470"/>
          <a:ext cx="810844" cy="281450"/>
        </a:xfrm>
        <a:custGeom>
          <a:avLst/>
          <a:gdLst/>
          <a:ahLst/>
          <a:cxnLst/>
          <a:rect l="0" t="0" r="0" b="0"/>
          <a:pathLst>
            <a:path>
              <a:moveTo>
                <a:pt x="810844" y="0"/>
              </a:moveTo>
              <a:lnTo>
                <a:pt x="810844" y="140725"/>
              </a:lnTo>
              <a:lnTo>
                <a:pt x="0" y="140725"/>
              </a:lnTo>
              <a:lnTo>
                <a:pt x="0" y="2814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1630E-DD39-4165-9753-F9BBCD61A0A2}">
      <dsp:nvSpPr>
        <dsp:cNvPr id="0" name=""/>
        <dsp:cNvSpPr/>
      </dsp:nvSpPr>
      <dsp:spPr>
        <a:xfrm>
          <a:off x="2150861" y="671901"/>
          <a:ext cx="1216267" cy="2814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725"/>
              </a:lnTo>
              <a:lnTo>
                <a:pt x="1216267" y="140725"/>
              </a:lnTo>
              <a:lnTo>
                <a:pt x="1216267" y="2814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BB153-E197-42CA-9DFA-0C21A48A1FD7}">
      <dsp:nvSpPr>
        <dsp:cNvPr id="0" name=""/>
        <dsp:cNvSpPr/>
      </dsp:nvSpPr>
      <dsp:spPr>
        <a:xfrm>
          <a:off x="398498" y="2575040"/>
          <a:ext cx="201035" cy="616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6510"/>
              </a:lnTo>
              <a:lnTo>
                <a:pt x="201035" y="6165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47CAB-58BF-4710-9C6D-E239D428ABB6}">
      <dsp:nvSpPr>
        <dsp:cNvPr id="0" name=""/>
        <dsp:cNvSpPr/>
      </dsp:nvSpPr>
      <dsp:spPr>
        <a:xfrm>
          <a:off x="888874" y="1623470"/>
          <a:ext cx="91440" cy="2814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14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87C17-42E9-49E4-B84C-3234EF2BE2FB}">
      <dsp:nvSpPr>
        <dsp:cNvPr id="0" name=""/>
        <dsp:cNvSpPr/>
      </dsp:nvSpPr>
      <dsp:spPr>
        <a:xfrm>
          <a:off x="934594" y="671901"/>
          <a:ext cx="1216267" cy="281450"/>
        </a:xfrm>
        <a:custGeom>
          <a:avLst/>
          <a:gdLst/>
          <a:ahLst/>
          <a:cxnLst/>
          <a:rect l="0" t="0" r="0" b="0"/>
          <a:pathLst>
            <a:path>
              <a:moveTo>
                <a:pt x="1216267" y="0"/>
              </a:moveTo>
              <a:lnTo>
                <a:pt x="1216267" y="140725"/>
              </a:lnTo>
              <a:lnTo>
                <a:pt x="0" y="140725"/>
              </a:lnTo>
              <a:lnTo>
                <a:pt x="0" y="28145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AD3B7-ABD2-4D30-97C4-EFF8BB6FCE28}">
      <dsp:nvSpPr>
        <dsp:cNvPr id="0" name=""/>
        <dsp:cNvSpPr/>
      </dsp:nvSpPr>
      <dsp:spPr>
        <a:xfrm>
          <a:off x="1480742" y="1781"/>
          <a:ext cx="1340239" cy="670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zjistíme koncovky tří rodů</a:t>
          </a:r>
        </a:p>
      </dsp:txBody>
      <dsp:txXfrm>
        <a:off x="1480742" y="1781"/>
        <a:ext cx="1340239" cy="670119"/>
      </dsp:txXfrm>
    </dsp:sp>
    <dsp:sp modelId="{D2D15625-369B-4D43-B31F-0EFD7CA0580C}">
      <dsp:nvSpPr>
        <dsp:cNvPr id="0" name=""/>
        <dsp:cNvSpPr/>
      </dsp:nvSpPr>
      <dsp:spPr>
        <a:xfrm>
          <a:off x="264474" y="953351"/>
          <a:ext cx="1340239" cy="670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jsou stejné</a:t>
          </a:r>
        </a:p>
      </dsp:txBody>
      <dsp:txXfrm>
        <a:off x="264474" y="953351"/>
        <a:ext cx="1340239" cy="670119"/>
      </dsp:txXfrm>
    </dsp:sp>
    <dsp:sp modelId="{96732F93-1928-47BC-99D8-24DC04496A1C}">
      <dsp:nvSpPr>
        <dsp:cNvPr id="0" name=""/>
        <dsp:cNvSpPr/>
      </dsp:nvSpPr>
      <dsp:spPr>
        <a:xfrm>
          <a:off x="264474" y="1904921"/>
          <a:ext cx="1340239" cy="670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-í, -í, -í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měkké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vzor: jarní</a:t>
          </a:r>
        </a:p>
      </dsp:txBody>
      <dsp:txXfrm>
        <a:off x="264474" y="1904921"/>
        <a:ext cx="1340239" cy="670119"/>
      </dsp:txXfrm>
    </dsp:sp>
    <dsp:sp modelId="{AA1EBF64-321D-400E-98A7-488540AF5DE6}">
      <dsp:nvSpPr>
        <dsp:cNvPr id="0" name=""/>
        <dsp:cNvSpPr/>
      </dsp:nvSpPr>
      <dsp:spPr>
        <a:xfrm>
          <a:off x="599534" y="2856490"/>
          <a:ext cx="1340239" cy="670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píšeme vždy: -</a:t>
          </a:r>
          <a:r>
            <a:rPr kumimoji="0" lang="cs-CZ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í</a:t>
          </a:r>
        </a:p>
      </dsp:txBody>
      <dsp:txXfrm>
        <a:off x="599534" y="2856490"/>
        <a:ext cx="1340239" cy="670119"/>
      </dsp:txXfrm>
    </dsp:sp>
    <dsp:sp modelId="{CCFD7B44-A8B4-47EB-8AA0-10A78198772E}">
      <dsp:nvSpPr>
        <dsp:cNvPr id="0" name=""/>
        <dsp:cNvSpPr/>
      </dsp:nvSpPr>
      <dsp:spPr>
        <a:xfrm>
          <a:off x="2697009" y="953351"/>
          <a:ext cx="1340239" cy="670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jsou různé</a:t>
          </a:r>
        </a:p>
      </dsp:txBody>
      <dsp:txXfrm>
        <a:off x="2697009" y="953351"/>
        <a:ext cx="1340239" cy="670119"/>
      </dsp:txXfrm>
    </dsp:sp>
    <dsp:sp modelId="{3EE0E14E-7E79-4F58-8C44-6DFF72604B26}">
      <dsp:nvSpPr>
        <dsp:cNvPr id="0" name=""/>
        <dsp:cNvSpPr/>
      </dsp:nvSpPr>
      <dsp:spPr>
        <a:xfrm>
          <a:off x="1886164" y="1904921"/>
          <a:ext cx="1340239" cy="670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-ý, -á, -é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tvrdé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vzor: mladý</a:t>
          </a:r>
        </a:p>
      </dsp:txBody>
      <dsp:txXfrm>
        <a:off x="1886164" y="1904921"/>
        <a:ext cx="1340239" cy="670119"/>
      </dsp:txXfrm>
    </dsp:sp>
    <dsp:sp modelId="{1729C7EB-F12C-435C-BF59-56DCA82284B5}">
      <dsp:nvSpPr>
        <dsp:cNvPr id="0" name=""/>
        <dsp:cNvSpPr/>
      </dsp:nvSpPr>
      <dsp:spPr>
        <a:xfrm>
          <a:off x="2221224" y="2856490"/>
          <a:ext cx="1340239" cy="670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píšeme: -ý (y)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Kromě: 1. a 5. p. mn.č. </a:t>
          </a:r>
          <a:r>
            <a:rPr kumimoji="0" lang="cs-CZ" sz="8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r.m.ž</a:t>
          </a:r>
          <a:r>
            <a:rPr kumimoji="0" lang="cs-CZ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.,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kde koncovka je –í (i)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A 7. p. mn.č. všech rodů,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kde je koncovka -</a:t>
          </a:r>
          <a:r>
            <a:rPr kumimoji="0" lang="cs-CZ" sz="8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ými</a:t>
          </a:r>
          <a:endParaRPr kumimoji="0" lang="cs-CZ" sz="8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221224" y="2856490"/>
        <a:ext cx="1340239" cy="670119"/>
      </dsp:txXfrm>
    </dsp:sp>
    <dsp:sp modelId="{592E11EA-2816-4E3C-9172-995EEABBA9C9}">
      <dsp:nvSpPr>
        <dsp:cNvPr id="0" name=""/>
        <dsp:cNvSpPr/>
      </dsp:nvSpPr>
      <dsp:spPr>
        <a:xfrm>
          <a:off x="3507853" y="1904921"/>
          <a:ext cx="1340239" cy="6701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in, -</a:t>
          </a:r>
          <a:r>
            <a:rPr kumimoji="0" lang="cs-CZ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ina</a:t>
          </a: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</a:t>
          </a:r>
          <a:r>
            <a:rPr kumimoji="0" lang="cs-CZ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ino</a:t>
          </a: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</a:t>
          </a:r>
          <a:r>
            <a:rPr kumimoji="0" lang="cs-CZ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ův</a:t>
          </a: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-ova, </a:t>
          </a:r>
          <a:r>
            <a:rPr kumimoji="0" lang="cs-CZ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ovo</a:t>
          </a:r>
          <a:endParaRPr kumimoji="0" lang="cs-CZ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přivlastňovací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vzory: matčin, otcův</a:t>
          </a:r>
        </a:p>
      </dsp:txBody>
      <dsp:txXfrm>
        <a:off x="3507853" y="1904921"/>
        <a:ext cx="1340239" cy="6701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AE0232-FE93-41E3-ACC8-2DA5BB3DDC00}">
      <dsp:nvSpPr>
        <dsp:cNvPr id="0" name=""/>
        <dsp:cNvSpPr/>
      </dsp:nvSpPr>
      <dsp:spPr>
        <a:xfrm>
          <a:off x="3319147" y="1722233"/>
          <a:ext cx="595760" cy="298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489"/>
              </a:lnTo>
              <a:lnTo>
                <a:pt x="595760" y="149489"/>
              </a:lnTo>
              <a:lnTo>
                <a:pt x="595760" y="2989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115299-3276-41BB-A91C-1914E09AAAF0}">
      <dsp:nvSpPr>
        <dsp:cNvPr id="0" name=""/>
        <dsp:cNvSpPr/>
      </dsp:nvSpPr>
      <dsp:spPr>
        <a:xfrm>
          <a:off x="2233910" y="2733070"/>
          <a:ext cx="149184" cy="654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4908"/>
              </a:lnTo>
              <a:lnTo>
                <a:pt x="149184" y="654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9E0620-0323-4AFF-8475-A59FCE5C097E}">
      <dsp:nvSpPr>
        <dsp:cNvPr id="0" name=""/>
        <dsp:cNvSpPr/>
      </dsp:nvSpPr>
      <dsp:spPr>
        <a:xfrm>
          <a:off x="2631735" y="1722233"/>
          <a:ext cx="687411" cy="298979"/>
        </a:xfrm>
        <a:custGeom>
          <a:avLst/>
          <a:gdLst/>
          <a:ahLst/>
          <a:cxnLst/>
          <a:rect l="0" t="0" r="0" b="0"/>
          <a:pathLst>
            <a:path>
              <a:moveTo>
                <a:pt x="687411" y="0"/>
              </a:moveTo>
              <a:lnTo>
                <a:pt x="687411" y="149489"/>
              </a:lnTo>
              <a:lnTo>
                <a:pt x="0" y="149489"/>
              </a:lnTo>
              <a:lnTo>
                <a:pt x="0" y="2989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1630E-DD39-4165-9753-F9BBCD61A0A2}">
      <dsp:nvSpPr>
        <dsp:cNvPr id="0" name=""/>
        <dsp:cNvSpPr/>
      </dsp:nvSpPr>
      <dsp:spPr>
        <a:xfrm>
          <a:off x="2250756" y="711397"/>
          <a:ext cx="1068390" cy="2989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489"/>
              </a:lnTo>
              <a:lnTo>
                <a:pt x="1068390" y="149489"/>
              </a:lnTo>
              <a:lnTo>
                <a:pt x="1068390" y="2989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BB153-E197-42CA-9DFA-0C21A48A1FD7}">
      <dsp:nvSpPr>
        <dsp:cNvPr id="0" name=""/>
        <dsp:cNvSpPr/>
      </dsp:nvSpPr>
      <dsp:spPr>
        <a:xfrm>
          <a:off x="846033" y="2732102"/>
          <a:ext cx="164906" cy="654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4908"/>
              </a:lnTo>
              <a:lnTo>
                <a:pt x="164906" y="6549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47CAB-58BF-4710-9C6D-E239D428ABB6}">
      <dsp:nvSpPr>
        <dsp:cNvPr id="0" name=""/>
        <dsp:cNvSpPr/>
      </dsp:nvSpPr>
      <dsp:spPr>
        <a:xfrm>
          <a:off x="1240064" y="1721265"/>
          <a:ext cx="91440" cy="2989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89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87C17-42E9-49E4-B84C-3234EF2BE2FB}">
      <dsp:nvSpPr>
        <dsp:cNvPr id="0" name=""/>
        <dsp:cNvSpPr/>
      </dsp:nvSpPr>
      <dsp:spPr>
        <a:xfrm>
          <a:off x="1285784" y="711397"/>
          <a:ext cx="964971" cy="298979"/>
        </a:xfrm>
        <a:custGeom>
          <a:avLst/>
          <a:gdLst/>
          <a:ahLst/>
          <a:cxnLst/>
          <a:rect l="0" t="0" r="0" b="0"/>
          <a:pathLst>
            <a:path>
              <a:moveTo>
                <a:pt x="964971" y="0"/>
              </a:moveTo>
              <a:lnTo>
                <a:pt x="964971" y="149489"/>
              </a:lnTo>
              <a:lnTo>
                <a:pt x="0" y="149489"/>
              </a:lnTo>
              <a:lnTo>
                <a:pt x="0" y="2989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AD3B7-ABD2-4D30-97C4-EFF8BB6FCE28}">
      <dsp:nvSpPr>
        <dsp:cNvPr id="0" name=""/>
        <dsp:cNvSpPr/>
      </dsp:nvSpPr>
      <dsp:spPr>
        <a:xfrm>
          <a:off x="1738938" y="508"/>
          <a:ext cx="1023636" cy="710888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zjistíme koncovky tří rodů</a:t>
          </a:r>
        </a:p>
      </dsp:txBody>
      <dsp:txXfrm>
        <a:off x="1738938" y="508"/>
        <a:ext cx="1023636" cy="710888"/>
      </dsp:txXfrm>
    </dsp:sp>
    <dsp:sp modelId="{D2D15625-369B-4D43-B31F-0EFD7CA0580C}">
      <dsp:nvSpPr>
        <dsp:cNvPr id="0" name=""/>
        <dsp:cNvSpPr/>
      </dsp:nvSpPr>
      <dsp:spPr>
        <a:xfrm>
          <a:off x="736096" y="1010376"/>
          <a:ext cx="1099377" cy="710888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rybí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rybí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rybí</a:t>
          </a:r>
        </a:p>
      </dsp:txBody>
      <dsp:txXfrm>
        <a:off x="736096" y="1010376"/>
        <a:ext cx="1099377" cy="710888"/>
      </dsp:txXfrm>
    </dsp:sp>
    <dsp:sp modelId="{96732F93-1928-47BC-99D8-24DC04496A1C}">
      <dsp:nvSpPr>
        <dsp:cNvPr id="0" name=""/>
        <dsp:cNvSpPr/>
      </dsp:nvSpPr>
      <dsp:spPr>
        <a:xfrm>
          <a:off x="736096" y="2020245"/>
          <a:ext cx="1099377" cy="711856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-í, -í, -í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měkké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vzor: jarní</a:t>
          </a:r>
        </a:p>
      </dsp:txBody>
      <dsp:txXfrm>
        <a:off x="736096" y="2020245"/>
        <a:ext cx="1099377" cy="711856"/>
      </dsp:txXfrm>
    </dsp:sp>
    <dsp:sp modelId="{AA1EBF64-321D-400E-98A7-488540AF5DE6}">
      <dsp:nvSpPr>
        <dsp:cNvPr id="0" name=""/>
        <dsp:cNvSpPr/>
      </dsp:nvSpPr>
      <dsp:spPr>
        <a:xfrm>
          <a:off x="1010940" y="3031082"/>
          <a:ext cx="1009925" cy="711856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píšeme vždy: -</a:t>
          </a:r>
          <a:r>
            <a:rPr kumimoji="0" lang="cs-CZ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í</a:t>
          </a:r>
        </a:p>
      </dsp:txBody>
      <dsp:txXfrm>
        <a:off x="1010940" y="3031082"/>
        <a:ext cx="1009925" cy="711856"/>
      </dsp:txXfrm>
    </dsp:sp>
    <dsp:sp modelId="{CCFD7B44-A8B4-47EB-8AA0-10A78198772E}">
      <dsp:nvSpPr>
        <dsp:cNvPr id="0" name=""/>
        <dsp:cNvSpPr/>
      </dsp:nvSpPr>
      <dsp:spPr>
        <a:xfrm>
          <a:off x="2821865" y="1010376"/>
          <a:ext cx="994563" cy="711856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veselý/Pavlův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veselá/Pavlova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veselé/Pavlovo</a:t>
          </a:r>
        </a:p>
      </dsp:txBody>
      <dsp:txXfrm>
        <a:off x="2821865" y="1010376"/>
        <a:ext cx="994563" cy="711856"/>
      </dsp:txXfrm>
    </dsp:sp>
    <dsp:sp modelId="{3EE0E14E-7E79-4F58-8C44-6DFF72604B26}">
      <dsp:nvSpPr>
        <dsp:cNvPr id="0" name=""/>
        <dsp:cNvSpPr/>
      </dsp:nvSpPr>
      <dsp:spPr>
        <a:xfrm>
          <a:off x="2134453" y="2021213"/>
          <a:ext cx="994563" cy="711856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-ý, -á, -é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tvrdé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vzor: mladý</a:t>
          </a:r>
        </a:p>
      </dsp:txBody>
      <dsp:txXfrm>
        <a:off x="2134453" y="2021213"/>
        <a:ext cx="994563" cy="711856"/>
      </dsp:txXfrm>
    </dsp:sp>
    <dsp:sp modelId="{1729C7EB-F12C-435C-BF59-56DCA82284B5}">
      <dsp:nvSpPr>
        <dsp:cNvPr id="0" name=""/>
        <dsp:cNvSpPr/>
      </dsp:nvSpPr>
      <dsp:spPr>
        <a:xfrm>
          <a:off x="2383094" y="3032050"/>
          <a:ext cx="973820" cy="711856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píšeme: -ý (y)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Kromě: 1. a 5. p. mn.č. </a:t>
          </a:r>
          <a:r>
            <a:rPr kumimoji="0" lang="cs-CZ" sz="7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r.m.ž</a:t>
          </a:r>
          <a:r>
            <a:rPr kumimoji="0" lang="cs-CZ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.,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kde koncovka je –í (i)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A 7. p. mn.č. všech rodů,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7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kde je koncovka -</a:t>
          </a:r>
          <a:r>
            <a:rPr kumimoji="0" lang="cs-CZ" sz="7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ými</a:t>
          </a:r>
          <a:endParaRPr kumimoji="0" lang="cs-CZ" sz="7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383094" y="3032050"/>
        <a:ext cx="973820" cy="711856"/>
      </dsp:txXfrm>
    </dsp:sp>
    <dsp:sp modelId="{592E11EA-2816-4E3C-9172-995EEABBA9C9}">
      <dsp:nvSpPr>
        <dsp:cNvPr id="0" name=""/>
        <dsp:cNvSpPr/>
      </dsp:nvSpPr>
      <dsp:spPr>
        <a:xfrm>
          <a:off x="3427997" y="2021213"/>
          <a:ext cx="973820" cy="711856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5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in, -</a:t>
          </a:r>
          <a:r>
            <a:rPr kumimoji="0" lang="cs-CZ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ina</a:t>
          </a: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</a:t>
          </a:r>
          <a:r>
            <a:rPr kumimoji="0" lang="cs-CZ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ino</a:t>
          </a: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</a:t>
          </a:r>
          <a:r>
            <a:rPr kumimoji="0" lang="cs-CZ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ův</a:t>
          </a: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, -ova, </a:t>
          </a:r>
          <a:r>
            <a:rPr kumimoji="0" lang="cs-CZ" sz="900" b="0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ovo</a:t>
          </a:r>
          <a:endParaRPr kumimoji="0" lang="cs-CZ" sz="9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příd. jméno přivlastňovací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9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vzory: matčin, otcův</a:t>
          </a:r>
        </a:p>
      </dsp:txBody>
      <dsp:txXfrm>
        <a:off x="3427997" y="2021213"/>
        <a:ext cx="973820" cy="711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1707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1.4.2012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3768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1.4.2012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11" Type="http://schemas.openxmlformats.org/officeDocument/2006/relationships/image" Target="../media/image9.wmf"/><Relationship Id="rId5" Type="http://schemas.openxmlformats.org/officeDocument/2006/relationships/image" Target="../media/image3.wmf"/><Relationship Id="rId10" Type="http://schemas.openxmlformats.org/officeDocument/2006/relationships/image" Target="../media/image8.wmf"/><Relationship Id="rId4" Type="http://schemas.openxmlformats.org/officeDocument/2006/relationships/image" Target="../media/image2.wmf"/><Relationship Id="rId9" Type="http://schemas.openxmlformats.org/officeDocument/2006/relationships/image" Target="../media/image7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hitmaster.blog.cz/galerie/tapety/obrazek/6229499" TargetMode="External"/><Relationship Id="rId2" Type="http://schemas.openxmlformats.org/officeDocument/2006/relationships/hyperlink" Target="http://www.zs.tatenic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6132"/>
            <a:ext cx="475252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56.1 Pravopis přídavných jmen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Mgr. Drahomíra Párová</a:t>
            </a:r>
            <a:endParaRPr lang="cs-CZ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/>
          </a:p>
        </p:txBody>
      </p:sp>
      <p:pic>
        <p:nvPicPr>
          <p:cNvPr id="19" name="obrázek 5" descr="Im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740" y="4527948"/>
            <a:ext cx="3043260" cy="62884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4427984" y="6275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b="1" dirty="0">
                <a:latin typeface="Times New Roman" pitchFamily="18" charset="0"/>
                <a:cs typeface="Times New Roman" pitchFamily="18" charset="0"/>
              </a:rPr>
              <a:t>Vymysli k obrázkům co nejvíce přídavných jmen tvrdých, měkkých 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přivlastňovacích.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7" descr="PE02661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31590"/>
            <a:ext cx="1390650" cy="157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PE02043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273865"/>
            <a:ext cx="1135063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AN01124_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696" y="1273865"/>
            <a:ext cx="126682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AN02542_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409403"/>
            <a:ext cx="1336675" cy="129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HH01669_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10" y="3073400"/>
            <a:ext cx="1455738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NA01441_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917" y="2931215"/>
            <a:ext cx="135890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BD08911_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88" y="3020114"/>
            <a:ext cx="1439863" cy="135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PE02716_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044" y="2913062"/>
            <a:ext cx="1516063" cy="143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92443"/>
            <a:ext cx="8686800" cy="57078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283112"/>
              </p:ext>
            </p:extLst>
          </p:nvPr>
        </p:nvGraphicFramePr>
        <p:xfrm>
          <a:off x="1043608" y="1275606"/>
          <a:ext cx="7272808" cy="35242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06/2012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6. ročník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4386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Přídavná jména, kategorie, rod, číslo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, pád,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vzor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druh,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pravopis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 pravopis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přídavných jmen.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3041" y="492443"/>
            <a:ext cx="5040560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56.2 Co již víme 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248857" y="515119"/>
            <a:ext cx="3870176" cy="2031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jsou slova </a:t>
            </a:r>
            <a:r>
              <a:rPr lang="cs-CZ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ohebná, sklonná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skloňují se s podstatným jménem:</a:t>
            </a:r>
          </a:p>
          <a:p>
            <a:pPr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šlehačkový pohár</a:t>
            </a:r>
          </a:p>
          <a:p>
            <a:pPr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šlehačkového poháru</a:t>
            </a:r>
          </a:p>
          <a:p>
            <a:pPr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šlehačkovému poháru…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jsou ve stejném </a:t>
            </a:r>
            <a:r>
              <a:rPr lang="cs-CZ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pádu, čísle a rodě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jako</a:t>
            </a:r>
            <a:r>
              <a:rPr lang="cs-CZ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podstatné jméno, k němuž se vztahují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3419872" y="515119"/>
            <a:ext cx="1641155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Přídavná jména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6278" y="2752397"/>
            <a:ext cx="4515721" cy="18158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Podle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koncovek rozlišujeme:</a:t>
            </a:r>
          </a:p>
          <a:p>
            <a:pPr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přídavná jména </a:t>
            </a:r>
            <a:r>
              <a:rPr lang="cs-CZ" sz="1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tvrdá</a:t>
            </a:r>
          </a:p>
          <a:p>
            <a:pPr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(3 koncovky: 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-ý, -á, -é,</a:t>
            </a:r>
          </a:p>
          <a:p>
            <a:pPr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např. bíl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stůl</a:t>
            </a:r>
          </a:p>
          <a:p>
            <a:pPr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        bíl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deska</a:t>
            </a:r>
          </a:p>
          <a:p>
            <a:pPr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        bíl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místo)</a:t>
            </a:r>
          </a:p>
          <a:p>
            <a:pPr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a </a:t>
            </a:r>
            <a:r>
              <a:rPr lang="cs-CZ" sz="1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měkká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(1 koncovka: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-í,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>
                <a:latin typeface="Times New Roman" pitchFamily="18" charset="0"/>
                <a:cs typeface="Times New Roman" pitchFamily="18" charset="0"/>
              </a:rPr>
              <a:t>např.ciz</a:t>
            </a:r>
            <a:r>
              <a:rPr lang="cs-CZ" sz="16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í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pes, žena,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dítě)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839426" y="2727775"/>
            <a:ext cx="4221088" cy="20867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Od názvů osob a vlastních jmen zvířat odvozujeme přídavná jména </a:t>
            </a:r>
            <a:r>
              <a:rPr lang="cs-CZ" sz="1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přivlastňovací,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to od jmen rodu mužského příponami: 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6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ův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-ova, -</a:t>
            </a:r>
            <a:r>
              <a:rPr lang="cs-CZ" sz="16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ovo</a:t>
            </a:r>
            <a:endParaRPr lang="cs-CZ" sz="16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a od jmen rodu ženského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příponami : 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-in, -</a:t>
            </a:r>
            <a:r>
              <a:rPr lang="cs-CZ" sz="16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ina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cs-CZ" sz="160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ino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Rek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ův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/ sestř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oběd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Rek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/ sestř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ina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večeře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    Rek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/ sestř</a:t>
            </a:r>
            <a:r>
              <a:rPr lang="cs-CZ" sz="16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ino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jídlo</a:t>
            </a:r>
          </a:p>
        </p:txBody>
      </p:sp>
      <p:sp>
        <p:nvSpPr>
          <p:cNvPr id="7" name="Obdélník 6"/>
          <p:cNvSpPr/>
          <p:nvPr/>
        </p:nvSpPr>
        <p:spPr>
          <a:xfrm>
            <a:off x="56279" y="2202418"/>
            <a:ext cx="239039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Druhy přídavných jmen</a:t>
            </a:r>
          </a:p>
        </p:txBody>
      </p:sp>
      <p:pic>
        <p:nvPicPr>
          <p:cNvPr id="1026" name="Picture 2" descr="C:\Users\parova\AppData\Local\Microsoft\Windows\Temporary Internet Files\Content.IE5\UAS54BL2\MC90041204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657" y="566942"/>
            <a:ext cx="758617" cy="1376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rova\AppData\Local\Microsoft\Windows\Temporary Internet Files\Content.IE5\F92RP6TC\MC90041053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572" y="1206792"/>
            <a:ext cx="1285025" cy="147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78395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56.3 Jaké si řekneme nové termíny a názvy?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34015547"/>
              </p:ext>
            </p:extLst>
          </p:nvPr>
        </p:nvGraphicFramePr>
        <p:xfrm>
          <a:off x="-180528" y="987574"/>
          <a:ext cx="5112568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620550342"/>
              </p:ext>
            </p:extLst>
          </p:nvPr>
        </p:nvGraphicFramePr>
        <p:xfrm>
          <a:off x="4572000" y="843558"/>
          <a:ext cx="5137914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3" name="Šipka doprava 2"/>
          <p:cNvSpPr/>
          <p:nvPr/>
        </p:nvSpPr>
        <p:spPr>
          <a:xfrm>
            <a:off x="3923928" y="1033290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cs-CZ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2490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56.4 Co si řekneme nového?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1622719"/>
            <a:ext cx="3168352" cy="2031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 j.č.  Bratr je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ZDRÁV.</a:t>
            </a:r>
          </a:p>
          <a:p>
            <a:pPr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Sestra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ZDRÁVA.</a:t>
            </a:r>
          </a:p>
          <a:p>
            <a:pPr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Děvče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 ZDRÁVO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</a:pP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mn.č.Chlapci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ZDRÁVI.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Dívky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ZDRÁVY.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Děvčata jsou ZDRÁVA.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6549" y="1059582"/>
            <a:ext cx="50048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u="sng" dirty="0">
                <a:latin typeface="Times New Roman" pitchFamily="18" charset="0"/>
                <a:cs typeface="Times New Roman" pitchFamily="18" charset="0"/>
              </a:rPr>
              <a:t>Jmenné tvary </a:t>
            </a:r>
            <a:r>
              <a:rPr lang="cs-CZ" sz="2800" b="1" u="sng" dirty="0" smtClean="0">
                <a:latin typeface="Times New Roman" pitchFamily="18" charset="0"/>
                <a:cs typeface="Times New Roman" pitchFamily="18" charset="0"/>
              </a:rPr>
              <a:t>přídavných jmen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88024" y="2499742"/>
            <a:ext cx="184731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930326"/>
              </p:ext>
            </p:extLst>
          </p:nvPr>
        </p:nvGraphicFramePr>
        <p:xfrm>
          <a:off x="3419872" y="1622719"/>
          <a:ext cx="5419312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63454"/>
                <a:gridCol w="920722"/>
                <a:gridCol w="1401369"/>
                <a:gridCol w="921600"/>
                <a:gridCol w="15121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1.p.č.j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1.p.mn.č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m.ž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hotový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hotoví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m.nž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hotový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hotové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hotová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hotové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hotové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hotová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m.ž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zvědavý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zvědaví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ž.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zvědavá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zvědavé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stř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zvědavé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smtClean="0">
                          <a:latin typeface="Times New Roman" pitchFamily="18" charset="0"/>
                          <a:cs typeface="Times New Roman" pitchFamily="18" charset="0"/>
                        </a:rPr>
                        <a:t>zvědavá</a:t>
                      </a:r>
                      <a:endParaRPr lang="cs-CZ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Šipka ohnutá nahoru 8"/>
          <p:cNvSpPr/>
          <p:nvPr/>
        </p:nvSpPr>
        <p:spPr>
          <a:xfrm rot="5400000">
            <a:off x="2519561" y="3855322"/>
            <a:ext cx="850392" cy="731520"/>
          </a:xfrm>
          <a:prstGeom prst="bent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parova\AppData\Local\Microsoft\Windows\Temporary Internet Files\Content.IE5\VGMHWT1L\MC9002949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95886"/>
            <a:ext cx="1224136" cy="1234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rova\AppData\Local\Microsoft\Windows\Temporary Internet Files\Content.IE5\UAS54BL2\MC90035504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46221"/>
            <a:ext cx="1508079" cy="137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4564" y="423777"/>
            <a:ext cx="3996952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56.5 Procvičení a příklady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5536" y="163564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57080" y="945491"/>
            <a:ext cx="81753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latin typeface="Times New Roman" pitchFamily="18" charset="0"/>
                <a:cs typeface="Times New Roman" pitchFamily="18" charset="0"/>
              </a:rPr>
              <a:t>Doplňte 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i,í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cs-CZ" b="1" dirty="0" err="1">
                <a:latin typeface="Times New Roman" pitchFamily="18" charset="0"/>
                <a:cs typeface="Times New Roman" pitchFamily="18" charset="0"/>
              </a:rPr>
              <a:t>y,ý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motýl_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křídla,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čokoládov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dort,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maminčin_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mazlíčci ,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Filipov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spolužačky,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králov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poddaní,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včel_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úl, želv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krunýř,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dřevěn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stůl,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státn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znak,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bratrov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brýle,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ciz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jazyk,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kuřec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vývar,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hladov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turista,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pekařov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housky,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drz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chlapec,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drz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kluci,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Klářin_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psi, silničn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kontrola,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důvěřiv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stařec,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hloup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Honza,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učitelov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pomocníci,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hradn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stráž,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havran_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křídla,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princeznin_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korále,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blízc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přátelé,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hrozn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zážitek,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vinn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ocet,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Erbenov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balady,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sousedov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děti,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starostov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úkoly,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policejn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zásah,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nebezpečn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odpad,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vážen_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hosté,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týdenn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kalendář,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studen_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obklad,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koz_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mléko, sestřin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vlasy,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děsiv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sen,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poledn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přestávka,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hlavn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ulice,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hokejistov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fanoušci,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slunečn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den, Karlov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oblíben_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spisovatelé,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jedovat_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bylinn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odvar,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vodn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vír,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slaměn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klobouk,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Mánesov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štětce,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pražsk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hotel,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bic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nástroje,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nevěstin_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příbuzní, babiččin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buchty,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Bětčin_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strýčkové,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pořádn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průšvih,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zimn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bunda,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kamenn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andělé,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pytlákov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pasti,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sportovn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odpoledne,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císařov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šaty,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legračn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účes,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vánočn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večeře,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jablečn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kompot,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veverčin_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oříšky, holub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vejce,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bíl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kůň,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červen_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trpaslíci,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makov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závin,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Sněhurčin_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šaty,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neuvěřiteln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_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příběh, vesel_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štěkot, žab_ kuňkání,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Milanov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_ kamarádi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56.6 Něco navíc pro šikovné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16716" y="699542"/>
            <a:ext cx="4324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Naprav chyby, které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způsobil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tiskařský šotek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067944" y="1131590"/>
            <a:ext cx="2141984" cy="175432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švestkový      pes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chundelatý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koláč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Petrův            růže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červená          nožík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mourované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salát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rajčatový        kotě</a:t>
            </a:r>
          </a:p>
        </p:txBody>
      </p:sp>
      <p:sp>
        <p:nvSpPr>
          <p:cNvPr id="5" name="Obdélník 4"/>
          <p:cNvSpPr/>
          <p:nvPr/>
        </p:nvSpPr>
        <p:spPr>
          <a:xfrm>
            <a:off x="6300192" y="1131590"/>
            <a:ext cx="2286000" cy="175432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plnicí           gauč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otcův           pero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polárkový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hra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grilované  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kartáček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zubní            dort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počítačová 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kuře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5076056" y="1347614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7504" y="1275606"/>
            <a:ext cx="3816425" cy="36933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Podtrhni chybné tvary přídavných jmen:</a:t>
            </a:r>
          </a:p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 pěší túry jsme se vrátili unaveni. Větrníky s máslovým krémem byly velmi tučné.  Pod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cirkusovím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stanem probíhala drezúra lvů. Nad </a:t>
            </a:r>
            <a:r>
              <a:rPr lang="cs-CZ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Edovími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nápady je třeba mít se na pozoru. K cizím lidem buďme obezřetní. Zámeckou chodbu zdobí sobí parohy. Námořníci nechtěli plnit kapitánovi rozkazy. Zaslechli jsme tetřeví tokání. Dbejte na lékařovi rady. Už máš hotoví plán?</a:t>
            </a:r>
          </a:p>
        </p:txBody>
      </p:sp>
      <p:pic>
        <p:nvPicPr>
          <p:cNvPr id="2051" name="Picture 3" descr="C:\Users\parova\AppData\Local\Microsoft\Windows\Temporary Internet Files\Content.IE5\ZD55OD5L\MC90043468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165" y="3291830"/>
            <a:ext cx="1173287" cy="119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4944572" y="3122255"/>
            <a:ext cx="4131259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 stejného písmene vytvoř tvary přídavných jmen</a:t>
            </a:r>
          </a:p>
          <a:p>
            <a:r>
              <a:rPr lang="cs-CZ" sz="1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 hodný, hlídací…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074414" y="4078390"/>
            <a:ext cx="3871573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 svému jménu dávej výstižná přídavná jména</a:t>
            </a:r>
          </a:p>
          <a:p>
            <a:r>
              <a:rPr lang="cs-CZ" sz="1400" b="1" i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př. zbrklá Eliška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9248" y="492443"/>
            <a:ext cx="244827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56.7 </a:t>
            </a:r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CLILs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Czech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2340" y="987572"/>
            <a:ext cx="6172506" cy="37870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C:\Users\parova\AppData\Local\Microsoft\Windows\Temporary Internet Files\Content.IE5\UAS54BL2\MC9003906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771550"/>
            <a:ext cx="1899209" cy="96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rova\AppData\Local\Microsoft\Windows\Temporary Internet Files\Content.IE5\VGMHWT1L\MC90035422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99727"/>
            <a:ext cx="2264457" cy="253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 rot="997400">
            <a:off x="346679" y="1715062"/>
            <a:ext cx="382027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Think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up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adjectives for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picture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8981" y="49244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56.8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1203598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0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453051"/>
              </p:ext>
            </p:extLst>
          </p:nvPr>
        </p:nvGraphicFramePr>
        <p:xfrm>
          <a:off x="755576" y="1059582"/>
          <a:ext cx="6097200" cy="3986376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48000"/>
                <a:gridCol w="3049200"/>
              </a:tblGrid>
              <a:tr h="1944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 Vyber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řadu slov bez pravopisné chyby: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žáci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byli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unaveni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žáci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byli unavený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žáci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byly unaveni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/  žáci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byly unavený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 Vyber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řadu slov bez pravopisné chyby: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veselý pes, veselý psi</a:t>
                      </a: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odpovědný rodiče, s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toulavími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kočkami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cizý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muž, ryzí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zlato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šest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rozpustilých písniček, rychlí koně</a:t>
                      </a:r>
                    </a:p>
                    <a:p>
                      <a:pPr marL="342900" indent="-342900" algn="l"/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60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Vyber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řadu slov bez pravopisné chyby: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AutoNum type="arabicPeriod" startAt="2"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None/>
                      </a:pP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Karlovi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rady, Petrovými chybami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Milanovými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klíči, Lukášovy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knihy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Honzovy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hodiny, k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Petrovím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kamarádům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/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Kubovýmy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rukami, Ondrovi hry</a:t>
                      </a:r>
                    </a:p>
                    <a:p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Vyber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řadu slov bez pravopisné chyby: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vrátili se zdrávi,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neznámý rytíři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buďte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zdrávi, Nerudovi povídky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cs-CZ" sz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oslý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uši, Sládkovi verše</a:t>
                      </a:r>
                      <a:endParaRPr lang="cs-CZ" sz="12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tmavým 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lesem, holubí křídla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596336" y="1419622"/>
            <a:ext cx="504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Český jazyk a literatura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492443"/>
            <a:ext cx="397641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56.9  Použité zdroje a citace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043608" y="1275606"/>
            <a:ext cx="782663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www.zs.tatenice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</a:rPr>
              <a:t>slide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</a:rPr>
              <a:t>č.1,2,3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, 4,5,6)</a:t>
            </a:r>
          </a:p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hlinkClick r:id="rId3"/>
              </a:rPr>
              <a:t>http://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shitmaster.blog.cz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/galerie/tapety/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obrazek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hlinkClick r:id="rId3"/>
              </a:rPr>
              <a:t>/6229499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 (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</a:rPr>
              <a:t>slide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</a:rPr>
              <a:t> č. 7)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Nuda při češtině? Ani nápad!, Květoslava Ječná, Agentura STROM, Praha 1997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č. 6)</a:t>
            </a:r>
          </a:p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Český jazyk pro 6. ročník základní školy a pro odpovídající ročník víceletých gymnázií, Vlastimil Styblík, Marie Čechová,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Přemysl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Hauser, Eva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Honšová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dirty="0" err="1">
                <a:latin typeface="Times New Roman" pitchFamily="18" charset="0"/>
                <a:cs typeface="Times New Roman" pitchFamily="18" charset="0"/>
              </a:rPr>
              <a:t>SPN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 a.s. Praha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2001 (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č. 2,4,6)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50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2693</TotalTime>
  <Words>1534</Words>
  <Application>Microsoft Office PowerPoint</Application>
  <PresentationFormat>Předvádění na obrazovce (16:9)</PresentationFormat>
  <Paragraphs>204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56.1 Pravopis přídavných jmen </vt:lpstr>
      <vt:lpstr>56.2 Co již víme ?</vt:lpstr>
      <vt:lpstr>56.3 Jaké si řekneme nové termíny a názvy?</vt:lpstr>
      <vt:lpstr>56.4 Co si řekneme nového?</vt:lpstr>
      <vt:lpstr>56.5 Procvičení a příklady</vt:lpstr>
      <vt:lpstr>56.6 Něco navíc pro šikovné</vt:lpstr>
      <vt:lpstr>56.7 CLILs</vt:lpstr>
      <vt:lpstr>56.8 Test znalostí</vt:lpstr>
      <vt:lpstr>Prezentace aplikace PowerPoint</vt:lpstr>
      <vt:lpstr>56.10 Anotace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hercogova</cp:lastModifiedBy>
  <cp:revision>180</cp:revision>
  <dcterms:created xsi:type="dcterms:W3CDTF">2010-10-18T18:21:56Z</dcterms:created>
  <dcterms:modified xsi:type="dcterms:W3CDTF">2012-04-01T12:40:13Z</dcterms:modified>
</cp:coreProperties>
</file>