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2373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1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54A57B-0249-4380-93F4-21BA6CBD67B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C7BE267A-F29F-4107-A9C3-92D0320E16E1}">
      <dgm:prSet phldrT="[Text]" custT="1"/>
      <dgm:spPr/>
      <dgm:t>
        <a:bodyPr/>
        <a:lstStyle/>
        <a:p>
          <a:r>
            <a:rPr lang="cs-CZ" sz="1200" dirty="0" smtClean="0">
              <a:latin typeface="Times New Roman" pitchFamily="18" charset="0"/>
              <a:cs typeface="Times New Roman" pitchFamily="18" charset="0"/>
            </a:rPr>
            <a:t>strom</a:t>
          </a:r>
          <a:endParaRPr lang="cs-CZ" sz="1200" dirty="0">
            <a:latin typeface="Times New Roman" pitchFamily="18" charset="0"/>
            <a:cs typeface="Times New Roman" pitchFamily="18" charset="0"/>
          </a:endParaRPr>
        </a:p>
      </dgm:t>
    </dgm:pt>
    <dgm:pt modelId="{5E60803A-364F-485D-B06C-93E69293A20E}" type="parTrans" cxnId="{DFD75DA2-E3D5-49AA-A1B0-48BF834629E6}">
      <dgm:prSet/>
      <dgm:spPr/>
      <dgm:t>
        <a:bodyPr/>
        <a:lstStyle/>
        <a:p>
          <a:endParaRPr lang="cs-CZ" sz="700">
            <a:latin typeface="Times New Roman" pitchFamily="18" charset="0"/>
            <a:cs typeface="Times New Roman" pitchFamily="18" charset="0"/>
          </a:endParaRPr>
        </a:p>
      </dgm:t>
    </dgm:pt>
    <dgm:pt modelId="{E0B44D73-6485-4823-921B-B738A83AE830}" type="sibTrans" cxnId="{DFD75DA2-E3D5-49AA-A1B0-48BF834629E6}">
      <dgm:prSet/>
      <dgm:spPr/>
      <dgm:t>
        <a:bodyPr/>
        <a:lstStyle/>
        <a:p>
          <a:endParaRPr lang="cs-CZ" sz="700">
            <a:latin typeface="Times New Roman" pitchFamily="18" charset="0"/>
            <a:cs typeface="Times New Roman" pitchFamily="18" charset="0"/>
          </a:endParaRPr>
        </a:p>
      </dgm:t>
    </dgm:pt>
    <dgm:pt modelId="{593CB261-A6AF-44DB-8BB5-6E12F4A9AA6A}">
      <dgm:prSet phldrT="[Text]" custT="1"/>
      <dgm:spPr/>
      <dgm:t>
        <a:bodyPr/>
        <a:lstStyle/>
        <a:p>
          <a:r>
            <a:rPr lang="cs-CZ" sz="1200" dirty="0" smtClean="0">
              <a:latin typeface="Times New Roman" pitchFamily="18" charset="0"/>
              <a:cs typeface="Times New Roman" pitchFamily="18" charset="0"/>
            </a:rPr>
            <a:t>jehličnan</a:t>
          </a:r>
          <a:endParaRPr lang="cs-CZ" sz="1200" dirty="0">
            <a:latin typeface="Times New Roman" pitchFamily="18" charset="0"/>
            <a:cs typeface="Times New Roman" pitchFamily="18" charset="0"/>
          </a:endParaRPr>
        </a:p>
      </dgm:t>
    </dgm:pt>
    <dgm:pt modelId="{4FFB8067-1035-43B6-901B-C969E3336376}" type="parTrans" cxnId="{69882182-8172-4A33-88BD-61C5A307833E}">
      <dgm:prSet/>
      <dgm:spPr/>
      <dgm:t>
        <a:bodyPr/>
        <a:lstStyle/>
        <a:p>
          <a:endParaRPr lang="cs-CZ" sz="700">
            <a:latin typeface="Times New Roman" pitchFamily="18" charset="0"/>
            <a:cs typeface="Times New Roman" pitchFamily="18" charset="0"/>
          </a:endParaRPr>
        </a:p>
      </dgm:t>
    </dgm:pt>
    <dgm:pt modelId="{4CB4A8CE-3582-4F20-9D5E-968AACAA1908}" type="sibTrans" cxnId="{69882182-8172-4A33-88BD-61C5A307833E}">
      <dgm:prSet/>
      <dgm:spPr/>
      <dgm:t>
        <a:bodyPr/>
        <a:lstStyle/>
        <a:p>
          <a:endParaRPr lang="cs-CZ" sz="700">
            <a:latin typeface="Times New Roman" pitchFamily="18" charset="0"/>
            <a:cs typeface="Times New Roman" pitchFamily="18" charset="0"/>
          </a:endParaRPr>
        </a:p>
      </dgm:t>
    </dgm:pt>
    <dgm:pt modelId="{E86B08F1-16FF-44CB-8A1A-0BCE76D720EB}">
      <dgm:prSet phldrT="[Text]" custT="1"/>
      <dgm:spPr/>
      <dgm:t>
        <a:bodyPr/>
        <a:lstStyle/>
        <a:p>
          <a:r>
            <a:rPr lang="cs-CZ" sz="1200" dirty="0" smtClean="0">
              <a:latin typeface="Times New Roman" pitchFamily="18" charset="0"/>
              <a:cs typeface="Times New Roman" pitchFamily="18" charset="0"/>
            </a:rPr>
            <a:t>smrk </a:t>
          </a:r>
          <a:endParaRPr lang="cs-CZ" sz="1200" dirty="0">
            <a:latin typeface="Times New Roman" pitchFamily="18" charset="0"/>
            <a:cs typeface="Times New Roman" pitchFamily="18" charset="0"/>
          </a:endParaRPr>
        </a:p>
      </dgm:t>
    </dgm:pt>
    <dgm:pt modelId="{5A8F63F9-9136-4A9F-934D-0B1973201357}" type="parTrans" cxnId="{950922E0-538E-4AF9-A1B5-34C8C622A9DB}">
      <dgm:prSet/>
      <dgm:spPr/>
      <dgm:t>
        <a:bodyPr/>
        <a:lstStyle/>
        <a:p>
          <a:endParaRPr lang="cs-CZ" sz="700">
            <a:latin typeface="Times New Roman" pitchFamily="18" charset="0"/>
            <a:cs typeface="Times New Roman" pitchFamily="18" charset="0"/>
          </a:endParaRPr>
        </a:p>
      </dgm:t>
    </dgm:pt>
    <dgm:pt modelId="{F9C32958-8D09-400B-9D2F-09111468049B}" type="sibTrans" cxnId="{950922E0-538E-4AF9-A1B5-34C8C622A9DB}">
      <dgm:prSet/>
      <dgm:spPr/>
      <dgm:t>
        <a:bodyPr/>
        <a:lstStyle/>
        <a:p>
          <a:endParaRPr lang="cs-CZ" sz="700">
            <a:latin typeface="Times New Roman" pitchFamily="18" charset="0"/>
            <a:cs typeface="Times New Roman" pitchFamily="18" charset="0"/>
          </a:endParaRPr>
        </a:p>
      </dgm:t>
    </dgm:pt>
    <dgm:pt modelId="{066093BF-2021-42F3-AA45-C5A9455F7B47}">
      <dgm:prSet phldrT="[Text]" custT="1"/>
      <dgm:spPr/>
      <dgm:t>
        <a:bodyPr/>
        <a:lstStyle/>
        <a:p>
          <a:r>
            <a:rPr lang="cs-CZ" sz="1200" dirty="0" smtClean="0">
              <a:latin typeface="Times New Roman" pitchFamily="18" charset="0"/>
              <a:cs typeface="Times New Roman" pitchFamily="18" charset="0"/>
            </a:rPr>
            <a:t>borovice</a:t>
          </a:r>
          <a:endParaRPr lang="cs-CZ" sz="1200" dirty="0">
            <a:latin typeface="Times New Roman" pitchFamily="18" charset="0"/>
            <a:cs typeface="Times New Roman" pitchFamily="18" charset="0"/>
          </a:endParaRPr>
        </a:p>
      </dgm:t>
    </dgm:pt>
    <dgm:pt modelId="{D1FCC41E-7E01-4F70-BCE6-CDE904CC62DC}" type="parTrans" cxnId="{94EDC136-7319-44F5-B674-941A57291E5F}">
      <dgm:prSet/>
      <dgm:spPr/>
      <dgm:t>
        <a:bodyPr/>
        <a:lstStyle/>
        <a:p>
          <a:endParaRPr lang="cs-CZ" sz="700">
            <a:latin typeface="Times New Roman" pitchFamily="18" charset="0"/>
            <a:cs typeface="Times New Roman" pitchFamily="18" charset="0"/>
          </a:endParaRPr>
        </a:p>
      </dgm:t>
    </dgm:pt>
    <dgm:pt modelId="{5E852412-5970-401E-8147-8014D1C02563}" type="sibTrans" cxnId="{94EDC136-7319-44F5-B674-941A57291E5F}">
      <dgm:prSet/>
      <dgm:spPr/>
      <dgm:t>
        <a:bodyPr/>
        <a:lstStyle/>
        <a:p>
          <a:endParaRPr lang="cs-CZ" sz="700">
            <a:latin typeface="Times New Roman" pitchFamily="18" charset="0"/>
            <a:cs typeface="Times New Roman" pitchFamily="18" charset="0"/>
          </a:endParaRPr>
        </a:p>
      </dgm:t>
    </dgm:pt>
    <dgm:pt modelId="{FE1EA182-2C29-420C-A128-BE361F23DBD7}">
      <dgm:prSet phldrT="[Text]" custT="1"/>
      <dgm:spPr/>
      <dgm:t>
        <a:bodyPr/>
        <a:lstStyle/>
        <a:p>
          <a:r>
            <a:rPr lang="cs-CZ" sz="1200" dirty="0" smtClean="0">
              <a:latin typeface="Times New Roman" pitchFamily="18" charset="0"/>
              <a:cs typeface="Times New Roman" pitchFamily="18" charset="0"/>
            </a:rPr>
            <a:t>listnáč</a:t>
          </a:r>
          <a:endParaRPr lang="cs-CZ" sz="1200" dirty="0">
            <a:latin typeface="Times New Roman" pitchFamily="18" charset="0"/>
            <a:cs typeface="Times New Roman" pitchFamily="18" charset="0"/>
          </a:endParaRPr>
        </a:p>
      </dgm:t>
    </dgm:pt>
    <dgm:pt modelId="{650F6DD4-89AE-4231-ADE4-A7DC31AC49C6}" type="parTrans" cxnId="{F999814A-43F1-4D4B-A27F-8978D99CD340}">
      <dgm:prSet/>
      <dgm:spPr/>
      <dgm:t>
        <a:bodyPr/>
        <a:lstStyle/>
        <a:p>
          <a:endParaRPr lang="cs-CZ" sz="700">
            <a:latin typeface="Times New Roman" pitchFamily="18" charset="0"/>
            <a:cs typeface="Times New Roman" pitchFamily="18" charset="0"/>
          </a:endParaRPr>
        </a:p>
      </dgm:t>
    </dgm:pt>
    <dgm:pt modelId="{90A3B651-9A4A-4990-9EE9-8A5DF34AC094}" type="sibTrans" cxnId="{F999814A-43F1-4D4B-A27F-8978D99CD340}">
      <dgm:prSet/>
      <dgm:spPr/>
      <dgm:t>
        <a:bodyPr/>
        <a:lstStyle/>
        <a:p>
          <a:endParaRPr lang="cs-CZ" sz="700">
            <a:latin typeface="Times New Roman" pitchFamily="18" charset="0"/>
            <a:cs typeface="Times New Roman" pitchFamily="18" charset="0"/>
          </a:endParaRPr>
        </a:p>
      </dgm:t>
    </dgm:pt>
    <dgm:pt modelId="{11977842-D818-45A3-8649-12CD7C368D1E}">
      <dgm:prSet phldrT="[Text]" custT="1"/>
      <dgm:spPr/>
      <dgm:t>
        <a:bodyPr/>
        <a:lstStyle/>
        <a:p>
          <a:r>
            <a:rPr lang="cs-CZ" sz="1200" dirty="0" smtClean="0">
              <a:latin typeface="Times New Roman" pitchFamily="18" charset="0"/>
              <a:cs typeface="Times New Roman" pitchFamily="18" charset="0"/>
            </a:rPr>
            <a:t>lípa</a:t>
          </a:r>
          <a:endParaRPr lang="cs-CZ" sz="1200" dirty="0">
            <a:latin typeface="Times New Roman" pitchFamily="18" charset="0"/>
            <a:cs typeface="Times New Roman" pitchFamily="18" charset="0"/>
          </a:endParaRPr>
        </a:p>
      </dgm:t>
    </dgm:pt>
    <dgm:pt modelId="{955DD838-C440-4D78-954B-DB88DE801609}" type="parTrans" cxnId="{A1EFC391-0810-4905-B7BA-0F1D69F0A9CD}">
      <dgm:prSet/>
      <dgm:spPr/>
      <dgm:t>
        <a:bodyPr/>
        <a:lstStyle/>
        <a:p>
          <a:endParaRPr lang="cs-CZ" sz="700">
            <a:latin typeface="Times New Roman" pitchFamily="18" charset="0"/>
            <a:cs typeface="Times New Roman" pitchFamily="18" charset="0"/>
          </a:endParaRPr>
        </a:p>
      </dgm:t>
    </dgm:pt>
    <dgm:pt modelId="{D08F20D8-B12B-4CB5-9DD8-EC70218488A3}" type="sibTrans" cxnId="{A1EFC391-0810-4905-B7BA-0F1D69F0A9CD}">
      <dgm:prSet/>
      <dgm:spPr/>
      <dgm:t>
        <a:bodyPr/>
        <a:lstStyle/>
        <a:p>
          <a:endParaRPr lang="cs-CZ" sz="700">
            <a:latin typeface="Times New Roman" pitchFamily="18" charset="0"/>
            <a:cs typeface="Times New Roman" pitchFamily="18" charset="0"/>
          </a:endParaRPr>
        </a:p>
      </dgm:t>
    </dgm:pt>
    <dgm:pt modelId="{8BC22163-C769-464A-9C8F-957746402AC8}">
      <dgm:prSet phldrT="[Text]" custT="1"/>
      <dgm:spPr/>
      <dgm:t>
        <a:bodyPr/>
        <a:lstStyle/>
        <a:p>
          <a:r>
            <a:rPr lang="cs-CZ" sz="1200" dirty="0" smtClean="0">
              <a:latin typeface="Times New Roman" pitchFamily="18" charset="0"/>
              <a:cs typeface="Times New Roman" pitchFamily="18" charset="0"/>
            </a:rPr>
            <a:t>modřín</a:t>
          </a:r>
          <a:endParaRPr lang="cs-CZ" sz="1200" dirty="0">
            <a:latin typeface="Times New Roman" pitchFamily="18" charset="0"/>
            <a:cs typeface="Times New Roman" pitchFamily="18" charset="0"/>
          </a:endParaRPr>
        </a:p>
      </dgm:t>
    </dgm:pt>
    <dgm:pt modelId="{1A01BA72-9630-41BF-B6C3-1D0CC41E06D9}" type="parTrans" cxnId="{AD446793-5A1F-4602-A30D-68B0AAC5737D}">
      <dgm:prSet/>
      <dgm:spPr/>
      <dgm:t>
        <a:bodyPr/>
        <a:lstStyle/>
        <a:p>
          <a:endParaRPr lang="cs-CZ" sz="1050"/>
        </a:p>
      </dgm:t>
    </dgm:pt>
    <dgm:pt modelId="{F567D657-AD4A-4076-973C-E855F93D53A3}" type="sibTrans" cxnId="{AD446793-5A1F-4602-A30D-68B0AAC5737D}">
      <dgm:prSet/>
      <dgm:spPr/>
      <dgm:t>
        <a:bodyPr/>
        <a:lstStyle/>
        <a:p>
          <a:endParaRPr lang="cs-CZ" sz="1050"/>
        </a:p>
      </dgm:t>
    </dgm:pt>
    <dgm:pt modelId="{41D16455-ED65-48DE-913E-9C3C6DEF4758}">
      <dgm:prSet phldrT="[Text]" custT="1"/>
      <dgm:spPr/>
      <dgm:t>
        <a:bodyPr/>
        <a:lstStyle/>
        <a:p>
          <a:r>
            <a:rPr lang="cs-CZ" sz="1200" dirty="0" smtClean="0">
              <a:latin typeface="Times New Roman" pitchFamily="18" charset="0"/>
              <a:cs typeface="Times New Roman" pitchFamily="18" charset="0"/>
            </a:rPr>
            <a:t>jabloň</a:t>
          </a:r>
          <a:endParaRPr lang="cs-CZ" sz="1200" dirty="0">
            <a:latin typeface="Times New Roman" pitchFamily="18" charset="0"/>
            <a:cs typeface="Times New Roman" pitchFamily="18" charset="0"/>
          </a:endParaRPr>
        </a:p>
      </dgm:t>
    </dgm:pt>
    <dgm:pt modelId="{160A5F52-C6E5-4F1B-8A42-646991EF0438}" type="parTrans" cxnId="{FC1CA34C-008E-46F5-9A10-6FB51CE44BCE}">
      <dgm:prSet/>
      <dgm:spPr/>
      <dgm:t>
        <a:bodyPr/>
        <a:lstStyle/>
        <a:p>
          <a:endParaRPr lang="cs-CZ" sz="1050"/>
        </a:p>
      </dgm:t>
    </dgm:pt>
    <dgm:pt modelId="{AC7B7762-6166-4896-9414-6925F0ED17ED}" type="sibTrans" cxnId="{FC1CA34C-008E-46F5-9A10-6FB51CE44BCE}">
      <dgm:prSet/>
      <dgm:spPr/>
      <dgm:t>
        <a:bodyPr/>
        <a:lstStyle/>
        <a:p>
          <a:endParaRPr lang="cs-CZ" sz="1050"/>
        </a:p>
      </dgm:t>
    </dgm:pt>
    <dgm:pt modelId="{E2E3FF5B-CE3C-4A3A-AD4F-05C935D154B9}">
      <dgm:prSet phldrT="[Text]" custT="1"/>
      <dgm:spPr/>
      <dgm:t>
        <a:bodyPr/>
        <a:lstStyle/>
        <a:p>
          <a:r>
            <a:rPr lang="cs-CZ" sz="1200" dirty="0" smtClean="0">
              <a:latin typeface="Times New Roman" pitchFamily="18" charset="0"/>
              <a:cs typeface="Times New Roman" pitchFamily="18" charset="0"/>
            </a:rPr>
            <a:t>olše</a:t>
          </a:r>
          <a:endParaRPr lang="cs-CZ" sz="1200" dirty="0">
            <a:latin typeface="Times New Roman" pitchFamily="18" charset="0"/>
            <a:cs typeface="Times New Roman" pitchFamily="18" charset="0"/>
          </a:endParaRPr>
        </a:p>
      </dgm:t>
    </dgm:pt>
    <dgm:pt modelId="{50263F3D-6509-40C7-8969-64B562034574}" type="parTrans" cxnId="{68523CB7-C2F4-49AB-8489-672EFF2525A7}">
      <dgm:prSet/>
      <dgm:spPr/>
      <dgm:t>
        <a:bodyPr/>
        <a:lstStyle/>
        <a:p>
          <a:endParaRPr lang="cs-CZ" sz="1050"/>
        </a:p>
      </dgm:t>
    </dgm:pt>
    <dgm:pt modelId="{84B89CCF-14D9-48A1-BEF5-2F7740A8A00A}" type="sibTrans" cxnId="{68523CB7-C2F4-49AB-8489-672EFF2525A7}">
      <dgm:prSet/>
      <dgm:spPr/>
      <dgm:t>
        <a:bodyPr/>
        <a:lstStyle/>
        <a:p>
          <a:endParaRPr lang="cs-CZ" sz="1050"/>
        </a:p>
      </dgm:t>
    </dgm:pt>
    <dgm:pt modelId="{93361AEA-216D-45F7-86B2-0603304C0FBC}" type="pres">
      <dgm:prSet presAssocID="{2954A57B-0249-4380-93F4-21BA6CBD67B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61AB2FB3-4F83-4BBD-9431-14D26943FC64}" type="pres">
      <dgm:prSet presAssocID="{C7BE267A-F29F-4107-A9C3-92D0320E16E1}" presName="hierRoot1" presStyleCnt="0"/>
      <dgm:spPr/>
    </dgm:pt>
    <dgm:pt modelId="{AF4B1FFD-E143-4861-A260-5A310A7D4FA1}" type="pres">
      <dgm:prSet presAssocID="{C7BE267A-F29F-4107-A9C3-92D0320E16E1}" presName="composite" presStyleCnt="0"/>
      <dgm:spPr/>
    </dgm:pt>
    <dgm:pt modelId="{34ABE529-543A-4607-86D8-FA6FDD18D5A7}" type="pres">
      <dgm:prSet presAssocID="{C7BE267A-F29F-4107-A9C3-92D0320E16E1}" presName="background" presStyleLbl="node0" presStyleIdx="0" presStyleCnt="1"/>
      <dgm:spPr/>
    </dgm:pt>
    <dgm:pt modelId="{7A69867B-24DB-40BF-B613-3F250CD2F04D}" type="pres">
      <dgm:prSet presAssocID="{C7BE267A-F29F-4107-A9C3-92D0320E16E1}" presName="text" presStyleLbl="fgAcc0" presStyleIdx="0" presStyleCnt="1" custScaleX="91139" custScaleY="8495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7F5EAED-5A8C-4890-9CA8-202E1DA5EF01}" type="pres">
      <dgm:prSet presAssocID="{C7BE267A-F29F-4107-A9C3-92D0320E16E1}" presName="hierChild2" presStyleCnt="0"/>
      <dgm:spPr/>
    </dgm:pt>
    <dgm:pt modelId="{F3E920E8-E069-4186-9179-03FD350D4C10}" type="pres">
      <dgm:prSet presAssocID="{4FFB8067-1035-43B6-901B-C969E3336376}" presName="Name10" presStyleLbl="parChTrans1D2" presStyleIdx="0" presStyleCnt="2"/>
      <dgm:spPr/>
      <dgm:t>
        <a:bodyPr/>
        <a:lstStyle/>
        <a:p>
          <a:endParaRPr lang="cs-CZ"/>
        </a:p>
      </dgm:t>
    </dgm:pt>
    <dgm:pt modelId="{2636D01B-4D94-4816-AC6C-3031D9D309A4}" type="pres">
      <dgm:prSet presAssocID="{593CB261-A6AF-44DB-8BB5-6E12F4A9AA6A}" presName="hierRoot2" presStyleCnt="0"/>
      <dgm:spPr/>
    </dgm:pt>
    <dgm:pt modelId="{945D1C0C-A620-45D8-A514-11CC3FDDA511}" type="pres">
      <dgm:prSet presAssocID="{593CB261-A6AF-44DB-8BB5-6E12F4A9AA6A}" presName="composite2" presStyleCnt="0"/>
      <dgm:spPr/>
    </dgm:pt>
    <dgm:pt modelId="{DF15AA04-6F49-486F-9498-AE54FB3BE3BF}" type="pres">
      <dgm:prSet presAssocID="{593CB261-A6AF-44DB-8BB5-6E12F4A9AA6A}" presName="background2" presStyleLbl="node2" presStyleIdx="0" presStyleCnt="2"/>
      <dgm:spPr/>
    </dgm:pt>
    <dgm:pt modelId="{60E505C7-A04C-42AC-9A90-766E6BB5D11B}" type="pres">
      <dgm:prSet presAssocID="{593CB261-A6AF-44DB-8BB5-6E12F4A9AA6A}" presName="text2" presStyleLbl="fgAcc2" presStyleIdx="0" presStyleCnt="2" custScaleX="143993" custScaleY="699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63A9322-B9A3-4C83-83A7-3398032612B4}" type="pres">
      <dgm:prSet presAssocID="{593CB261-A6AF-44DB-8BB5-6E12F4A9AA6A}" presName="hierChild3" presStyleCnt="0"/>
      <dgm:spPr/>
    </dgm:pt>
    <dgm:pt modelId="{44D9C2B7-47CB-473D-89A2-3578F3BF9AB0}" type="pres">
      <dgm:prSet presAssocID="{5A8F63F9-9136-4A9F-934D-0B1973201357}" presName="Name17" presStyleLbl="parChTrans1D3" presStyleIdx="0" presStyleCnt="6"/>
      <dgm:spPr/>
      <dgm:t>
        <a:bodyPr/>
        <a:lstStyle/>
        <a:p>
          <a:endParaRPr lang="cs-CZ"/>
        </a:p>
      </dgm:t>
    </dgm:pt>
    <dgm:pt modelId="{AFDFD1B4-54AD-42D4-B52E-D6BF638470F7}" type="pres">
      <dgm:prSet presAssocID="{E86B08F1-16FF-44CB-8A1A-0BCE76D720EB}" presName="hierRoot3" presStyleCnt="0"/>
      <dgm:spPr/>
    </dgm:pt>
    <dgm:pt modelId="{560314A2-8EC3-4442-B256-990BD6095133}" type="pres">
      <dgm:prSet presAssocID="{E86B08F1-16FF-44CB-8A1A-0BCE76D720EB}" presName="composite3" presStyleCnt="0"/>
      <dgm:spPr/>
    </dgm:pt>
    <dgm:pt modelId="{17CE9E7B-8C99-4942-9B90-5E7F32FDDFC1}" type="pres">
      <dgm:prSet presAssocID="{E86B08F1-16FF-44CB-8A1A-0BCE76D720EB}" presName="background3" presStyleLbl="node3" presStyleIdx="0" presStyleCnt="6"/>
      <dgm:spPr/>
    </dgm:pt>
    <dgm:pt modelId="{D5B60F72-C51F-42A4-8F09-C34A78E97E41}" type="pres">
      <dgm:prSet presAssocID="{E86B08F1-16FF-44CB-8A1A-0BCE76D720EB}" presName="text3" presStyleLbl="fgAcc3" presStyleIdx="0" presStyleCnt="6" custScaleX="69262" custScaleY="89126" custLinFactNeighborX="0" custLinFactNeighborY="4368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9057014-8E9C-4F3F-8861-AE354B0B39F3}" type="pres">
      <dgm:prSet presAssocID="{E86B08F1-16FF-44CB-8A1A-0BCE76D720EB}" presName="hierChild4" presStyleCnt="0"/>
      <dgm:spPr/>
    </dgm:pt>
    <dgm:pt modelId="{ED6A70FD-8BEA-4291-ADF0-A611DAB8E31F}" type="pres">
      <dgm:prSet presAssocID="{D1FCC41E-7E01-4F70-BCE6-CDE904CC62DC}" presName="Name17" presStyleLbl="parChTrans1D3" presStyleIdx="1" presStyleCnt="6"/>
      <dgm:spPr/>
      <dgm:t>
        <a:bodyPr/>
        <a:lstStyle/>
        <a:p>
          <a:endParaRPr lang="cs-CZ"/>
        </a:p>
      </dgm:t>
    </dgm:pt>
    <dgm:pt modelId="{60C52919-539D-4BE5-83F6-2CA118EBAA82}" type="pres">
      <dgm:prSet presAssocID="{066093BF-2021-42F3-AA45-C5A9455F7B47}" presName="hierRoot3" presStyleCnt="0"/>
      <dgm:spPr/>
    </dgm:pt>
    <dgm:pt modelId="{58FA5C52-6F85-479C-9311-B6DB48E2AE93}" type="pres">
      <dgm:prSet presAssocID="{066093BF-2021-42F3-AA45-C5A9455F7B47}" presName="composite3" presStyleCnt="0"/>
      <dgm:spPr/>
    </dgm:pt>
    <dgm:pt modelId="{47CFF4FB-DD58-4AC9-B70A-7CA07A3F68DC}" type="pres">
      <dgm:prSet presAssocID="{066093BF-2021-42F3-AA45-C5A9455F7B47}" presName="background3" presStyleLbl="node3" presStyleIdx="1" presStyleCnt="6"/>
      <dgm:spPr/>
    </dgm:pt>
    <dgm:pt modelId="{955EFEEC-F9A9-4112-B9E5-E8C97EE06A0F}" type="pres">
      <dgm:prSet presAssocID="{066093BF-2021-42F3-AA45-C5A9455F7B47}" presName="text3" presStyleLbl="fgAcc3" presStyleIdx="1" presStyleCnt="6" custScaleX="102867" custScaleY="89126" custLinFactNeighborX="0" custLinFactNeighborY="4368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4A99E4-1D25-455C-B2B1-2639C2C905A2}" type="pres">
      <dgm:prSet presAssocID="{066093BF-2021-42F3-AA45-C5A9455F7B47}" presName="hierChild4" presStyleCnt="0"/>
      <dgm:spPr/>
    </dgm:pt>
    <dgm:pt modelId="{9D28E924-14B0-44D6-B358-E041C3904F0F}" type="pres">
      <dgm:prSet presAssocID="{1A01BA72-9630-41BF-B6C3-1D0CC41E06D9}" presName="Name17" presStyleLbl="parChTrans1D3" presStyleIdx="2" presStyleCnt="6"/>
      <dgm:spPr/>
      <dgm:t>
        <a:bodyPr/>
        <a:lstStyle/>
        <a:p>
          <a:endParaRPr lang="cs-CZ"/>
        </a:p>
      </dgm:t>
    </dgm:pt>
    <dgm:pt modelId="{67BC6448-1006-4D9F-9887-0FEFF64E0E29}" type="pres">
      <dgm:prSet presAssocID="{8BC22163-C769-464A-9C8F-957746402AC8}" presName="hierRoot3" presStyleCnt="0"/>
      <dgm:spPr/>
    </dgm:pt>
    <dgm:pt modelId="{3CB39801-2035-4A24-9F21-1E714AC0C9D9}" type="pres">
      <dgm:prSet presAssocID="{8BC22163-C769-464A-9C8F-957746402AC8}" presName="composite3" presStyleCnt="0"/>
      <dgm:spPr/>
    </dgm:pt>
    <dgm:pt modelId="{A7CFC6CD-5329-48AD-8D46-0AC51D1131B6}" type="pres">
      <dgm:prSet presAssocID="{8BC22163-C769-464A-9C8F-957746402AC8}" presName="background3" presStyleLbl="node3" presStyleIdx="2" presStyleCnt="6"/>
      <dgm:spPr/>
    </dgm:pt>
    <dgm:pt modelId="{F28749BD-1177-4FFD-AD78-FB4695579C75}" type="pres">
      <dgm:prSet presAssocID="{8BC22163-C769-464A-9C8F-957746402AC8}" presName="text3" presStyleLbl="fgAcc3" presStyleIdx="2" presStyleCnt="6" custScaleX="112448" custScaleY="89126" custLinFactNeighborX="0" custLinFactNeighborY="4368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FB589CB-9495-4038-AC56-7C3A2D2E3D35}" type="pres">
      <dgm:prSet presAssocID="{8BC22163-C769-464A-9C8F-957746402AC8}" presName="hierChild4" presStyleCnt="0"/>
      <dgm:spPr/>
    </dgm:pt>
    <dgm:pt modelId="{26293E2B-9327-4A7C-B4A6-545D50CF3A54}" type="pres">
      <dgm:prSet presAssocID="{650F6DD4-89AE-4231-ADE4-A7DC31AC49C6}" presName="Name10" presStyleLbl="parChTrans1D2" presStyleIdx="1" presStyleCnt="2"/>
      <dgm:spPr/>
      <dgm:t>
        <a:bodyPr/>
        <a:lstStyle/>
        <a:p>
          <a:endParaRPr lang="cs-CZ"/>
        </a:p>
      </dgm:t>
    </dgm:pt>
    <dgm:pt modelId="{62E28B52-F281-40EB-9187-72CD3E227753}" type="pres">
      <dgm:prSet presAssocID="{FE1EA182-2C29-420C-A128-BE361F23DBD7}" presName="hierRoot2" presStyleCnt="0"/>
      <dgm:spPr/>
    </dgm:pt>
    <dgm:pt modelId="{638A164E-9E66-45D0-8688-96B59CA5F756}" type="pres">
      <dgm:prSet presAssocID="{FE1EA182-2C29-420C-A128-BE361F23DBD7}" presName="composite2" presStyleCnt="0"/>
      <dgm:spPr/>
    </dgm:pt>
    <dgm:pt modelId="{5C04E2E7-FAC6-4FA0-82C5-888468F11E44}" type="pres">
      <dgm:prSet presAssocID="{FE1EA182-2C29-420C-A128-BE361F23DBD7}" presName="background2" presStyleLbl="node2" presStyleIdx="1" presStyleCnt="2"/>
      <dgm:spPr/>
    </dgm:pt>
    <dgm:pt modelId="{D1E8E1C8-C433-4591-BFC4-E5B0AC28F4BB}" type="pres">
      <dgm:prSet presAssocID="{FE1EA182-2C29-420C-A128-BE361F23DBD7}" presName="text2" presStyleLbl="fgAcc2" presStyleIdx="1" presStyleCnt="2" custScaleX="105080" custScaleY="69913" custLinFactNeighborX="435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6E6FF51-4717-4351-9545-6494CDA870C1}" type="pres">
      <dgm:prSet presAssocID="{FE1EA182-2C29-420C-A128-BE361F23DBD7}" presName="hierChild3" presStyleCnt="0"/>
      <dgm:spPr/>
    </dgm:pt>
    <dgm:pt modelId="{DA6D8697-4BB7-4AF0-99FF-46298DDC8638}" type="pres">
      <dgm:prSet presAssocID="{955DD838-C440-4D78-954B-DB88DE801609}" presName="Name17" presStyleLbl="parChTrans1D3" presStyleIdx="3" presStyleCnt="6"/>
      <dgm:spPr/>
      <dgm:t>
        <a:bodyPr/>
        <a:lstStyle/>
        <a:p>
          <a:endParaRPr lang="cs-CZ"/>
        </a:p>
      </dgm:t>
    </dgm:pt>
    <dgm:pt modelId="{336D28BD-DC0C-4195-9B16-119F854CE1AB}" type="pres">
      <dgm:prSet presAssocID="{11977842-D818-45A3-8649-12CD7C368D1E}" presName="hierRoot3" presStyleCnt="0"/>
      <dgm:spPr/>
    </dgm:pt>
    <dgm:pt modelId="{FC284F12-C4F6-4EFA-88DE-B698EA5AF123}" type="pres">
      <dgm:prSet presAssocID="{11977842-D818-45A3-8649-12CD7C368D1E}" presName="composite3" presStyleCnt="0"/>
      <dgm:spPr/>
    </dgm:pt>
    <dgm:pt modelId="{05068A46-7A42-4430-B8E6-7F0852A8AD6D}" type="pres">
      <dgm:prSet presAssocID="{11977842-D818-45A3-8649-12CD7C368D1E}" presName="background3" presStyleLbl="node3" presStyleIdx="3" presStyleCnt="6"/>
      <dgm:spPr/>
    </dgm:pt>
    <dgm:pt modelId="{6AC87A50-EF57-45C3-B762-B68425C0FA59}" type="pres">
      <dgm:prSet presAssocID="{11977842-D818-45A3-8649-12CD7C368D1E}" presName="text3" presStyleLbl="fgAcc3" presStyleIdx="3" presStyleCnt="6" custScaleX="74357" custScaleY="89126" custLinFactNeighborX="0" custLinFactNeighborY="4368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B5D51F6-3BEE-4EBF-876B-25EACF7ED9F1}" type="pres">
      <dgm:prSet presAssocID="{11977842-D818-45A3-8649-12CD7C368D1E}" presName="hierChild4" presStyleCnt="0"/>
      <dgm:spPr/>
    </dgm:pt>
    <dgm:pt modelId="{327FAC25-9798-4485-9F1B-4BDF4D5CD9F7}" type="pres">
      <dgm:prSet presAssocID="{160A5F52-C6E5-4F1B-8A42-646991EF0438}" presName="Name17" presStyleLbl="parChTrans1D3" presStyleIdx="4" presStyleCnt="6"/>
      <dgm:spPr/>
      <dgm:t>
        <a:bodyPr/>
        <a:lstStyle/>
        <a:p>
          <a:endParaRPr lang="cs-CZ"/>
        </a:p>
      </dgm:t>
    </dgm:pt>
    <dgm:pt modelId="{2109D874-7E2F-4DEE-9DF3-B9609D3E4AC3}" type="pres">
      <dgm:prSet presAssocID="{41D16455-ED65-48DE-913E-9C3C6DEF4758}" presName="hierRoot3" presStyleCnt="0"/>
      <dgm:spPr/>
    </dgm:pt>
    <dgm:pt modelId="{07A9B64C-6E27-42C8-A2D8-E6712BE081B7}" type="pres">
      <dgm:prSet presAssocID="{41D16455-ED65-48DE-913E-9C3C6DEF4758}" presName="composite3" presStyleCnt="0"/>
      <dgm:spPr/>
    </dgm:pt>
    <dgm:pt modelId="{2677F661-DF44-4B0C-9BBD-D6A9370C13B9}" type="pres">
      <dgm:prSet presAssocID="{41D16455-ED65-48DE-913E-9C3C6DEF4758}" presName="background3" presStyleLbl="node3" presStyleIdx="4" presStyleCnt="6"/>
      <dgm:spPr/>
    </dgm:pt>
    <dgm:pt modelId="{60A816F2-54E0-4E78-BBD3-458E38C357FF}" type="pres">
      <dgm:prSet presAssocID="{41D16455-ED65-48DE-913E-9C3C6DEF4758}" presName="text3" presStyleLbl="fgAcc3" presStyleIdx="4" presStyleCnt="6" custScaleX="84913" custScaleY="89126" custLinFactNeighborX="0" custLinFactNeighborY="1687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E65DC41-FDEB-4121-A6B7-F84E7ECBD524}" type="pres">
      <dgm:prSet presAssocID="{41D16455-ED65-48DE-913E-9C3C6DEF4758}" presName="hierChild4" presStyleCnt="0"/>
      <dgm:spPr/>
    </dgm:pt>
    <dgm:pt modelId="{BD45FC36-777A-4F47-8688-52169F777C3D}" type="pres">
      <dgm:prSet presAssocID="{50263F3D-6509-40C7-8969-64B562034574}" presName="Name17" presStyleLbl="parChTrans1D3" presStyleIdx="5" presStyleCnt="6"/>
      <dgm:spPr/>
      <dgm:t>
        <a:bodyPr/>
        <a:lstStyle/>
        <a:p>
          <a:endParaRPr lang="cs-CZ"/>
        </a:p>
      </dgm:t>
    </dgm:pt>
    <dgm:pt modelId="{2324CA9A-95C1-42B9-A474-D4C918C4FA8B}" type="pres">
      <dgm:prSet presAssocID="{E2E3FF5B-CE3C-4A3A-AD4F-05C935D154B9}" presName="hierRoot3" presStyleCnt="0"/>
      <dgm:spPr/>
    </dgm:pt>
    <dgm:pt modelId="{4D1ABC1C-8798-4B73-9FF7-3B0665CF014C}" type="pres">
      <dgm:prSet presAssocID="{E2E3FF5B-CE3C-4A3A-AD4F-05C935D154B9}" presName="composite3" presStyleCnt="0"/>
      <dgm:spPr/>
    </dgm:pt>
    <dgm:pt modelId="{9983703D-3C7E-4C09-A80A-700D8FA6F958}" type="pres">
      <dgm:prSet presAssocID="{E2E3FF5B-CE3C-4A3A-AD4F-05C935D154B9}" presName="background3" presStyleLbl="node3" presStyleIdx="5" presStyleCnt="6"/>
      <dgm:spPr/>
    </dgm:pt>
    <dgm:pt modelId="{60CCA769-BF08-4803-A7FE-379E819336DD}" type="pres">
      <dgm:prSet presAssocID="{E2E3FF5B-CE3C-4A3A-AD4F-05C935D154B9}" presName="text3" presStyleLbl="fgAcc3" presStyleIdx="5" presStyleCnt="6" custScaleX="57711" custScaleY="89126" custLinFactNeighborX="0" custLinFactNeighborY="4368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8B0991E-6024-4806-A4D3-34C03AC74FF1}" type="pres">
      <dgm:prSet presAssocID="{E2E3FF5B-CE3C-4A3A-AD4F-05C935D154B9}" presName="hierChild4" presStyleCnt="0"/>
      <dgm:spPr/>
    </dgm:pt>
  </dgm:ptLst>
  <dgm:cxnLst>
    <dgm:cxn modelId="{0F939FDB-7D2E-49EA-BCBE-3C799C9AB1B2}" type="presOf" srcId="{2954A57B-0249-4380-93F4-21BA6CBD67BF}" destId="{93361AEA-216D-45F7-86B2-0603304C0FBC}" srcOrd="0" destOrd="0" presId="urn:microsoft.com/office/officeart/2005/8/layout/hierarchy1"/>
    <dgm:cxn modelId="{F999814A-43F1-4D4B-A27F-8978D99CD340}" srcId="{C7BE267A-F29F-4107-A9C3-92D0320E16E1}" destId="{FE1EA182-2C29-420C-A128-BE361F23DBD7}" srcOrd="1" destOrd="0" parTransId="{650F6DD4-89AE-4231-ADE4-A7DC31AC49C6}" sibTransId="{90A3B651-9A4A-4990-9EE9-8A5DF34AC094}"/>
    <dgm:cxn modelId="{950922E0-538E-4AF9-A1B5-34C8C622A9DB}" srcId="{593CB261-A6AF-44DB-8BB5-6E12F4A9AA6A}" destId="{E86B08F1-16FF-44CB-8A1A-0BCE76D720EB}" srcOrd="0" destOrd="0" parTransId="{5A8F63F9-9136-4A9F-934D-0B1973201357}" sibTransId="{F9C32958-8D09-400B-9D2F-09111468049B}"/>
    <dgm:cxn modelId="{007669A4-B13C-495B-AD2D-ABF00DE9750A}" type="presOf" srcId="{1A01BA72-9630-41BF-B6C3-1D0CC41E06D9}" destId="{9D28E924-14B0-44D6-B358-E041C3904F0F}" srcOrd="0" destOrd="0" presId="urn:microsoft.com/office/officeart/2005/8/layout/hierarchy1"/>
    <dgm:cxn modelId="{3997A2B8-E313-48BD-AEDD-CC19918B00E8}" type="presOf" srcId="{8BC22163-C769-464A-9C8F-957746402AC8}" destId="{F28749BD-1177-4FFD-AD78-FB4695579C75}" srcOrd="0" destOrd="0" presId="urn:microsoft.com/office/officeart/2005/8/layout/hierarchy1"/>
    <dgm:cxn modelId="{6389BEF3-4EEC-421F-9ABA-180931A780C5}" type="presOf" srcId="{593CB261-A6AF-44DB-8BB5-6E12F4A9AA6A}" destId="{60E505C7-A04C-42AC-9A90-766E6BB5D11B}" srcOrd="0" destOrd="0" presId="urn:microsoft.com/office/officeart/2005/8/layout/hierarchy1"/>
    <dgm:cxn modelId="{BAD494A4-3BCB-4B69-9AC9-BB6B2D3E8119}" type="presOf" srcId="{160A5F52-C6E5-4F1B-8A42-646991EF0438}" destId="{327FAC25-9798-4485-9F1B-4BDF4D5CD9F7}" srcOrd="0" destOrd="0" presId="urn:microsoft.com/office/officeart/2005/8/layout/hierarchy1"/>
    <dgm:cxn modelId="{C5670AE7-A306-4906-9623-0AFB0637A97D}" type="presOf" srcId="{650F6DD4-89AE-4231-ADE4-A7DC31AC49C6}" destId="{26293E2B-9327-4A7C-B4A6-545D50CF3A54}" srcOrd="0" destOrd="0" presId="urn:microsoft.com/office/officeart/2005/8/layout/hierarchy1"/>
    <dgm:cxn modelId="{34DFEE6C-9470-40EC-BFAF-3398614D35F0}" type="presOf" srcId="{5A8F63F9-9136-4A9F-934D-0B1973201357}" destId="{44D9C2B7-47CB-473D-89A2-3578F3BF9AB0}" srcOrd="0" destOrd="0" presId="urn:microsoft.com/office/officeart/2005/8/layout/hierarchy1"/>
    <dgm:cxn modelId="{DFD75DA2-E3D5-49AA-A1B0-48BF834629E6}" srcId="{2954A57B-0249-4380-93F4-21BA6CBD67BF}" destId="{C7BE267A-F29F-4107-A9C3-92D0320E16E1}" srcOrd="0" destOrd="0" parTransId="{5E60803A-364F-485D-B06C-93E69293A20E}" sibTransId="{E0B44D73-6485-4823-921B-B738A83AE830}"/>
    <dgm:cxn modelId="{A1EFC391-0810-4905-B7BA-0F1D69F0A9CD}" srcId="{FE1EA182-2C29-420C-A128-BE361F23DBD7}" destId="{11977842-D818-45A3-8649-12CD7C368D1E}" srcOrd="0" destOrd="0" parTransId="{955DD838-C440-4D78-954B-DB88DE801609}" sibTransId="{D08F20D8-B12B-4CB5-9DD8-EC70218488A3}"/>
    <dgm:cxn modelId="{E4CCA757-A6C3-4800-B8B7-22103EDCF4F0}" type="presOf" srcId="{066093BF-2021-42F3-AA45-C5A9455F7B47}" destId="{955EFEEC-F9A9-4112-B9E5-E8C97EE06A0F}" srcOrd="0" destOrd="0" presId="urn:microsoft.com/office/officeart/2005/8/layout/hierarchy1"/>
    <dgm:cxn modelId="{9AB0872E-7503-40E0-A838-FA370FC1CE8D}" type="presOf" srcId="{41D16455-ED65-48DE-913E-9C3C6DEF4758}" destId="{60A816F2-54E0-4E78-BBD3-458E38C357FF}" srcOrd="0" destOrd="0" presId="urn:microsoft.com/office/officeart/2005/8/layout/hierarchy1"/>
    <dgm:cxn modelId="{94EDC136-7319-44F5-B674-941A57291E5F}" srcId="{593CB261-A6AF-44DB-8BB5-6E12F4A9AA6A}" destId="{066093BF-2021-42F3-AA45-C5A9455F7B47}" srcOrd="1" destOrd="0" parTransId="{D1FCC41E-7E01-4F70-BCE6-CDE904CC62DC}" sibTransId="{5E852412-5970-401E-8147-8014D1C02563}"/>
    <dgm:cxn modelId="{016F5E0C-AEAA-4F5F-9A95-F6F0DF55645C}" type="presOf" srcId="{E86B08F1-16FF-44CB-8A1A-0BCE76D720EB}" destId="{D5B60F72-C51F-42A4-8F09-C34A78E97E41}" srcOrd="0" destOrd="0" presId="urn:microsoft.com/office/officeart/2005/8/layout/hierarchy1"/>
    <dgm:cxn modelId="{69882182-8172-4A33-88BD-61C5A307833E}" srcId="{C7BE267A-F29F-4107-A9C3-92D0320E16E1}" destId="{593CB261-A6AF-44DB-8BB5-6E12F4A9AA6A}" srcOrd="0" destOrd="0" parTransId="{4FFB8067-1035-43B6-901B-C969E3336376}" sibTransId="{4CB4A8CE-3582-4F20-9D5E-968AACAA1908}"/>
    <dgm:cxn modelId="{68BD4C04-18DB-47D9-A503-C869195DD2A0}" type="presOf" srcId="{50263F3D-6509-40C7-8969-64B562034574}" destId="{BD45FC36-777A-4F47-8688-52169F777C3D}" srcOrd="0" destOrd="0" presId="urn:microsoft.com/office/officeart/2005/8/layout/hierarchy1"/>
    <dgm:cxn modelId="{8685201C-78C5-47B2-9C12-3A9FB654E506}" type="presOf" srcId="{E2E3FF5B-CE3C-4A3A-AD4F-05C935D154B9}" destId="{60CCA769-BF08-4803-A7FE-379E819336DD}" srcOrd="0" destOrd="0" presId="urn:microsoft.com/office/officeart/2005/8/layout/hierarchy1"/>
    <dgm:cxn modelId="{50925172-8259-49B2-8104-A175A146D620}" type="presOf" srcId="{D1FCC41E-7E01-4F70-BCE6-CDE904CC62DC}" destId="{ED6A70FD-8BEA-4291-ADF0-A611DAB8E31F}" srcOrd="0" destOrd="0" presId="urn:microsoft.com/office/officeart/2005/8/layout/hierarchy1"/>
    <dgm:cxn modelId="{44C0C2F6-19C5-413F-872B-A46170894784}" type="presOf" srcId="{11977842-D818-45A3-8649-12CD7C368D1E}" destId="{6AC87A50-EF57-45C3-B762-B68425C0FA59}" srcOrd="0" destOrd="0" presId="urn:microsoft.com/office/officeart/2005/8/layout/hierarchy1"/>
    <dgm:cxn modelId="{ED52E2BE-4325-44B0-A5A2-1DD4D9CB8D36}" type="presOf" srcId="{955DD838-C440-4D78-954B-DB88DE801609}" destId="{DA6D8697-4BB7-4AF0-99FF-46298DDC8638}" srcOrd="0" destOrd="0" presId="urn:microsoft.com/office/officeart/2005/8/layout/hierarchy1"/>
    <dgm:cxn modelId="{476907C3-8F74-4F2B-8D74-D7FA365F7206}" type="presOf" srcId="{C7BE267A-F29F-4107-A9C3-92D0320E16E1}" destId="{7A69867B-24DB-40BF-B613-3F250CD2F04D}" srcOrd="0" destOrd="0" presId="urn:microsoft.com/office/officeart/2005/8/layout/hierarchy1"/>
    <dgm:cxn modelId="{BDF57511-2821-45DA-98B6-69AFDF6E14EF}" type="presOf" srcId="{FE1EA182-2C29-420C-A128-BE361F23DBD7}" destId="{D1E8E1C8-C433-4591-BFC4-E5B0AC28F4BB}" srcOrd="0" destOrd="0" presId="urn:microsoft.com/office/officeart/2005/8/layout/hierarchy1"/>
    <dgm:cxn modelId="{68523CB7-C2F4-49AB-8489-672EFF2525A7}" srcId="{FE1EA182-2C29-420C-A128-BE361F23DBD7}" destId="{E2E3FF5B-CE3C-4A3A-AD4F-05C935D154B9}" srcOrd="2" destOrd="0" parTransId="{50263F3D-6509-40C7-8969-64B562034574}" sibTransId="{84B89CCF-14D9-48A1-BEF5-2F7740A8A00A}"/>
    <dgm:cxn modelId="{FC1CA34C-008E-46F5-9A10-6FB51CE44BCE}" srcId="{FE1EA182-2C29-420C-A128-BE361F23DBD7}" destId="{41D16455-ED65-48DE-913E-9C3C6DEF4758}" srcOrd="1" destOrd="0" parTransId="{160A5F52-C6E5-4F1B-8A42-646991EF0438}" sibTransId="{AC7B7762-6166-4896-9414-6925F0ED17ED}"/>
    <dgm:cxn modelId="{D7B5551A-50CD-4C81-9891-91C26D6D0041}" type="presOf" srcId="{4FFB8067-1035-43B6-901B-C969E3336376}" destId="{F3E920E8-E069-4186-9179-03FD350D4C10}" srcOrd="0" destOrd="0" presId="urn:microsoft.com/office/officeart/2005/8/layout/hierarchy1"/>
    <dgm:cxn modelId="{AD446793-5A1F-4602-A30D-68B0AAC5737D}" srcId="{593CB261-A6AF-44DB-8BB5-6E12F4A9AA6A}" destId="{8BC22163-C769-464A-9C8F-957746402AC8}" srcOrd="2" destOrd="0" parTransId="{1A01BA72-9630-41BF-B6C3-1D0CC41E06D9}" sibTransId="{F567D657-AD4A-4076-973C-E855F93D53A3}"/>
    <dgm:cxn modelId="{1E3D86CD-7D9D-41A1-A4B9-4986E2EC243C}" type="presParOf" srcId="{93361AEA-216D-45F7-86B2-0603304C0FBC}" destId="{61AB2FB3-4F83-4BBD-9431-14D26943FC64}" srcOrd="0" destOrd="0" presId="urn:microsoft.com/office/officeart/2005/8/layout/hierarchy1"/>
    <dgm:cxn modelId="{8F262724-F546-46D9-9484-B8546E8CAFE0}" type="presParOf" srcId="{61AB2FB3-4F83-4BBD-9431-14D26943FC64}" destId="{AF4B1FFD-E143-4861-A260-5A310A7D4FA1}" srcOrd="0" destOrd="0" presId="urn:microsoft.com/office/officeart/2005/8/layout/hierarchy1"/>
    <dgm:cxn modelId="{2D15C7BB-4DD9-43BE-8D82-F6A7F2A01F57}" type="presParOf" srcId="{AF4B1FFD-E143-4861-A260-5A310A7D4FA1}" destId="{34ABE529-543A-4607-86D8-FA6FDD18D5A7}" srcOrd="0" destOrd="0" presId="urn:microsoft.com/office/officeart/2005/8/layout/hierarchy1"/>
    <dgm:cxn modelId="{3F07E1B9-1494-438C-A21D-9585CF6C158E}" type="presParOf" srcId="{AF4B1FFD-E143-4861-A260-5A310A7D4FA1}" destId="{7A69867B-24DB-40BF-B613-3F250CD2F04D}" srcOrd="1" destOrd="0" presId="urn:microsoft.com/office/officeart/2005/8/layout/hierarchy1"/>
    <dgm:cxn modelId="{A904190E-7223-4E7B-84A2-460417CDFB77}" type="presParOf" srcId="{61AB2FB3-4F83-4BBD-9431-14D26943FC64}" destId="{47F5EAED-5A8C-4890-9CA8-202E1DA5EF01}" srcOrd="1" destOrd="0" presId="urn:microsoft.com/office/officeart/2005/8/layout/hierarchy1"/>
    <dgm:cxn modelId="{AA2AA5B1-5799-4703-8B72-410682C5490D}" type="presParOf" srcId="{47F5EAED-5A8C-4890-9CA8-202E1DA5EF01}" destId="{F3E920E8-E069-4186-9179-03FD350D4C10}" srcOrd="0" destOrd="0" presId="urn:microsoft.com/office/officeart/2005/8/layout/hierarchy1"/>
    <dgm:cxn modelId="{CC9D44D9-3925-43FB-A96A-A3105E9148A9}" type="presParOf" srcId="{47F5EAED-5A8C-4890-9CA8-202E1DA5EF01}" destId="{2636D01B-4D94-4816-AC6C-3031D9D309A4}" srcOrd="1" destOrd="0" presId="urn:microsoft.com/office/officeart/2005/8/layout/hierarchy1"/>
    <dgm:cxn modelId="{88AAC15D-B117-4144-B0B9-A573B056D60F}" type="presParOf" srcId="{2636D01B-4D94-4816-AC6C-3031D9D309A4}" destId="{945D1C0C-A620-45D8-A514-11CC3FDDA511}" srcOrd="0" destOrd="0" presId="urn:microsoft.com/office/officeart/2005/8/layout/hierarchy1"/>
    <dgm:cxn modelId="{53CBA743-1374-49C7-A29F-4CD117DDC6CD}" type="presParOf" srcId="{945D1C0C-A620-45D8-A514-11CC3FDDA511}" destId="{DF15AA04-6F49-486F-9498-AE54FB3BE3BF}" srcOrd="0" destOrd="0" presId="urn:microsoft.com/office/officeart/2005/8/layout/hierarchy1"/>
    <dgm:cxn modelId="{5262108F-BD39-43D5-8442-9FF133188888}" type="presParOf" srcId="{945D1C0C-A620-45D8-A514-11CC3FDDA511}" destId="{60E505C7-A04C-42AC-9A90-766E6BB5D11B}" srcOrd="1" destOrd="0" presId="urn:microsoft.com/office/officeart/2005/8/layout/hierarchy1"/>
    <dgm:cxn modelId="{7293902B-FB1F-4636-A748-65AE7F30FD7A}" type="presParOf" srcId="{2636D01B-4D94-4816-AC6C-3031D9D309A4}" destId="{F63A9322-B9A3-4C83-83A7-3398032612B4}" srcOrd="1" destOrd="0" presId="urn:microsoft.com/office/officeart/2005/8/layout/hierarchy1"/>
    <dgm:cxn modelId="{C5FCC406-B04E-4B45-B4F2-905CFD57A79B}" type="presParOf" srcId="{F63A9322-B9A3-4C83-83A7-3398032612B4}" destId="{44D9C2B7-47CB-473D-89A2-3578F3BF9AB0}" srcOrd="0" destOrd="0" presId="urn:microsoft.com/office/officeart/2005/8/layout/hierarchy1"/>
    <dgm:cxn modelId="{DF0D4178-6AA7-4A32-A693-7FEC598D4F9B}" type="presParOf" srcId="{F63A9322-B9A3-4C83-83A7-3398032612B4}" destId="{AFDFD1B4-54AD-42D4-B52E-D6BF638470F7}" srcOrd="1" destOrd="0" presId="urn:microsoft.com/office/officeart/2005/8/layout/hierarchy1"/>
    <dgm:cxn modelId="{F0A3026A-D200-4356-9B95-17157A570595}" type="presParOf" srcId="{AFDFD1B4-54AD-42D4-B52E-D6BF638470F7}" destId="{560314A2-8EC3-4442-B256-990BD6095133}" srcOrd="0" destOrd="0" presId="urn:microsoft.com/office/officeart/2005/8/layout/hierarchy1"/>
    <dgm:cxn modelId="{7934894A-1CFE-4714-B0B5-9FE43BE8153F}" type="presParOf" srcId="{560314A2-8EC3-4442-B256-990BD6095133}" destId="{17CE9E7B-8C99-4942-9B90-5E7F32FDDFC1}" srcOrd="0" destOrd="0" presId="urn:microsoft.com/office/officeart/2005/8/layout/hierarchy1"/>
    <dgm:cxn modelId="{5FC070AA-C2B3-49D0-8084-585716D1A189}" type="presParOf" srcId="{560314A2-8EC3-4442-B256-990BD6095133}" destId="{D5B60F72-C51F-42A4-8F09-C34A78E97E41}" srcOrd="1" destOrd="0" presId="urn:microsoft.com/office/officeart/2005/8/layout/hierarchy1"/>
    <dgm:cxn modelId="{45CDAF06-C6C3-4E3F-914C-02F05AB175C2}" type="presParOf" srcId="{AFDFD1B4-54AD-42D4-B52E-D6BF638470F7}" destId="{49057014-8E9C-4F3F-8861-AE354B0B39F3}" srcOrd="1" destOrd="0" presId="urn:microsoft.com/office/officeart/2005/8/layout/hierarchy1"/>
    <dgm:cxn modelId="{867C5B0F-8226-43E7-8AC8-555DE2A0B7D7}" type="presParOf" srcId="{F63A9322-B9A3-4C83-83A7-3398032612B4}" destId="{ED6A70FD-8BEA-4291-ADF0-A611DAB8E31F}" srcOrd="2" destOrd="0" presId="urn:microsoft.com/office/officeart/2005/8/layout/hierarchy1"/>
    <dgm:cxn modelId="{84E6130C-591C-44A6-8AEE-5A47D79EE9B1}" type="presParOf" srcId="{F63A9322-B9A3-4C83-83A7-3398032612B4}" destId="{60C52919-539D-4BE5-83F6-2CA118EBAA82}" srcOrd="3" destOrd="0" presId="urn:microsoft.com/office/officeart/2005/8/layout/hierarchy1"/>
    <dgm:cxn modelId="{EB91707A-95A8-4DB1-8396-8BCB2E2D3794}" type="presParOf" srcId="{60C52919-539D-4BE5-83F6-2CA118EBAA82}" destId="{58FA5C52-6F85-479C-9311-B6DB48E2AE93}" srcOrd="0" destOrd="0" presId="urn:microsoft.com/office/officeart/2005/8/layout/hierarchy1"/>
    <dgm:cxn modelId="{F540EE38-51A3-4682-B793-3AF80C63CB50}" type="presParOf" srcId="{58FA5C52-6F85-479C-9311-B6DB48E2AE93}" destId="{47CFF4FB-DD58-4AC9-B70A-7CA07A3F68DC}" srcOrd="0" destOrd="0" presId="urn:microsoft.com/office/officeart/2005/8/layout/hierarchy1"/>
    <dgm:cxn modelId="{B0B0B096-2EF7-4C6E-933E-89B02B8A79D8}" type="presParOf" srcId="{58FA5C52-6F85-479C-9311-B6DB48E2AE93}" destId="{955EFEEC-F9A9-4112-B9E5-E8C97EE06A0F}" srcOrd="1" destOrd="0" presId="urn:microsoft.com/office/officeart/2005/8/layout/hierarchy1"/>
    <dgm:cxn modelId="{A83C239C-BCEB-409E-9063-C466B873157D}" type="presParOf" srcId="{60C52919-539D-4BE5-83F6-2CA118EBAA82}" destId="{584A99E4-1D25-455C-B2B1-2639C2C905A2}" srcOrd="1" destOrd="0" presId="urn:microsoft.com/office/officeart/2005/8/layout/hierarchy1"/>
    <dgm:cxn modelId="{3E8C9019-176E-46D1-B7F2-D34D629D31A1}" type="presParOf" srcId="{F63A9322-B9A3-4C83-83A7-3398032612B4}" destId="{9D28E924-14B0-44D6-B358-E041C3904F0F}" srcOrd="4" destOrd="0" presId="urn:microsoft.com/office/officeart/2005/8/layout/hierarchy1"/>
    <dgm:cxn modelId="{88F7BAB4-EEC9-4E6D-B34C-15C05CCF876A}" type="presParOf" srcId="{F63A9322-B9A3-4C83-83A7-3398032612B4}" destId="{67BC6448-1006-4D9F-9887-0FEFF64E0E29}" srcOrd="5" destOrd="0" presId="urn:microsoft.com/office/officeart/2005/8/layout/hierarchy1"/>
    <dgm:cxn modelId="{B5793447-5137-4840-AD31-1864B11B8BC5}" type="presParOf" srcId="{67BC6448-1006-4D9F-9887-0FEFF64E0E29}" destId="{3CB39801-2035-4A24-9F21-1E714AC0C9D9}" srcOrd="0" destOrd="0" presId="urn:microsoft.com/office/officeart/2005/8/layout/hierarchy1"/>
    <dgm:cxn modelId="{4FEB6F31-8410-4354-8302-361CA8EB25B1}" type="presParOf" srcId="{3CB39801-2035-4A24-9F21-1E714AC0C9D9}" destId="{A7CFC6CD-5329-48AD-8D46-0AC51D1131B6}" srcOrd="0" destOrd="0" presId="urn:microsoft.com/office/officeart/2005/8/layout/hierarchy1"/>
    <dgm:cxn modelId="{53E704B1-5876-4065-B49C-F476710D1A6C}" type="presParOf" srcId="{3CB39801-2035-4A24-9F21-1E714AC0C9D9}" destId="{F28749BD-1177-4FFD-AD78-FB4695579C75}" srcOrd="1" destOrd="0" presId="urn:microsoft.com/office/officeart/2005/8/layout/hierarchy1"/>
    <dgm:cxn modelId="{D3B05A7D-011D-4F36-AE04-34867EAECDBA}" type="presParOf" srcId="{67BC6448-1006-4D9F-9887-0FEFF64E0E29}" destId="{CFB589CB-9495-4038-AC56-7C3A2D2E3D35}" srcOrd="1" destOrd="0" presId="urn:microsoft.com/office/officeart/2005/8/layout/hierarchy1"/>
    <dgm:cxn modelId="{D216BDB4-96B0-434B-BA1F-15F135A19526}" type="presParOf" srcId="{47F5EAED-5A8C-4890-9CA8-202E1DA5EF01}" destId="{26293E2B-9327-4A7C-B4A6-545D50CF3A54}" srcOrd="2" destOrd="0" presId="urn:microsoft.com/office/officeart/2005/8/layout/hierarchy1"/>
    <dgm:cxn modelId="{24BE2568-B391-46FB-A7F8-5C0F2396BF14}" type="presParOf" srcId="{47F5EAED-5A8C-4890-9CA8-202E1DA5EF01}" destId="{62E28B52-F281-40EB-9187-72CD3E227753}" srcOrd="3" destOrd="0" presId="urn:microsoft.com/office/officeart/2005/8/layout/hierarchy1"/>
    <dgm:cxn modelId="{D9728472-C7BF-4971-85BB-50FB337A4907}" type="presParOf" srcId="{62E28B52-F281-40EB-9187-72CD3E227753}" destId="{638A164E-9E66-45D0-8688-96B59CA5F756}" srcOrd="0" destOrd="0" presId="urn:microsoft.com/office/officeart/2005/8/layout/hierarchy1"/>
    <dgm:cxn modelId="{8337F9D8-8492-4D39-82BB-E3259143EA89}" type="presParOf" srcId="{638A164E-9E66-45D0-8688-96B59CA5F756}" destId="{5C04E2E7-FAC6-4FA0-82C5-888468F11E44}" srcOrd="0" destOrd="0" presId="urn:microsoft.com/office/officeart/2005/8/layout/hierarchy1"/>
    <dgm:cxn modelId="{53AADB27-2CBF-4264-9916-ED1FBD16ABAA}" type="presParOf" srcId="{638A164E-9E66-45D0-8688-96B59CA5F756}" destId="{D1E8E1C8-C433-4591-BFC4-E5B0AC28F4BB}" srcOrd="1" destOrd="0" presId="urn:microsoft.com/office/officeart/2005/8/layout/hierarchy1"/>
    <dgm:cxn modelId="{5E883FC6-ECFE-4BD6-83F4-A6D38C8F4DD4}" type="presParOf" srcId="{62E28B52-F281-40EB-9187-72CD3E227753}" destId="{A6E6FF51-4717-4351-9545-6494CDA870C1}" srcOrd="1" destOrd="0" presId="urn:microsoft.com/office/officeart/2005/8/layout/hierarchy1"/>
    <dgm:cxn modelId="{D2CF19D5-507F-43B4-8A92-A971441BCF1B}" type="presParOf" srcId="{A6E6FF51-4717-4351-9545-6494CDA870C1}" destId="{DA6D8697-4BB7-4AF0-99FF-46298DDC8638}" srcOrd="0" destOrd="0" presId="urn:microsoft.com/office/officeart/2005/8/layout/hierarchy1"/>
    <dgm:cxn modelId="{D357322A-AF6C-4D40-B5E0-6DA8CE7F81AD}" type="presParOf" srcId="{A6E6FF51-4717-4351-9545-6494CDA870C1}" destId="{336D28BD-DC0C-4195-9B16-119F854CE1AB}" srcOrd="1" destOrd="0" presId="urn:microsoft.com/office/officeart/2005/8/layout/hierarchy1"/>
    <dgm:cxn modelId="{D2DAECB7-318A-4C18-9CD7-5EFCBEC405B0}" type="presParOf" srcId="{336D28BD-DC0C-4195-9B16-119F854CE1AB}" destId="{FC284F12-C4F6-4EFA-88DE-B698EA5AF123}" srcOrd="0" destOrd="0" presId="urn:microsoft.com/office/officeart/2005/8/layout/hierarchy1"/>
    <dgm:cxn modelId="{1B0502FA-5924-4A94-A15D-7B7261116C23}" type="presParOf" srcId="{FC284F12-C4F6-4EFA-88DE-B698EA5AF123}" destId="{05068A46-7A42-4430-B8E6-7F0852A8AD6D}" srcOrd="0" destOrd="0" presId="urn:microsoft.com/office/officeart/2005/8/layout/hierarchy1"/>
    <dgm:cxn modelId="{3A466538-56E5-4022-B6AD-CC9A4414E8B9}" type="presParOf" srcId="{FC284F12-C4F6-4EFA-88DE-B698EA5AF123}" destId="{6AC87A50-EF57-45C3-B762-B68425C0FA59}" srcOrd="1" destOrd="0" presId="urn:microsoft.com/office/officeart/2005/8/layout/hierarchy1"/>
    <dgm:cxn modelId="{F0414FB7-A708-4105-9B87-8C3403A9954D}" type="presParOf" srcId="{336D28BD-DC0C-4195-9B16-119F854CE1AB}" destId="{CB5D51F6-3BEE-4EBF-876B-25EACF7ED9F1}" srcOrd="1" destOrd="0" presId="urn:microsoft.com/office/officeart/2005/8/layout/hierarchy1"/>
    <dgm:cxn modelId="{8558812D-5228-4528-8B40-DD55ABC4FBB3}" type="presParOf" srcId="{A6E6FF51-4717-4351-9545-6494CDA870C1}" destId="{327FAC25-9798-4485-9F1B-4BDF4D5CD9F7}" srcOrd="2" destOrd="0" presId="urn:microsoft.com/office/officeart/2005/8/layout/hierarchy1"/>
    <dgm:cxn modelId="{C5E445D7-8FA8-4BE3-A33D-247ABDCECB52}" type="presParOf" srcId="{A6E6FF51-4717-4351-9545-6494CDA870C1}" destId="{2109D874-7E2F-4DEE-9DF3-B9609D3E4AC3}" srcOrd="3" destOrd="0" presId="urn:microsoft.com/office/officeart/2005/8/layout/hierarchy1"/>
    <dgm:cxn modelId="{9E676404-EFB4-4FBF-98AF-EEB67FB817F9}" type="presParOf" srcId="{2109D874-7E2F-4DEE-9DF3-B9609D3E4AC3}" destId="{07A9B64C-6E27-42C8-A2D8-E6712BE081B7}" srcOrd="0" destOrd="0" presId="urn:microsoft.com/office/officeart/2005/8/layout/hierarchy1"/>
    <dgm:cxn modelId="{68A08D33-E8C9-4418-8A33-3E2ECC4FD266}" type="presParOf" srcId="{07A9B64C-6E27-42C8-A2D8-E6712BE081B7}" destId="{2677F661-DF44-4B0C-9BBD-D6A9370C13B9}" srcOrd="0" destOrd="0" presId="urn:microsoft.com/office/officeart/2005/8/layout/hierarchy1"/>
    <dgm:cxn modelId="{07BE55EB-E06F-4A36-8EC3-E1895D1D9F6C}" type="presParOf" srcId="{07A9B64C-6E27-42C8-A2D8-E6712BE081B7}" destId="{60A816F2-54E0-4E78-BBD3-458E38C357FF}" srcOrd="1" destOrd="0" presId="urn:microsoft.com/office/officeart/2005/8/layout/hierarchy1"/>
    <dgm:cxn modelId="{140742C4-83CA-46EC-B1F5-1A6DFCC6DC21}" type="presParOf" srcId="{2109D874-7E2F-4DEE-9DF3-B9609D3E4AC3}" destId="{6E65DC41-FDEB-4121-A6B7-F84E7ECBD524}" srcOrd="1" destOrd="0" presId="urn:microsoft.com/office/officeart/2005/8/layout/hierarchy1"/>
    <dgm:cxn modelId="{A4F7EFFE-F52A-4FF0-8D9F-7BEF6D7CAA3D}" type="presParOf" srcId="{A6E6FF51-4717-4351-9545-6494CDA870C1}" destId="{BD45FC36-777A-4F47-8688-52169F777C3D}" srcOrd="4" destOrd="0" presId="urn:microsoft.com/office/officeart/2005/8/layout/hierarchy1"/>
    <dgm:cxn modelId="{EB7496AA-4C1D-415B-AAF6-07B4199BFFBF}" type="presParOf" srcId="{A6E6FF51-4717-4351-9545-6494CDA870C1}" destId="{2324CA9A-95C1-42B9-A474-D4C918C4FA8B}" srcOrd="5" destOrd="0" presId="urn:microsoft.com/office/officeart/2005/8/layout/hierarchy1"/>
    <dgm:cxn modelId="{D6FD8A06-E9AE-4FDC-9DFF-355BD6DB259D}" type="presParOf" srcId="{2324CA9A-95C1-42B9-A474-D4C918C4FA8B}" destId="{4D1ABC1C-8798-4B73-9FF7-3B0665CF014C}" srcOrd="0" destOrd="0" presId="urn:microsoft.com/office/officeart/2005/8/layout/hierarchy1"/>
    <dgm:cxn modelId="{1BA705C6-2E3B-4557-A999-4325FADD5C8D}" type="presParOf" srcId="{4D1ABC1C-8798-4B73-9FF7-3B0665CF014C}" destId="{9983703D-3C7E-4C09-A80A-700D8FA6F958}" srcOrd="0" destOrd="0" presId="urn:microsoft.com/office/officeart/2005/8/layout/hierarchy1"/>
    <dgm:cxn modelId="{69CDB24C-B692-4264-A579-7912B2550553}" type="presParOf" srcId="{4D1ABC1C-8798-4B73-9FF7-3B0665CF014C}" destId="{60CCA769-BF08-4803-A7FE-379E819336DD}" srcOrd="1" destOrd="0" presId="urn:microsoft.com/office/officeart/2005/8/layout/hierarchy1"/>
    <dgm:cxn modelId="{848F9170-0EDC-4B97-94C3-01BD8223B505}" type="presParOf" srcId="{2324CA9A-95C1-42B9-A474-D4C918C4FA8B}" destId="{F8B0991E-6024-4806-A4D3-34C03AC74FF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5FC36-777A-4F47-8688-52169F777C3D}">
      <dsp:nvSpPr>
        <dsp:cNvPr id="0" name=""/>
        <dsp:cNvSpPr/>
      </dsp:nvSpPr>
      <dsp:spPr>
        <a:xfrm>
          <a:off x="3309394" y="839734"/>
          <a:ext cx="642361" cy="191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811"/>
              </a:lnTo>
              <a:lnTo>
                <a:pt x="642361" y="130811"/>
              </a:lnTo>
              <a:lnTo>
                <a:pt x="642361" y="19184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7FAC25-9798-4485-9F1B-4BDF4D5CD9F7}">
      <dsp:nvSpPr>
        <dsp:cNvPr id="0" name=""/>
        <dsp:cNvSpPr/>
      </dsp:nvSpPr>
      <dsp:spPr>
        <a:xfrm>
          <a:off x="3263674" y="839734"/>
          <a:ext cx="91440" cy="1918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0811"/>
              </a:lnTo>
              <a:lnTo>
                <a:pt x="71849" y="130811"/>
              </a:lnTo>
              <a:lnTo>
                <a:pt x="71849" y="19184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D8697-4BB7-4AF0-99FF-46298DDC8638}">
      <dsp:nvSpPr>
        <dsp:cNvPr id="0" name=""/>
        <dsp:cNvSpPr/>
      </dsp:nvSpPr>
      <dsp:spPr>
        <a:xfrm>
          <a:off x="2664456" y="839734"/>
          <a:ext cx="644937" cy="191844"/>
        </a:xfrm>
        <a:custGeom>
          <a:avLst/>
          <a:gdLst/>
          <a:ahLst/>
          <a:cxnLst/>
          <a:rect l="0" t="0" r="0" b="0"/>
          <a:pathLst>
            <a:path>
              <a:moveTo>
                <a:pt x="644937" y="0"/>
              </a:moveTo>
              <a:lnTo>
                <a:pt x="644937" y="130811"/>
              </a:lnTo>
              <a:lnTo>
                <a:pt x="0" y="130811"/>
              </a:lnTo>
              <a:lnTo>
                <a:pt x="0" y="19184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93E2B-9327-4A7C-B4A6-545D50CF3A54}">
      <dsp:nvSpPr>
        <dsp:cNvPr id="0" name=""/>
        <dsp:cNvSpPr/>
      </dsp:nvSpPr>
      <dsp:spPr>
        <a:xfrm>
          <a:off x="2170881" y="355638"/>
          <a:ext cx="1138513" cy="191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576"/>
              </a:lnTo>
              <a:lnTo>
                <a:pt x="1138513" y="130576"/>
              </a:lnTo>
              <a:lnTo>
                <a:pt x="1138513" y="19161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8E924-14B0-44D6-B358-E041C3904F0F}">
      <dsp:nvSpPr>
        <dsp:cNvPr id="0" name=""/>
        <dsp:cNvSpPr/>
      </dsp:nvSpPr>
      <dsp:spPr>
        <a:xfrm>
          <a:off x="1189258" y="839734"/>
          <a:ext cx="713426" cy="191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811"/>
              </a:lnTo>
              <a:lnTo>
                <a:pt x="713426" y="130811"/>
              </a:lnTo>
              <a:lnTo>
                <a:pt x="713426" y="19184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6A70FD-8BEA-4291-ADF0-A611DAB8E31F}">
      <dsp:nvSpPr>
        <dsp:cNvPr id="0" name=""/>
        <dsp:cNvSpPr/>
      </dsp:nvSpPr>
      <dsp:spPr>
        <a:xfrm>
          <a:off x="1046997" y="839734"/>
          <a:ext cx="142261" cy="191844"/>
        </a:xfrm>
        <a:custGeom>
          <a:avLst/>
          <a:gdLst/>
          <a:ahLst/>
          <a:cxnLst/>
          <a:rect l="0" t="0" r="0" b="0"/>
          <a:pathLst>
            <a:path>
              <a:moveTo>
                <a:pt x="142261" y="0"/>
              </a:moveTo>
              <a:lnTo>
                <a:pt x="142261" y="130811"/>
              </a:lnTo>
              <a:lnTo>
                <a:pt x="0" y="130811"/>
              </a:lnTo>
              <a:lnTo>
                <a:pt x="0" y="19184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D9C2B7-47CB-473D-89A2-3578F3BF9AB0}">
      <dsp:nvSpPr>
        <dsp:cNvPr id="0" name=""/>
        <dsp:cNvSpPr/>
      </dsp:nvSpPr>
      <dsp:spPr>
        <a:xfrm>
          <a:off x="333571" y="839734"/>
          <a:ext cx="855687" cy="191844"/>
        </a:xfrm>
        <a:custGeom>
          <a:avLst/>
          <a:gdLst/>
          <a:ahLst/>
          <a:cxnLst/>
          <a:rect l="0" t="0" r="0" b="0"/>
          <a:pathLst>
            <a:path>
              <a:moveTo>
                <a:pt x="855687" y="0"/>
              </a:moveTo>
              <a:lnTo>
                <a:pt x="855687" y="130811"/>
              </a:lnTo>
              <a:lnTo>
                <a:pt x="0" y="130811"/>
              </a:lnTo>
              <a:lnTo>
                <a:pt x="0" y="19184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E920E8-E069-4186-9179-03FD350D4C10}">
      <dsp:nvSpPr>
        <dsp:cNvPr id="0" name=""/>
        <dsp:cNvSpPr/>
      </dsp:nvSpPr>
      <dsp:spPr>
        <a:xfrm>
          <a:off x="1189258" y="355638"/>
          <a:ext cx="981622" cy="191610"/>
        </a:xfrm>
        <a:custGeom>
          <a:avLst/>
          <a:gdLst/>
          <a:ahLst/>
          <a:cxnLst/>
          <a:rect l="0" t="0" r="0" b="0"/>
          <a:pathLst>
            <a:path>
              <a:moveTo>
                <a:pt x="981622" y="0"/>
              </a:moveTo>
              <a:lnTo>
                <a:pt x="981622" y="130576"/>
              </a:lnTo>
              <a:lnTo>
                <a:pt x="0" y="130576"/>
              </a:lnTo>
              <a:lnTo>
                <a:pt x="0" y="19161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ABE529-543A-4607-86D8-FA6FDD18D5A7}">
      <dsp:nvSpPr>
        <dsp:cNvPr id="0" name=""/>
        <dsp:cNvSpPr/>
      </dsp:nvSpPr>
      <dsp:spPr>
        <a:xfrm>
          <a:off x="1870655" y="234"/>
          <a:ext cx="600451" cy="35540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69867B-24DB-40BF-B613-3F250CD2F04D}">
      <dsp:nvSpPr>
        <dsp:cNvPr id="0" name=""/>
        <dsp:cNvSpPr/>
      </dsp:nvSpPr>
      <dsp:spPr>
        <a:xfrm>
          <a:off x="1943858" y="69778"/>
          <a:ext cx="600451" cy="355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>
              <a:latin typeface="Times New Roman" pitchFamily="18" charset="0"/>
              <a:cs typeface="Times New Roman" pitchFamily="18" charset="0"/>
            </a:rPr>
            <a:t>strom</a:t>
          </a:r>
          <a:endParaRPr lang="cs-CZ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54267" y="80187"/>
        <a:ext cx="579633" cy="334585"/>
      </dsp:txXfrm>
    </dsp:sp>
    <dsp:sp modelId="{DF15AA04-6F49-486F-9498-AE54FB3BE3BF}">
      <dsp:nvSpPr>
        <dsp:cNvPr id="0" name=""/>
        <dsp:cNvSpPr/>
      </dsp:nvSpPr>
      <dsp:spPr>
        <a:xfrm>
          <a:off x="714923" y="547248"/>
          <a:ext cx="948670" cy="2924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E505C7-A04C-42AC-9A90-766E6BB5D11B}">
      <dsp:nvSpPr>
        <dsp:cNvPr id="0" name=""/>
        <dsp:cNvSpPr/>
      </dsp:nvSpPr>
      <dsp:spPr>
        <a:xfrm>
          <a:off x="788127" y="616791"/>
          <a:ext cx="948670" cy="2924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>
              <a:latin typeface="Times New Roman" pitchFamily="18" charset="0"/>
              <a:cs typeface="Times New Roman" pitchFamily="18" charset="0"/>
            </a:rPr>
            <a:t>jehličnan</a:t>
          </a:r>
          <a:endParaRPr lang="cs-CZ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6694" y="625358"/>
        <a:ext cx="931536" cy="275352"/>
      </dsp:txXfrm>
    </dsp:sp>
    <dsp:sp modelId="{17CE9E7B-8C99-4942-9B90-5E7F32FDDFC1}">
      <dsp:nvSpPr>
        <dsp:cNvPr id="0" name=""/>
        <dsp:cNvSpPr/>
      </dsp:nvSpPr>
      <dsp:spPr>
        <a:xfrm>
          <a:off x="105411" y="1031579"/>
          <a:ext cx="456319" cy="372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B60F72-C51F-42A4-8F09-C34A78E97E41}">
      <dsp:nvSpPr>
        <dsp:cNvPr id="0" name=""/>
        <dsp:cNvSpPr/>
      </dsp:nvSpPr>
      <dsp:spPr>
        <a:xfrm>
          <a:off x="178614" y="1101122"/>
          <a:ext cx="456319" cy="3728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>
              <a:latin typeface="Times New Roman" pitchFamily="18" charset="0"/>
              <a:cs typeface="Times New Roman" pitchFamily="18" charset="0"/>
            </a:rPr>
            <a:t>smrk </a:t>
          </a:r>
          <a:endParaRPr lang="cs-CZ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9535" y="1112043"/>
        <a:ext cx="434477" cy="351023"/>
      </dsp:txXfrm>
    </dsp:sp>
    <dsp:sp modelId="{47CFF4FB-DD58-4AC9-B70A-7CA07A3F68DC}">
      <dsp:nvSpPr>
        <dsp:cNvPr id="0" name=""/>
        <dsp:cNvSpPr/>
      </dsp:nvSpPr>
      <dsp:spPr>
        <a:xfrm>
          <a:off x="708137" y="1031579"/>
          <a:ext cx="677719" cy="372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5EFEEC-F9A9-4112-B9E5-E8C97EE06A0F}">
      <dsp:nvSpPr>
        <dsp:cNvPr id="0" name=""/>
        <dsp:cNvSpPr/>
      </dsp:nvSpPr>
      <dsp:spPr>
        <a:xfrm>
          <a:off x="781341" y="1101122"/>
          <a:ext cx="677719" cy="3728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>
              <a:latin typeface="Times New Roman" pitchFamily="18" charset="0"/>
              <a:cs typeface="Times New Roman" pitchFamily="18" charset="0"/>
            </a:rPr>
            <a:t>borovice</a:t>
          </a:r>
          <a:endParaRPr lang="cs-CZ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92262" y="1112043"/>
        <a:ext cx="655877" cy="351023"/>
      </dsp:txXfrm>
    </dsp:sp>
    <dsp:sp modelId="{A7CFC6CD-5329-48AD-8D46-0AC51D1131B6}">
      <dsp:nvSpPr>
        <dsp:cNvPr id="0" name=""/>
        <dsp:cNvSpPr/>
      </dsp:nvSpPr>
      <dsp:spPr>
        <a:xfrm>
          <a:off x="1532264" y="1031579"/>
          <a:ext cx="740842" cy="372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749BD-1177-4FFD-AD78-FB4695579C75}">
      <dsp:nvSpPr>
        <dsp:cNvPr id="0" name=""/>
        <dsp:cNvSpPr/>
      </dsp:nvSpPr>
      <dsp:spPr>
        <a:xfrm>
          <a:off x="1605467" y="1101122"/>
          <a:ext cx="740842" cy="3728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>
              <a:latin typeface="Times New Roman" pitchFamily="18" charset="0"/>
              <a:cs typeface="Times New Roman" pitchFamily="18" charset="0"/>
            </a:rPr>
            <a:t>modřín</a:t>
          </a:r>
          <a:endParaRPr lang="cs-CZ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16388" y="1112043"/>
        <a:ext cx="719000" cy="351023"/>
      </dsp:txXfrm>
    </dsp:sp>
    <dsp:sp modelId="{5C04E2E7-FAC6-4FA0-82C5-888468F11E44}">
      <dsp:nvSpPr>
        <dsp:cNvPr id="0" name=""/>
        <dsp:cNvSpPr/>
      </dsp:nvSpPr>
      <dsp:spPr>
        <a:xfrm>
          <a:off x="2963244" y="547248"/>
          <a:ext cx="692299" cy="2924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E8E1C8-C433-4591-BFC4-E5B0AC28F4BB}">
      <dsp:nvSpPr>
        <dsp:cNvPr id="0" name=""/>
        <dsp:cNvSpPr/>
      </dsp:nvSpPr>
      <dsp:spPr>
        <a:xfrm>
          <a:off x="3036448" y="616791"/>
          <a:ext cx="692299" cy="2924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>
              <a:latin typeface="Times New Roman" pitchFamily="18" charset="0"/>
              <a:cs typeface="Times New Roman" pitchFamily="18" charset="0"/>
            </a:rPr>
            <a:t>listnáč</a:t>
          </a:r>
          <a:endParaRPr lang="cs-CZ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45015" y="625358"/>
        <a:ext cx="675165" cy="275352"/>
      </dsp:txXfrm>
    </dsp:sp>
    <dsp:sp modelId="{05068A46-7A42-4430-B8E6-7F0852A8AD6D}">
      <dsp:nvSpPr>
        <dsp:cNvPr id="0" name=""/>
        <dsp:cNvSpPr/>
      </dsp:nvSpPr>
      <dsp:spPr>
        <a:xfrm>
          <a:off x="2419513" y="1031579"/>
          <a:ext cx="489886" cy="372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C87A50-EF57-45C3-B762-B68425C0FA59}">
      <dsp:nvSpPr>
        <dsp:cNvPr id="0" name=""/>
        <dsp:cNvSpPr/>
      </dsp:nvSpPr>
      <dsp:spPr>
        <a:xfrm>
          <a:off x="2492716" y="1101122"/>
          <a:ext cx="489886" cy="3728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>
              <a:latin typeface="Times New Roman" pitchFamily="18" charset="0"/>
              <a:cs typeface="Times New Roman" pitchFamily="18" charset="0"/>
            </a:rPr>
            <a:t>lípa</a:t>
          </a:r>
          <a:endParaRPr lang="cs-CZ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03637" y="1112043"/>
        <a:ext cx="468044" cy="351023"/>
      </dsp:txXfrm>
    </dsp:sp>
    <dsp:sp modelId="{2677F661-DF44-4B0C-9BBD-D6A9370C13B9}">
      <dsp:nvSpPr>
        <dsp:cNvPr id="0" name=""/>
        <dsp:cNvSpPr/>
      </dsp:nvSpPr>
      <dsp:spPr>
        <a:xfrm>
          <a:off x="3055807" y="1031579"/>
          <a:ext cx="559433" cy="372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A816F2-54E0-4E78-BBD3-458E38C357FF}">
      <dsp:nvSpPr>
        <dsp:cNvPr id="0" name=""/>
        <dsp:cNvSpPr/>
      </dsp:nvSpPr>
      <dsp:spPr>
        <a:xfrm>
          <a:off x="3129010" y="1101122"/>
          <a:ext cx="559433" cy="3728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>
              <a:latin typeface="Times New Roman" pitchFamily="18" charset="0"/>
              <a:cs typeface="Times New Roman" pitchFamily="18" charset="0"/>
            </a:rPr>
            <a:t>jabloň</a:t>
          </a:r>
          <a:endParaRPr lang="cs-CZ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39931" y="1112043"/>
        <a:ext cx="537591" cy="351023"/>
      </dsp:txXfrm>
    </dsp:sp>
    <dsp:sp modelId="{9983703D-3C7E-4C09-A80A-700D8FA6F958}">
      <dsp:nvSpPr>
        <dsp:cNvPr id="0" name=""/>
        <dsp:cNvSpPr/>
      </dsp:nvSpPr>
      <dsp:spPr>
        <a:xfrm>
          <a:off x="3761647" y="1031579"/>
          <a:ext cx="380217" cy="372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CCA769-BF08-4803-A7FE-379E819336DD}">
      <dsp:nvSpPr>
        <dsp:cNvPr id="0" name=""/>
        <dsp:cNvSpPr/>
      </dsp:nvSpPr>
      <dsp:spPr>
        <a:xfrm>
          <a:off x="3834850" y="1101122"/>
          <a:ext cx="380217" cy="3728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>
              <a:latin typeface="Times New Roman" pitchFamily="18" charset="0"/>
              <a:cs typeface="Times New Roman" pitchFamily="18" charset="0"/>
            </a:rPr>
            <a:t>olše</a:t>
          </a:r>
          <a:endParaRPr lang="cs-CZ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45771" y="1112043"/>
        <a:ext cx="358375" cy="351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707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768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9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7.wmf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11.wmf"/><Relationship Id="rId10" Type="http://schemas.openxmlformats.org/officeDocument/2006/relationships/image" Target="../media/image6.wmf"/><Relationship Id="rId4" Type="http://schemas.openxmlformats.org/officeDocument/2006/relationships/diagramLayout" Target="../diagrams/layout1.xml"/><Relationship Id="rId9" Type="http://schemas.openxmlformats.org/officeDocument/2006/relationships/image" Target="../media/image5.png"/><Relationship Id="rId1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4a4b.wikispaces.com/1+Language+Assistant+6+Proverb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83518"/>
            <a:ext cx="5544616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53.1 Význam slov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Eva Zralá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/>
          </a:p>
        </p:txBody>
      </p:sp>
      <p:pic>
        <p:nvPicPr>
          <p:cNvPr id="19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40" y="4550290"/>
            <a:ext cx="3043260" cy="59321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ovéPole 12"/>
          <p:cNvSpPr txBox="1"/>
          <p:nvPr/>
        </p:nvSpPr>
        <p:spPr>
          <a:xfrm>
            <a:off x="515169" y="1995686"/>
            <a:ext cx="1584176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KČAOK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15169" y="3361759"/>
            <a:ext cx="1584176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KOČKA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Evik\AppData\Local\Microsoft\Windows\Temporary Internet Files\Content.IE5\2DNQ1Z08\MC900436255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67314"/>
            <a:ext cx="2260620" cy="226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3203848" y="865044"/>
            <a:ext cx="1584176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Co je to slovo?</a:t>
            </a:r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076056" y="759719"/>
            <a:ext cx="3456384" cy="52322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6729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slovo je skupina hlásek (někdy i hláska sama), která má určitý význam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987824" y="1995686"/>
            <a:ext cx="1728192" cy="523220"/>
          </a:xfrm>
          <a:prstGeom prst="wedgeRectCallout">
            <a:avLst>
              <a:gd name="adj1" fmla="val -85157"/>
              <a:gd name="adj2" fmla="val -1760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je skupina hlásek</a:t>
            </a:r>
          </a:p>
          <a:p>
            <a:pPr marL="285750" indent="-2857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nemá význam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012604" y="3361759"/>
            <a:ext cx="1728192" cy="523220"/>
          </a:xfrm>
          <a:prstGeom prst="wedgeRectCallout">
            <a:avLst>
              <a:gd name="adj1" fmla="val -84605"/>
              <a:gd name="adj2" fmla="val -21241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je skupina hlásek</a:t>
            </a:r>
          </a:p>
          <a:p>
            <a:pPr marL="285750" indent="-285750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má význam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4427984" y="3435846"/>
            <a:ext cx="180020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251520" y="1851670"/>
            <a:ext cx="2016224" cy="6672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 animBg="1"/>
      <p:bldP spid="12" grpId="0" animBg="1"/>
      <p:bldP spid="14" grpId="0" animBg="1"/>
      <p:bldP spid="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53.10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151991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Eva Zralá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7. ročník 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Slova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jednoznačná a mnohoznačná, synonyma, antonyma, homonyma, termíny, ustálená slovní spojení.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slova a slovní spojení z hlediska jejich věcného významu.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0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24466"/>
            <a:ext cx="626469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53.2 Co již víme o významu slov?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007604" y="1286639"/>
            <a:ext cx="1764196" cy="27699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VÝZNAM VĚCNÝ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850142" y="1252379"/>
            <a:ext cx="1962218" cy="276999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VÝZNAM MLUVNICKÝ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551" y="1715363"/>
            <a:ext cx="2664297" cy="707231"/>
          </a:xfrm>
          <a:prstGeom prst="upArrowCallou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skutečnost, kterou slovo pojmenovává </a:t>
            </a:r>
          </a:p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(co si pod slovem představíme)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5508103" y="1736466"/>
            <a:ext cx="2664297" cy="707231"/>
          </a:xfrm>
          <a:prstGeom prst="upArrowCallou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mluvnické kategorie</a:t>
            </a:r>
          </a:p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(co u slova určujeme)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" descr="C:\Users\Evik\AppData\Local\Microsoft\Windows\Temporary Internet Files\Content.IE5\2DNQ1Z08\MC90043625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619" y="2196441"/>
            <a:ext cx="2031493" cy="2031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ovéPole 26"/>
          <p:cNvSpPr txBox="1"/>
          <p:nvPr/>
        </p:nvSpPr>
        <p:spPr>
          <a:xfrm>
            <a:off x="221470" y="3112680"/>
            <a:ext cx="2577020" cy="646331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savec z čeledi kočkovitých, má pružné a svalnaté tělo, ostré drápy, vynikající zrak, sluch a čich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5103710" y="3219822"/>
            <a:ext cx="864095" cy="288032"/>
          </a:xfrm>
          <a:prstGeom prst="rightArrow">
            <a:avLst>
              <a:gd name="adj1" fmla="val 43386"/>
              <a:gd name="adj2" fmla="val 50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6228184" y="2856006"/>
            <a:ext cx="1458162" cy="1015663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podstatné jméno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rodu ženského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1. pád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číslo jednotné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(vzor žena)</a:t>
            </a:r>
          </a:p>
        </p:txBody>
      </p:sp>
      <p:sp>
        <p:nvSpPr>
          <p:cNvPr id="5" name="Šipka doleva 4"/>
          <p:cNvSpPr/>
          <p:nvPr/>
        </p:nvSpPr>
        <p:spPr>
          <a:xfrm>
            <a:off x="2879812" y="3255826"/>
            <a:ext cx="900100" cy="252029"/>
          </a:xfrm>
          <a:prstGeom prst="leftArrow">
            <a:avLst>
              <a:gd name="adj1" fmla="val 50000"/>
              <a:gd name="adj2" fmla="val 65118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308399" y="4227934"/>
            <a:ext cx="3240219" cy="52322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Věcným významem slov se zabývá 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nauka o významu slov = SÉMANTIKA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5292221" y="4217243"/>
            <a:ext cx="3240219" cy="52322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Mluvnickým významem slov se zabývá 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tvarosloví = MORFOLOGIE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3967735" y="1661704"/>
            <a:ext cx="915933" cy="421660"/>
          </a:xfrm>
          <a:prstGeom prst="cloud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kočka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290" y="492443"/>
            <a:ext cx="678395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53.3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95536" y="1257439"/>
            <a:ext cx="1872208" cy="1264980"/>
          </a:xfrm>
          <a:prstGeom prst="cloud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SLOVA NADŘAZENÁ, PODŘAZENÁ, SOUŘADNÁ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915816" y="1235710"/>
            <a:ext cx="2232248" cy="1264980"/>
          </a:xfrm>
          <a:prstGeom prst="cloud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SLOVA JEDNOZNAČNÁ A MNOHOZNAČNÁ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763688" y="2812013"/>
            <a:ext cx="1872208" cy="983873"/>
          </a:xfrm>
          <a:prstGeom prst="cloud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SYNONYMA, ANTONYMA,</a:t>
            </a:r>
          </a:p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HOMONYMA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51520" y="3992550"/>
            <a:ext cx="1584176" cy="702766"/>
          </a:xfrm>
          <a:prstGeom prst="cloud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ODBORNÉ NÁZVY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4932040" y="2685567"/>
            <a:ext cx="1872208" cy="983873"/>
          </a:xfrm>
          <a:prstGeom prst="cloud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USTÁLENÁ SLOVNÍ SPOJENÍ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505014" y="4205435"/>
            <a:ext cx="1092882" cy="276999"/>
          </a:xfrm>
          <a:prstGeom prst="wedgeRectCallout">
            <a:avLst>
              <a:gd name="adj1" fmla="val 87907"/>
              <a:gd name="adj2" fmla="val -257785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sousloví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932040" y="4205435"/>
            <a:ext cx="1092882" cy="276999"/>
          </a:xfrm>
          <a:prstGeom prst="wedgeRectCallout">
            <a:avLst>
              <a:gd name="adj1" fmla="val -16679"/>
              <a:gd name="adj2" fmla="val -237153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přirovnání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349212" y="4205435"/>
            <a:ext cx="1092882" cy="276999"/>
          </a:xfrm>
          <a:prstGeom prst="wedgeRectCallout">
            <a:avLst>
              <a:gd name="adj1" fmla="val -51541"/>
              <a:gd name="adj2" fmla="val -247469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rčení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7721345" y="4205434"/>
            <a:ext cx="1092882" cy="276999"/>
          </a:xfrm>
          <a:prstGeom prst="wedgeRectCallout">
            <a:avLst>
              <a:gd name="adj1" fmla="val -113421"/>
              <a:gd name="adj2" fmla="val -278416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přísloví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Evik\AppData\Local\Microsoft\Windows\Temporary Internet Files\Content.IE5\TQCVVK7L\MC90042382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268" y="915566"/>
            <a:ext cx="1442188" cy="228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85994"/>
            <a:ext cx="42849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53.4 Co si řekneme nového?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07504" y="1059582"/>
            <a:ext cx="4248472" cy="193899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slova významově nadřazená, podřazená, souřadná</a:t>
            </a:r>
          </a:p>
          <a:p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716016" y="699542"/>
            <a:ext cx="4176464" cy="46166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slova jednoznačná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- mají pouze jeden význam    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čtverec, Děčín</a:t>
            </a:r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slova mnohoznačná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- mají více významů	        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zub</a:t>
            </a:r>
            <a:endParaRPr lang="cs-CZ" sz="120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79512" y="3194823"/>
            <a:ext cx="3960439" cy="138499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synonyma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- slova se stejným či podobným významem</a:t>
            </a:r>
          </a:p>
          <a:p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hezká, pěkná, krásná</a:t>
            </a:r>
          </a:p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antonyma</a:t>
            </a:r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(opozita)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- slova opačného významu</a:t>
            </a:r>
          </a:p>
          <a:p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hezká   X   ošklivá</a:t>
            </a:r>
          </a:p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homonyma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- slova souzvučná - stejně znějící, ale s odlišným	významem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jeřáb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788023" y="2139702"/>
            <a:ext cx="3888433" cy="1015663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odborné názvy = termíny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slova či sousloví přesně a jednoznačně pojmenovávající jevy určitého oboru, jejich soubor tvoří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odborné názvosloví (terminologii)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daného oboru</a:t>
            </a:r>
          </a:p>
          <a:p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zájmeno, podmět, pád, synonymum, interpunkce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283968" y="3445316"/>
            <a:ext cx="4716016" cy="156966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sousloví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- spojení slov s ustáleným významem</a:t>
            </a:r>
          </a:p>
          <a:p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kosmická loď</a:t>
            </a:r>
          </a:p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přirovnání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- srovnání dvou jevů na základě jejich podobnosti („jako“)</a:t>
            </a:r>
          </a:p>
          <a:p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	hladový jako vlk</a:t>
            </a:r>
          </a:p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rčení (úsloví)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- ustálené spojení s novým, většinou obrazným významem</a:t>
            </a:r>
          </a:p>
          <a:p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vzal nohy na ramena</a:t>
            </a:r>
          </a:p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přísloví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- mravní ponaučení (součástí lidové slovesnosti)</a:t>
            </a:r>
          </a:p>
          <a:p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	Kdo jinému jámu kopá, sám do ní padá.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74818305"/>
              </p:ext>
            </p:extLst>
          </p:nvPr>
        </p:nvGraphicFramePr>
        <p:xfrm>
          <a:off x="35496" y="1457802"/>
          <a:ext cx="4320480" cy="1473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2" name="Picture 4" descr="C:\Users\Evik\AppData\Local\Microsoft\Windows\Temporary Internet Files\Content.IE5\82LVOLUD\MC900151935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762" y="1323986"/>
            <a:ext cx="346326" cy="59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Evik\AppData\Local\Microsoft\Windows\Temporary Internet Files\Content.IE5\2DNQ1Z08\MC900441280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623" y="992138"/>
            <a:ext cx="939552" cy="93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Evik\AppData\Local\Microsoft\Windows\Temporary Internet Files\Content.IE5\EMJWCJV1\MC900233058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097" y="1185338"/>
            <a:ext cx="726793" cy="80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Evik\AppData\Local\Microsoft\Windows\Temporary Internet Files\Content.IE5\TQCVVK7L\MC90031132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829" y="1224588"/>
            <a:ext cx="640515" cy="72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Evik\AppData\Local\Microsoft\Windows\Temporary Internet Files\Content.IE5\82LVOLUD\MC900215003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726" y="2931790"/>
            <a:ext cx="727967" cy="842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Evik\AppData\Local\Microsoft\Windows\Temporary Internet Files\Content.IE5\TQCVVK7L\MC900290311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337" y="4211545"/>
            <a:ext cx="576806" cy="870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Evik\AppData\Local\Microsoft\Windows\Temporary Internet Files\Content.IE5\CJHMQBR9\MC900222787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074" y="4260389"/>
            <a:ext cx="946862" cy="831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Evik\AppData\Local\Microsoft\Windows\Temporary Internet Files\Content.IE5\TQCVVK7L\MC900426232[1]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77231"/>
            <a:ext cx="1030129" cy="89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2" grpId="0" animBg="1"/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83518"/>
            <a:ext cx="3996952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53.5 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06089" y="1223922"/>
            <a:ext cx="4248472" cy="1015663"/>
          </a:xfrm>
          <a:prstGeom prst="rect">
            <a:avLst/>
          </a:prstGeom>
          <a:gradFill flip="none" rotWithShape="1">
            <a:gsLst>
              <a:gs pos="0">
                <a:srgbClr val="512373">
                  <a:tint val="66000"/>
                  <a:satMod val="160000"/>
                </a:srgbClr>
              </a:gs>
              <a:gs pos="50000">
                <a:srgbClr val="512373">
                  <a:tint val="44500"/>
                  <a:satMod val="160000"/>
                </a:srgbClr>
              </a:gs>
              <a:gs pos="100000">
                <a:srgbClr val="512373">
                  <a:tint val="23500"/>
                  <a:satMod val="160000"/>
                </a:srgbClr>
              </a:gs>
            </a:gsLst>
            <a:lin ang="2700000" scaled="1"/>
            <a:tileRect/>
          </a:gra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Rozděl následující slova (slovní spojení) do tří skupin významově souřadných pojmů. Ke každé skupině najdi (vymysli) významově nadřazený pojem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beton, cihla, pohovka, mixér, malta, lednice, myčka, křeslo, střešní taška, vysavač, postel, panel, psací stůl, pračka,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skříň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06089" y="2566838"/>
            <a:ext cx="2811313" cy="461665"/>
          </a:xfrm>
          <a:prstGeom prst="rect">
            <a:avLst/>
          </a:prstGeom>
          <a:ln w="28575">
            <a:solidFill>
              <a:srgbClr val="92D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Utvoř synonyma k těmto výrazům:</a:t>
            </a:r>
          </a:p>
          <a:p>
            <a:pPr lvl="0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odlišný, tady, nedaleko, ať, jenž, žádný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06090" y="3393727"/>
            <a:ext cx="2307258" cy="646331"/>
          </a:xfrm>
          <a:prstGeom prst="rect">
            <a:avLst/>
          </a:prstGeom>
          <a:ln w="28575">
            <a:solidFill>
              <a:srgbClr val="92D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Jaké významy mají homonyma:</a:t>
            </a:r>
          </a:p>
          <a:p>
            <a:pPr lvl="0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ořenit</a:t>
            </a:r>
          </a:p>
          <a:p>
            <a:pPr lvl="0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matka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06090" y="4371950"/>
            <a:ext cx="2811313" cy="461665"/>
          </a:xfrm>
          <a:prstGeom prst="rect">
            <a:avLst/>
          </a:prstGeom>
          <a:ln w="28575">
            <a:solidFill>
              <a:srgbClr val="92D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Utvoř antonyma k těmto výrazům:</a:t>
            </a:r>
          </a:p>
          <a:p>
            <a:pPr lvl="0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jemný, nad, milovat, draze, jiný, sever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220071" y="1223922"/>
            <a:ext cx="3024337" cy="830997"/>
          </a:xfrm>
          <a:prstGeom prst="rect">
            <a:avLst/>
          </a:prstGeom>
          <a:ln/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K uvedeným významům najdi jedno společné mnohoznačné slovo: 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součást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ústní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dutiny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; soustava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sdělovacích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a vyjadřovacích prostředků; část boty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4788024" y="2659170"/>
            <a:ext cx="2520279" cy="276999"/>
          </a:xfrm>
          <a:prstGeom prst="rect">
            <a:avLst/>
          </a:prstGeom>
          <a:ln/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Napiš 5 termínů z oboru matematiky.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3924697" y="3290089"/>
            <a:ext cx="4443461" cy="646331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Podtrhni ta spojení slov, která jsou souslovími:</a:t>
            </a:r>
          </a:p>
          <a:p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náš Honza, obrovský orel, lidová slovesnost, starý slovník, třídní kniha, městský úřad, chladné počasí, Orlické hory, orel skalní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924697" y="4354244"/>
            <a:ext cx="4816102" cy="461665"/>
          </a:xfrm>
          <a:prstGeom prst="rect">
            <a:avLst/>
          </a:prstGeom>
          <a:ln/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Oprav „popletená“ přísloví: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Kdo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lže, ten jinému jámu kopá. Lepší vrabec v hrsti, až se ucho utrhne.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83518"/>
            <a:ext cx="42849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53.6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1173981"/>
            <a:ext cx="280831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Poznáš, která česká přísloví se skrývají v těchto „vědeckých příslovích“?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Evik\AppData\Local\Microsoft\Windows\Temporary Internet Files\Content.IE5\82LVOLUD\MC9004352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228" y="3579862"/>
            <a:ext cx="2009775" cy="133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Evik\AppData\Local\Microsoft\Windows\Temporary Internet Files\Content.IE5\2DNQ1Z08\MC90043528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84769"/>
            <a:ext cx="19399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251520" y="1884769"/>
            <a:ext cx="3888432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Faktická hodnota již uchopeného drobného kosmopolitního pěvce nevalného nutričního významu je vyšší než hodnota vykrmeného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měkkozubého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opeřence dosud setrvávajícího na nejvyšším bodě lidského obydlí.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51520" y="2933531"/>
            <a:ext cx="388843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Velký domácí vrubozobý pták s dlouhým krkem vydá charakteristický zvukový projev pokaždé, když je cílenou ranou zasažen.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51520" y="3819693"/>
            <a:ext cx="388843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ři nadměrném zatěžování dolních končetin ve značném časovém rozpětí za účelem opakovaného naplňování křivule s držadlem sloučeninou vodíku a kyslíku dojde po určité sumě tohoto plnění k uvolnění vzájemné vazby molekul hmoty křivule, čímž dojde k její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segmentarizaci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na dvě nestejně velké části.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4283968" y="749304"/>
            <a:ext cx="4680520" cy="461665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Pokus se o jednoduchou ilustraci vybraného českého přísloví či rčení. 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Pro inspiraci: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5078524" y="1179758"/>
            <a:ext cx="216024" cy="4799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6799957" y="1779661"/>
            <a:ext cx="144016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Jak se do lesa volá, tak se z lesa ozývá.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598802" y="4198317"/>
            <a:ext cx="98942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Co na srdci, to na jazyku.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492443"/>
            <a:ext cx="698477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53.7 CLIL (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Meaning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words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literature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1491630"/>
            <a:ext cx="5256584" cy="12926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Proverbs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= přísloví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Ignorance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bliss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		Nevědomost je sladká.</a:t>
            </a:r>
          </a:p>
          <a:p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Don´t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cry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spilt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milk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400" smtClean="0">
                <a:latin typeface="Times New Roman" pitchFamily="18" charset="0"/>
                <a:cs typeface="Times New Roman" pitchFamily="18" charset="0"/>
              </a:rPr>
              <a:t>	                     Neplač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nad rozlitým mlékem.</a:t>
            </a: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Well begun is half done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		S chutí do toho a půl je hotovo.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proverb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27534"/>
            <a:ext cx="2857500" cy="40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3419872" y="3683818"/>
            <a:ext cx="1886111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synonyms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- synonyma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antonyms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- antonyma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homonyms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- homonyma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phrase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- sousloví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saying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- rčení</a:t>
            </a:r>
            <a:endParaRPr lang="en-US" sz="1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5" name="Picture 5" descr="C:\Users\Evik\AppData\Local\Microsoft\Windows\Temporary Internet Files\Content.IE5\OBQYT3KJ\MC90001294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90576"/>
            <a:ext cx="1673352" cy="158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6" y="526376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53.8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668344" y="120359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0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496121"/>
              </p:ext>
            </p:extLst>
          </p:nvPr>
        </p:nvGraphicFramePr>
        <p:xfrm>
          <a:off x="251520" y="1226790"/>
          <a:ext cx="7488832" cy="3352800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524156"/>
                <a:gridCol w="3964676"/>
              </a:tblGrid>
              <a:tr h="3708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 Slova </a:t>
                      </a:r>
                      <a:r>
                        <a:rPr lang="cs-CZ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pýcha </a:t>
                      </a:r>
                      <a:r>
                        <a:rPr lang="cs-CZ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6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pokora</a:t>
                      </a:r>
                      <a:r>
                        <a:rPr lang="cs-CZ" sz="16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jsou: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synonyma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homonyma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antonyma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termíny</a:t>
                      </a: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3. Jaký </a:t>
                      </a:r>
                      <a:r>
                        <a:rPr lang="cs-CZ" sz="1600" i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je význam podtrženého rčení? </a:t>
                      </a:r>
                      <a:r>
                        <a:rPr lang="cs-CZ" sz="16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Všichni poznali, co je jeho </a:t>
                      </a:r>
                      <a:r>
                        <a:rPr lang="cs-CZ" sz="1600" i="1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Achillovou patou</a:t>
                      </a:r>
                      <a:r>
                        <a:rPr lang="cs-CZ" sz="1600" i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Všichni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poznali, co je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jeho 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předností.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Všichni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poznali, co je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jeho 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slabinou.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Všichni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poznali, co je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jeho 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zálibou.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Všichni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poznali, co je </a:t>
                      </a:r>
                      <a:r>
                        <a:rPr lang="cs-CZ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jeho představou.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 Ve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teré z možností jde o sousloví?</a:t>
                      </a:r>
                    </a:p>
                    <a:p>
                      <a:pPr marL="0" indent="0" algn="l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neupravená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sjezdovka, tichý večer, ulomený klacek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vlčí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mák, kapr říční, obecní úřad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rozkvetlá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louka, rozlitá voda, domácí bábovka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usměvavý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kluk, školní den, mokrý písek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 Najdi </a:t>
                      </a: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homonymum k významům: </a:t>
                      </a:r>
                      <a:r>
                        <a:rPr lang="cs-CZ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zvíře, výkres, tah ve tváři: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jeřáb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liška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štika</a:t>
                      </a:r>
                      <a:endParaRPr lang="cs-CZ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 rys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8028384" y="1419622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Evik\AppData\Local\Microsoft\Windows\Temporary Internet Files\Content.IE5\82LVOLUD\MC90023054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923678"/>
            <a:ext cx="749594" cy="98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53.9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1520" y="1491630"/>
            <a:ext cx="8640960" cy="17281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Bičíková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, Vladimíra - Topil, Zdeněk - Šafránek, František: Český jazyk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7,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vydání, Havlíčkův Brod, TOBIÁŠ,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2005,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80-7311-036-9   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2,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Bičíková, Vladimíra - Topil, Zdeněk - Šafránek, František: Český jazyk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9 - pracovní sešit, 1.vydání, Havlíčkův Brod, TOBIÁŠ, 2003, ISBN 80-7311-018-0   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4a4b.wikispaces.com/1+Language+Assistant+6+Proverbs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7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obrázky z databáze klipart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0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18391</TotalTime>
  <Words>1221</Words>
  <Application>Microsoft Office PowerPoint</Application>
  <PresentationFormat>Předvádění na obrazovce (16:9)</PresentationFormat>
  <Paragraphs>185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53.1 Význam slov</vt:lpstr>
      <vt:lpstr>53.2 Co již víme o významu slov?</vt:lpstr>
      <vt:lpstr>53.3 Jaké si řekneme nové termíny a názvy?</vt:lpstr>
      <vt:lpstr>53.4 Co si řekneme nového?</vt:lpstr>
      <vt:lpstr>53.5 Procvičení a příklady</vt:lpstr>
      <vt:lpstr>53.6 Něco navíc pro šikovné</vt:lpstr>
      <vt:lpstr>53.7 CLIL (Meaning of the words)</vt:lpstr>
      <vt:lpstr>53.8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hercogova</cp:lastModifiedBy>
  <cp:revision>249</cp:revision>
  <dcterms:created xsi:type="dcterms:W3CDTF">2010-10-18T18:21:56Z</dcterms:created>
  <dcterms:modified xsi:type="dcterms:W3CDTF">2012-04-01T12:16:51Z</dcterms:modified>
</cp:coreProperties>
</file>