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0" y="4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840E77-4208-4968-A63F-D0DEF84C5B82}" type="doc">
      <dgm:prSet loTypeId="urn:microsoft.com/office/officeart/2005/8/layout/hierarchy5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D6F80B4D-804E-4FE0-9268-9AD595F67711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větné členy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007CE942-A104-4B31-AB8E-CCC1D24F53CB}" type="parTrans" cxnId="{C52A1C37-CA11-4C00-A8D9-174973D08F69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72AE40BA-895A-48C3-ADD3-B51C102155B6}" type="sibTrans" cxnId="{C52A1C37-CA11-4C00-A8D9-174973D08F69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189F827E-3C4B-41B8-B00C-91A38F59A6DA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základní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54D1F7E7-67BF-4E39-A841-5E5E2B0C36AF}" type="parTrans" cxnId="{7AB15EDE-EC02-4B0E-B7E6-3DBF8CB4E573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B37FAB90-84E7-40A0-94F5-856535472C7C}" type="sibTrans" cxnId="{7AB15EDE-EC02-4B0E-B7E6-3DBF8CB4E573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93DBCB12-1780-428E-AA10-9FC5F33BA63D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rozvíjející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2C73EBE6-60FE-4492-918E-8B1BA2806D8E}" type="parTrans" cxnId="{4E9C8754-EA99-439C-BA5D-E8136B9E34F8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6106E3D9-15CD-4DB5-9706-D4B8996B7F5D}" type="sibTrans" cxnId="{4E9C8754-EA99-439C-BA5D-E8136B9E34F8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FC3D1124-CC14-43CD-AEE0-D7CA588CECBF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podmět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F72E807A-6C41-4F8B-BEFE-DE637BB2EC47}" type="parTrans" cxnId="{6B486DA2-F48E-4208-AB45-5B46CD1A98D2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5B62AD9C-252B-46CD-AEA6-E43A4F2443A8}" type="sibTrans" cxnId="{6B486DA2-F48E-4208-AB45-5B46CD1A98D2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C1DA3207-F657-4F05-B111-4E27721B4625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přísudek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E362D6CB-DEC6-42E5-AAB3-632B796BF2C4}" type="parTrans" cxnId="{AD5A2133-3E06-49A1-9BA7-4E5558522D30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07DDA46E-D757-499B-A14E-3406BE1F7799}" type="sibTrans" cxnId="{AD5A2133-3E06-49A1-9BA7-4E5558522D30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6D864950-63E5-4D3B-BA47-D9A571C28BE2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předmět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68DE1564-EB12-4DFC-986E-A23B2A00377E}" type="parTrans" cxnId="{A03715CF-1C66-4FB6-9963-B6940F0F4C66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5120D093-AD03-4E22-8937-E967EC87313E}" type="sibTrans" cxnId="{A03715CF-1C66-4FB6-9963-B6940F0F4C66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128ACAD1-F446-4DDB-8AE2-0EC54CC7B995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přívlastek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CA03B681-ECE8-4500-BB43-446D15B6BC46}" type="parTrans" cxnId="{98F1EF65-A14B-4EE0-8B6D-A239AD25FB6E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FB52AD4E-F771-4CA2-AD19-6B6A5B8C9182}" type="sibTrans" cxnId="{98F1EF65-A14B-4EE0-8B6D-A239AD25FB6E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BE9F468D-A214-496F-B897-BADC46D468E2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příslovečné určení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56883D26-4483-4FAA-81B2-6EBBAD27F996}" type="parTrans" cxnId="{A54040F8-753C-439E-859B-D59458DC47C5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9DE7E4E1-5AD3-4823-8063-79458BF93B9E}" type="sibTrans" cxnId="{A54040F8-753C-439E-859B-D59458DC47C5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8C8459AE-A4D5-4754-9F91-77164CE0559C}">
      <dgm:prSet phldrT="[Text]" custT="1"/>
      <dgm:spPr/>
      <dgm:t>
        <a:bodyPr/>
        <a:lstStyle/>
        <a:p>
          <a:r>
            <a:rPr lang="cs-CZ" sz="1000" dirty="0" smtClean="0">
              <a:latin typeface="Times New Roman" pitchFamily="18" charset="0"/>
              <a:cs typeface="Times New Roman" pitchFamily="18" charset="0"/>
            </a:rPr>
            <a:t>doplněk</a:t>
          </a:r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A54BEAB1-1E8A-419C-AE55-4C6775D52CA7}" type="parTrans" cxnId="{658F74C8-7A19-4CF2-9C84-444D4C27CB09}">
      <dgm:prSet custT="1"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42E0E35D-FCD5-4A08-A05F-015D07CDB55C}" type="sibTrans" cxnId="{658F74C8-7A19-4CF2-9C84-444D4C27CB09}">
      <dgm:prSet/>
      <dgm:spPr/>
      <dgm:t>
        <a:bodyPr/>
        <a:lstStyle/>
        <a:p>
          <a:endParaRPr lang="cs-CZ" sz="1000">
            <a:latin typeface="Times New Roman" pitchFamily="18" charset="0"/>
            <a:cs typeface="Times New Roman" pitchFamily="18" charset="0"/>
          </a:endParaRPr>
        </a:p>
      </dgm:t>
    </dgm:pt>
    <dgm:pt modelId="{48BCD208-DA33-4A68-AEFF-35DB4EDBAA83}" type="pres">
      <dgm:prSet presAssocID="{C6840E77-4208-4968-A63F-D0DEF84C5B8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010E972-A211-4EC0-A2D9-558A2A46FF6D}" type="pres">
      <dgm:prSet presAssocID="{C6840E77-4208-4968-A63F-D0DEF84C5B82}" presName="hierFlow" presStyleCnt="0"/>
      <dgm:spPr/>
    </dgm:pt>
    <dgm:pt modelId="{1E96A554-9D9A-4837-B921-9447BDE02C92}" type="pres">
      <dgm:prSet presAssocID="{C6840E77-4208-4968-A63F-D0DEF84C5B8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42E59B5-3482-4D9C-876C-F106B2069D32}" type="pres">
      <dgm:prSet presAssocID="{D6F80B4D-804E-4FE0-9268-9AD595F67711}" presName="Name17" presStyleCnt="0"/>
      <dgm:spPr/>
    </dgm:pt>
    <dgm:pt modelId="{FE808CD8-6B04-445C-A38C-959086F66527}" type="pres">
      <dgm:prSet presAssocID="{D6F80B4D-804E-4FE0-9268-9AD595F677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A4AF81-EFB2-499A-A58D-937D620F3856}" type="pres">
      <dgm:prSet presAssocID="{D6F80B4D-804E-4FE0-9268-9AD595F67711}" presName="hierChild2" presStyleCnt="0"/>
      <dgm:spPr/>
    </dgm:pt>
    <dgm:pt modelId="{CF02CD03-9F6D-4AF3-892D-B084F27C5652}" type="pres">
      <dgm:prSet presAssocID="{54D1F7E7-67BF-4E39-A841-5E5E2B0C36AF}" presName="Name25" presStyleLbl="parChTrans1D2" presStyleIdx="0" presStyleCnt="2"/>
      <dgm:spPr/>
      <dgm:t>
        <a:bodyPr/>
        <a:lstStyle/>
        <a:p>
          <a:endParaRPr lang="cs-CZ"/>
        </a:p>
      </dgm:t>
    </dgm:pt>
    <dgm:pt modelId="{113C2D5F-28C4-4786-86C5-68927FA95601}" type="pres">
      <dgm:prSet presAssocID="{54D1F7E7-67BF-4E39-A841-5E5E2B0C36AF}" presName="connTx" presStyleLbl="parChTrans1D2" presStyleIdx="0" presStyleCnt="2"/>
      <dgm:spPr/>
      <dgm:t>
        <a:bodyPr/>
        <a:lstStyle/>
        <a:p>
          <a:endParaRPr lang="cs-CZ"/>
        </a:p>
      </dgm:t>
    </dgm:pt>
    <dgm:pt modelId="{882DF4FB-4E3D-478D-AEEE-2F27E0A85B44}" type="pres">
      <dgm:prSet presAssocID="{189F827E-3C4B-41B8-B00C-91A38F59A6DA}" presName="Name30" presStyleCnt="0"/>
      <dgm:spPr/>
    </dgm:pt>
    <dgm:pt modelId="{CA68DD71-BC7B-4AA7-855B-5ED561500611}" type="pres">
      <dgm:prSet presAssocID="{189F827E-3C4B-41B8-B00C-91A38F59A6DA}" presName="level2Shape" presStyleLbl="node2" presStyleIdx="0" presStyleCnt="2"/>
      <dgm:spPr/>
      <dgm:t>
        <a:bodyPr/>
        <a:lstStyle/>
        <a:p>
          <a:endParaRPr lang="cs-CZ"/>
        </a:p>
      </dgm:t>
    </dgm:pt>
    <dgm:pt modelId="{FA4D4F4A-6BD0-4E85-9130-EB0308D6D4A2}" type="pres">
      <dgm:prSet presAssocID="{189F827E-3C4B-41B8-B00C-91A38F59A6DA}" presName="hierChild3" presStyleCnt="0"/>
      <dgm:spPr/>
    </dgm:pt>
    <dgm:pt modelId="{AA9FB8A7-3277-479C-AD8D-EF321935EB37}" type="pres">
      <dgm:prSet presAssocID="{F72E807A-6C41-4F8B-BEFE-DE637BB2EC47}" presName="Name25" presStyleLbl="parChTrans1D3" presStyleIdx="0" presStyleCnt="6"/>
      <dgm:spPr/>
      <dgm:t>
        <a:bodyPr/>
        <a:lstStyle/>
        <a:p>
          <a:endParaRPr lang="cs-CZ"/>
        </a:p>
      </dgm:t>
    </dgm:pt>
    <dgm:pt modelId="{767426EE-BA81-43E5-B746-18C16BAA6577}" type="pres">
      <dgm:prSet presAssocID="{F72E807A-6C41-4F8B-BEFE-DE637BB2EC47}" presName="connTx" presStyleLbl="parChTrans1D3" presStyleIdx="0" presStyleCnt="6"/>
      <dgm:spPr/>
      <dgm:t>
        <a:bodyPr/>
        <a:lstStyle/>
        <a:p>
          <a:endParaRPr lang="cs-CZ"/>
        </a:p>
      </dgm:t>
    </dgm:pt>
    <dgm:pt modelId="{21023D9B-7C11-49FA-8601-6F86EB5AA65F}" type="pres">
      <dgm:prSet presAssocID="{FC3D1124-CC14-43CD-AEE0-D7CA588CECBF}" presName="Name30" presStyleCnt="0"/>
      <dgm:spPr/>
    </dgm:pt>
    <dgm:pt modelId="{D8A14E87-E55C-4A24-A7D2-B89547AF101F}" type="pres">
      <dgm:prSet presAssocID="{FC3D1124-CC14-43CD-AEE0-D7CA588CECBF}" presName="level2Shape" presStyleLbl="node3" presStyleIdx="0" presStyleCnt="6"/>
      <dgm:spPr/>
      <dgm:t>
        <a:bodyPr/>
        <a:lstStyle/>
        <a:p>
          <a:endParaRPr lang="cs-CZ"/>
        </a:p>
      </dgm:t>
    </dgm:pt>
    <dgm:pt modelId="{2691DFF0-DB8E-4214-9F18-12B5F3B233D0}" type="pres">
      <dgm:prSet presAssocID="{FC3D1124-CC14-43CD-AEE0-D7CA588CECBF}" presName="hierChild3" presStyleCnt="0"/>
      <dgm:spPr/>
    </dgm:pt>
    <dgm:pt modelId="{B33BB763-99B9-4505-8B18-30A2FFA11577}" type="pres">
      <dgm:prSet presAssocID="{E362D6CB-DEC6-42E5-AAB3-632B796BF2C4}" presName="Name25" presStyleLbl="parChTrans1D3" presStyleIdx="1" presStyleCnt="6"/>
      <dgm:spPr/>
      <dgm:t>
        <a:bodyPr/>
        <a:lstStyle/>
        <a:p>
          <a:endParaRPr lang="cs-CZ"/>
        </a:p>
      </dgm:t>
    </dgm:pt>
    <dgm:pt modelId="{4E163875-6ED3-4CCA-A593-9C0CA6106906}" type="pres">
      <dgm:prSet presAssocID="{E362D6CB-DEC6-42E5-AAB3-632B796BF2C4}" presName="connTx" presStyleLbl="parChTrans1D3" presStyleIdx="1" presStyleCnt="6"/>
      <dgm:spPr/>
      <dgm:t>
        <a:bodyPr/>
        <a:lstStyle/>
        <a:p>
          <a:endParaRPr lang="cs-CZ"/>
        </a:p>
      </dgm:t>
    </dgm:pt>
    <dgm:pt modelId="{2944E75C-1D8E-4700-853E-8C1C9A897858}" type="pres">
      <dgm:prSet presAssocID="{C1DA3207-F657-4F05-B111-4E27721B4625}" presName="Name30" presStyleCnt="0"/>
      <dgm:spPr/>
    </dgm:pt>
    <dgm:pt modelId="{289692AA-82CE-4C65-AE2A-9C6B945EE188}" type="pres">
      <dgm:prSet presAssocID="{C1DA3207-F657-4F05-B111-4E27721B4625}" presName="level2Shape" presStyleLbl="node3" presStyleIdx="1" presStyleCnt="6"/>
      <dgm:spPr/>
      <dgm:t>
        <a:bodyPr/>
        <a:lstStyle/>
        <a:p>
          <a:endParaRPr lang="cs-CZ"/>
        </a:p>
      </dgm:t>
    </dgm:pt>
    <dgm:pt modelId="{76D07016-D530-44CB-8E1F-D201C9882B9E}" type="pres">
      <dgm:prSet presAssocID="{C1DA3207-F657-4F05-B111-4E27721B4625}" presName="hierChild3" presStyleCnt="0"/>
      <dgm:spPr/>
    </dgm:pt>
    <dgm:pt modelId="{7ECA4526-B9EB-4F95-9DFD-5C6D4CF9BD0B}" type="pres">
      <dgm:prSet presAssocID="{2C73EBE6-60FE-4492-918E-8B1BA2806D8E}" presName="Name25" presStyleLbl="parChTrans1D2" presStyleIdx="1" presStyleCnt="2"/>
      <dgm:spPr/>
      <dgm:t>
        <a:bodyPr/>
        <a:lstStyle/>
        <a:p>
          <a:endParaRPr lang="cs-CZ"/>
        </a:p>
      </dgm:t>
    </dgm:pt>
    <dgm:pt modelId="{21C292CF-B3EE-4D45-9925-6AE3A808B755}" type="pres">
      <dgm:prSet presAssocID="{2C73EBE6-60FE-4492-918E-8B1BA2806D8E}" presName="connTx" presStyleLbl="parChTrans1D2" presStyleIdx="1" presStyleCnt="2"/>
      <dgm:spPr/>
      <dgm:t>
        <a:bodyPr/>
        <a:lstStyle/>
        <a:p>
          <a:endParaRPr lang="cs-CZ"/>
        </a:p>
      </dgm:t>
    </dgm:pt>
    <dgm:pt modelId="{D96A5EC1-4282-405D-A339-BFEBF120B658}" type="pres">
      <dgm:prSet presAssocID="{93DBCB12-1780-428E-AA10-9FC5F33BA63D}" presName="Name30" presStyleCnt="0"/>
      <dgm:spPr/>
    </dgm:pt>
    <dgm:pt modelId="{38024C16-69B6-4B4F-A5DC-8F3BED6F48C0}" type="pres">
      <dgm:prSet presAssocID="{93DBCB12-1780-428E-AA10-9FC5F33BA63D}" presName="level2Shape" presStyleLbl="node2" presStyleIdx="1" presStyleCnt="2"/>
      <dgm:spPr/>
      <dgm:t>
        <a:bodyPr/>
        <a:lstStyle/>
        <a:p>
          <a:endParaRPr lang="cs-CZ"/>
        </a:p>
      </dgm:t>
    </dgm:pt>
    <dgm:pt modelId="{C65CDE0F-4683-499F-B06C-EF42A962A5D0}" type="pres">
      <dgm:prSet presAssocID="{93DBCB12-1780-428E-AA10-9FC5F33BA63D}" presName="hierChild3" presStyleCnt="0"/>
      <dgm:spPr/>
    </dgm:pt>
    <dgm:pt modelId="{B50E7C71-F95C-4AC2-8B1D-EB370F7AE7B2}" type="pres">
      <dgm:prSet presAssocID="{68DE1564-EB12-4DFC-986E-A23B2A00377E}" presName="Name25" presStyleLbl="parChTrans1D3" presStyleIdx="2" presStyleCnt="6"/>
      <dgm:spPr/>
      <dgm:t>
        <a:bodyPr/>
        <a:lstStyle/>
        <a:p>
          <a:endParaRPr lang="cs-CZ"/>
        </a:p>
      </dgm:t>
    </dgm:pt>
    <dgm:pt modelId="{DC06AE86-5F63-4138-ACEA-B3047679B350}" type="pres">
      <dgm:prSet presAssocID="{68DE1564-EB12-4DFC-986E-A23B2A00377E}" presName="connTx" presStyleLbl="parChTrans1D3" presStyleIdx="2" presStyleCnt="6"/>
      <dgm:spPr/>
      <dgm:t>
        <a:bodyPr/>
        <a:lstStyle/>
        <a:p>
          <a:endParaRPr lang="cs-CZ"/>
        </a:p>
      </dgm:t>
    </dgm:pt>
    <dgm:pt modelId="{8349FD56-C007-45F9-9B4C-9029D6D3303F}" type="pres">
      <dgm:prSet presAssocID="{6D864950-63E5-4D3B-BA47-D9A571C28BE2}" presName="Name30" presStyleCnt="0"/>
      <dgm:spPr/>
    </dgm:pt>
    <dgm:pt modelId="{5686CAD0-FF2B-4E21-9E79-B1F5D7D860C1}" type="pres">
      <dgm:prSet presAssocID="{6D864950-63E5-4D3B-BA47-D9A571C28BE2}" presName="level2Shape" presStyleLbl="node3" presStyleIdx="2" presStyleCnt="6"/>
      <dgm:spPr/>
      <dgm:t>
        <a:bodyPr/>
        <a:lstStyle/>
        <a:p>
          <a:endParaRPr lang="cs-CZ"/>
        </a:p>
      </dgm:t>
    </dgm:pt>
    <dgm:pt modelId="{415DD7EF-EEEA-4AAD-AFCA-786FF7DFF94F}" type="pres">
      <dgm:prSet presAssocID="{6D864950-63E5-4D3B-BA47-D9A571C28BE2}" presName="hierChild3" presStyleCnt="0"/>
      <dgm:spPr/>
    </dgm:pt>
    <dgm:pt modelId="{26452774-7227-40A3-9EC7-48540BFD18A4}" type="pres">
      <dgm:prSet presAssocID="{CA03B681-ECE8-4500-BB43-446D15B6BC46}" presName="Name25" presStyleLbl="parChTrans1D3" presStyleIdx="3" presStyleCnt="6"/>
      <dgm:spPr/>
      <dgm:t>
        <a:bodyPr/>
        <a:lstStyle/>
        <a:p>
          <a:endParaRPr lang="cs-CZ"/>
        </a:p>
      </dgm:t>
    </dgm:pt>
    <dgm:pt modelId="{894D6C83-7FDF-43AC-A8EF-4AC000C591E6}" type="pres">
      <dgm:prSet presAssocID="{CA03B681-ECE8-4500-BB43-446D15B6BC46}" presName="connTx" presStyleLbl="parChTrans1D3" presStyleIdx="3" presStyleCnt="6"/>
      <dgm:spPr/>
      <dgm:t>
        <a:bodyPr/>
        <a:lstStyle/>
        <a:p>
          <a:endParaRPr lang="cs-CZ"/>
        </a:p>
      </dgm:t>
    </dgm:pt>
    <dgm:pt modelId="{EA8246D8-6A9C-43ED-A6A1-4008D415D8E0}" type="pres">
      <dgm:prSet presAssocID="{128ACAD1-F446-4DDB-8AE2-0EC54CC7B995}" presName="Name30" presStyleCnt="0"/>
      <dgm:spPr/>
    </dgm:pt>
    <dgm:pt modelId="{B5C3D344-D381-4845-8B86-A748E565B8AB}" type="pres">
      <dgm:prSet presAssocID="{128ACAD1-F446-4DDB-8AE2-0EC54CC7B995}" presName="level2Shape" presStyleLbl="node3" presStyleIdx="3" presStyleCnt="6"/>
      <dgm:spPr/>
      <dgm:t>
        <a:bodyPr/>
        <a:lstStyle/>
        <a:p>
          <a:endParaRPr lang="cs-CZ"/>
        </a:p>
      </dgm:t>
    </dgm:pt>
    <dgm:pt modelId="{3F132350-4C3F-4415-872F-C569EFBE0609}" type="pres">
      <dgm:prSet presAssocID="{128ACAD1-F446-4DDB-8AE2-0EC54CC7B995}" presName="hierChild3" presStyleCnt="0"/>
      <dgm:spPr/>
    </dgm:pt>
    <dgm:pt modelId="{954C6A3D-FA81-4DCB-8DC9-47565537DF13}" type="pres">
      <dgm:prSet presAssocID="{56883D26-4483-4FAA-81B2-6EBBAD27F996}" presName="Name25" presStyleLbl="parChTrans1D3" presStyleIdx="4" presStyleCnt="6"/>
      <dgm:spPr/>
      <dgm:t>
        <a:bodyPr/>
        <a:lstStyle/>
        <a:p>
          <a:endParaRPr lang="cs-CZ"/>
        </a:p>
      </dgm:t>
    </dgm:pt>
    <dgm:pt modelId="{2CF69589-881A-429E-A655-885783CA9D95}" type="pres">
      <dgm:prSet presAssocID="{56883D26-4483-4FAA-81B2-6EBBAD27F996}" presName="connTx" presStyleLbl="parChTrans1D3" presStyleIdx="4" presStyleCnt="6"/>
      <dgm:spPr/>
      <dgm:t>
        <a:bodyPr/>
        <a:lstStyle/>
        <a:p>
          <a:endParaRPr lang="cs-CZ"/>
        </a:p>
      </dgm:t>
    </dgm:pt>
    <dgm:pt modelId="{52DA0F09-8A4A-4BAB-BBE3-362C5ED589FB}" type="pres">
      <dgm:prSet presAssocID="{BE9F468D-A214-496F-B897-BADC46D468E2}" presName="Name30" presStyleCnt="0"/>
      <dgm:spPr/>
    </dgm:pt>
    <dgm:pt modelId="{889F3797-5C76-4B6E-9D7F-C7D7EFFA4B65}" type="pres">
      <dgm:prSet presAssocID="{BE9F468D-A214-496F-B897-BADC46D468E2}" presName="level2Shape" presStyleLbl="node3" presStyleIdx="4" presStyleCnt="6"/>
      <dgm:spPr/>
      <dgm:t>
        <a:bodyPr/>
        <a:lstStyle/>
        <a:p>
          <a:endParaRPr lang="cs-CZ"/>
        </a:p>
      </dgm:t>
    </dgm:pt>
    <dgm:pt modelId="{4DF5A048-06F1-4224-ABDB-8476095F4CB2}" type="pres">
      <dgm:prSet presAssocID="{BE9F468D-A214-496F-B897-BADC46D468E2}" presName="hierChild3" presStyleCnt="0"/>
      <dgm:spPr/>
    </dgm:pt>
    <dgm:pt modelId="{0A5F0B92-E025-4C12-B955-745291CFDD2F}" type="pres">
      <dgm:prSet presAssocID="{A54BEAB1-1E8A-419C-AE55-4C6775D52CA7}" presName="Name25" presStyleLbl="parChTrans1D3" presStyleIdx="5" presStyleCnt="6"/>
      <dgm:spPr/>
      <dgm:t>
        <a:bodyPr/>
        <a:lstStyle/>
        <a:p>
          <a:endParaRPr lang="cs-CZ"/>
        </a:p>
      </dgm:t>
    </dgm:pt>
    <dgm:pt modelId="{CA03B5AD-FD92-4B73-9243-2D4B709606F4}" type="pres">
      <dgm:prSet presAssocID="{A54BEAB1-1E8A-419C-AE55-4C6775D52CA7}" presName="connTx" presStyleLbl="parChTrans1D3" presStyleIdx="5" presStyleCnt="6"/>
      <dgm:spPr/>
      <dgm:t>
        <a:bodyPr/>
        <a:lstStyle/>
        <a:p>
          <a:endParaRPr lang="cs-CZ"/>
        </a:p>
      </dgm:t>
    </dgm:pt>
    <dgm:pt modelId="{FC8325E3-86BD-43A4-84B8-33151570FD19}" type="pres">
      <dgm:prSet presAssocID="{8C8459AE-A4D5-4754-9F91-77164CE0559C}" presName="Name30" presStyleCnt="0"/>
      <dgm:spPr/>
    </dgm:pt>
    <dgm:pt modelId="{E0FCA70D-9D4C-48B1-922B-A045E36FBA97}" type="pres">
      <dgm:prSet presAssocID="{8C8459AE-A4D5-4754-9F91-77164CE0559C}" presName="level2Shape" presStyleLbl="node3" presStyleIdx="5" presStyleCnt="6"/>
      <dgm:spPr/>
      <dgm:t>
        <a:bodyPr/>
        <a:lstStyle/>
        <a:p>
          <a:endParaRPr lang="cs-CZ"/>
        </a:p>
      </dgm:t>
    </dgm:pt>
    <dgm:pt modelId="{D02AF7C5-1B62-4D1F-8CE5-42B1CE24C074}" type="pres">
      <dgm:prSet presAssocID="{8C8459AE-A4D5-4754-9F91-77164CE0559C}" presName="hierChild3" presStyleCnt="0"/>
      <dgm:spPr/>
    </dgm:pt>
    <dgm:pt modelId="{84B88091-F01A-48FD-BB1C-68550BD100D6}" type="pres">
      <dgm:prSet presAssocID="{C6840E77-4208-4968-A63F-D0DEF84C5B82}" presName="bgShapesFlow" presStyleCnt="0"/>
      <dgm:spPr/>
    </dgm:pt>
  </dgm:ptLst>
  <dgm:cxnLst>
    <dgm:cxn modelId="{EF622E7C-DF0A-4B25-930A-17C058DBC88F}" type="presOf" srcId="{56883D26-4483-4FAA-81B2-6EBBAD27F996}" destId="{954C6A3D-FA81-4DCB-8DC9-47565537DF13}" srcOrd="0" destOrd="0" presId="urn:microsoft.com/office/officeart/2005/8/layout/hierarchy5"/>
    <dgm:cxn modelId="{7AB15EDE-EC02-4B0E-B7E6-3DBF8CB4E573}" srcId="{D6F80B4D-804E-4FE0-9268-9AD595F67711}" destId="{189F827E-3C4B-41B8-B00C-91A38F59A6DA}" srcOrd="0" destOrd="0" parTransId="{54D1F7E7-67BF-4E39-A841-5E5E2B0C36AF}" sibTransId="{B37FAB90-84E7-40A0-94F5-856535472C7C}"/>
    <dgm:cxn modelId="{475928EA-437C-4AB4-B160-077085832DE0}" type="presOf" srcId="{F72E807A-6C41-4F8B-BEFE-DE637BB2EC47}" destId="{AA9FB8A7-3277-479C-AD8D-EF321935EB37}" srcOrd="0" destOrd="0" presId="urn:microsoft.com/office/officeart/2005/8/layout/hierarchy5"/>
    <dgm:cxn modelId="{21C637B6-AEF8-46E3-91D8-5B6C2C72FEC7}" type="presOf" srcId="{CA03B681-ECE8-4500-BB43-446D15B6BC46}" destId="{894D6C83-7FDF-43AC-A8EF-4AC000C591E6}" srcOrd="1" destOrd="0" presId="urn:microsoft.com/office/officeart/2005/8/layout/hierarchy5"/>
    <dgm:cxn modelId="{645E95F0-D268-45E4-88A2-A4ECF742DC34}" type="presOf" srcId="{68DE1564-EB12-4DFC-986E-A23B2A00377E}" destId="{DC06AE86-5F63-4138-ACEA-B3047679B350}" srcOrd="1" destOrd="0" presId="urn:microsoft.com/office/officeart/2005/8/layout/hierarchy5"/>
    <dgm:cxn modelId="{DEB858EA-F303-47CF-9738-A198F22BD523}" type="presOf" srcId="{E362D6CB-DEC6-42E5-AAB3-632B796BF2C4}" destId="{B33BB763-99B9-4505-8B18-30A2FFA11577}" srcOrd="0" destOrd="0" presId="urn:microsoft.com/office/officeart/2005/8/layout/hierarchy5"/>
    <dgm:cxn modelId="{6B486DA2-F48E-4208-AB45-5B46CD1A98D2}" srcId="{189F827E-3C4B-41B8-B00C-91A38F59A6DA}" destId="{FC3D1124-CC14-43CD-AEE0-D7CA588CECBF}" srcOrd="0" destOrd="0" parTransId="{F72E807A-6C41-4F8B-BEFE-DE637BB2EC47}" sibTransId="{5B62AD9C-252B-46CD-AEA6-E43A4F2443A8}"/>
    <dgm:cxn modelId="{C52A1C37-CA11-4C00-A8D9-174973D08F69}" srcId="{C6840E77-4208-4968-A63F-D0DEF84C5B82}" destId="{D6F80B4D-804E-4FE0-9268-9AD595F67711}" srcOrd="0" destOrd="0" parTransId="{007CE942-A104-4B31-AB8E-CCC1D24F53CB}" sibTransId="{72AE40BA-895A-48C3-ADD3-B51C102155B6}"/>
    <dgm:cxn modelId="{4E9C8754-EA99-439C-BA5D-E8136B9E34F8}" srcId="{D6F80B4D-804E-4FE0-9268-9AD595F67711}" destId="{93DBCB12-1780-428E-AA10-9FC5F33BA63D}" srcOrd="1" destOrd="0" parTransId="{2C73EBE6-60FE-4492-918E-8B1BA2806D8E}" sibTransId="{6106E3D9-15CD-4DB5-9706-D4B8996B7F5D}"/>
    <dgm:cxn modelId="{3D96268B-77C8-448D-AE65-049E7D988197}" type="presOf" srcId="{6D864950-63E5-4D3B-BA47-D9A571C28BE2}" destId="{5686CAD0-FF2B-4E21-9E79-B1F5D7D860C1}" srcOrd="0" destOrd="0" presId="urn:microsoft.com/office/officeart/2005/8/layout/hierarchy5"/>
    <dgm:cxn modelId="{658F74C8-7A19-4CF2-9C84-444D4C27CB09}" srcId="{93DBCB12-1780-428E-AA10-9FC5F33BA63D}" destId="{8C8459AE-A4D5-4754-9F91-77164CE0559C}" srcOrd="3" destOrd="0" parTransId="{A54BEAB1-1E8A-419C-AE55-4C6775D52CA7}" sibTransId="{42E0E35D-FCD5-4A08-A05F-015D07CDB55C}"/>
    <dgm:cxn modelId="{5923E201-E516-4F99-ACBD-D55CB09D9C18}" type="presOf" srcId="{BE9F468D-A214-496F-B897-BADC46D468E2}" destId="{889F3797-5C76-4B6E-9D7F-C7D7EFFA4B65}" srcOrd="0" destOrd="0" presId="urn:microsoft.com/office/officeart/2005/8/layout/hierarchy5"/>
    <dgm:cxn modelId="{A1159929-D752-4F50-B4E5-7E2B57E211E9}" type="presOf" srcId="{128ACAD1-F446-4DDB-8AE2-0EC54CC7B995}" destId="{B5C3D344-D381-4845-8B86-A748E565B8AB}" srcOrd="0" destOrd="0" presId="urn:microsoft.com/office/officeart/2005/8/layout/hierarchy5"/>
    <dgm:cxn modelId="{9906B01A-AE7E-4E10-9651-2075F80382B2}" type="presOf" srcId="{A54BEAB1-1E8A-419C-AE55-4C6775D52CA7}" destId="{0A5F0B92-E025-4C12-B955-745291CFDD2F}" srcOrd="0" destOrd="0" presId="urn:microsoft.com/office/officeart/2005/8/layout/hierarchy5"/>
    <dgm:cxn modelId="{AD5A2133-3E06-49A1-9BA7-4E5558522D30}" srcId="{189F827E-3C4B-41B8-B00C-91A38F59A6DA}" destId="{C1DA3207-F657-4F05-B111-4E27721B4625}" srcOrd="1" destOrd="0" parTransId="{E362D6CB-DEC6-42E5-AAB3-632B796BF2C4}" sibTransId="{07DDA46E-D757-499B-A14E-3406BE1F7799}"/>
    <dgm:cxn modelId="{9438FAEC-889A-4073-9550-2501AD8E9F1C}" type="presOf" srcId="{8C8459AE-A4D5-4754-9F91-77164CE0559C}" destId="{E0FCA70D-9D4C-48B1-922B-A045E36FBA97}" srcOrd="0" destOrd="0" presId="urn:microsoft.com/office/officeart/2005/8/layout/hierarchy5"/>
    <dgm:cxn modelId="{A6B993F0-F6BD-42AB-A130-4A8F986627F6}" type="presOf" srcId="{2C73EBE6-60FE-4492-918E-8B1BA2806D8E}" destId="{7ECA4526-B9EB-4F95-9DFD-5C6D4CF9BD0B}" srcOrd="0" destOrd="0" presId="urn:microsoft.com/office/officeart/2005/8/layout/hierarchy5"/>
    <dgm:cxn modelId="{98F1EF65-A14B-4EE0-8B6D-A239AD25FB6E}" srcId="{93DBCB12-1780-428E-AA10-9FC5F33BA63D}" destId="{128ACAD1-F446-4DDB-8AE2-0EC54CC7B995}" srcOrd="1" destOrd="0" parTransId="{CA03B681-ECE8-4500-BB43-446D15B6BC46}" sibTransId="{FB52AD4E-F771-4CA2-AD19-6B6A5B8C9182}"/>
    <dgm:cxn modelId="{A8BDA0E6-2A3B-4A0D-9BF3-FA1F52FE8AEF}" type="presOf" srcId="{56883D26-4483-4FAA-81B2-6EBBAD27F996}" destId="{2CF69589-881A-429E-A655-885783CA9D95}" srcOrd="1" destOrd="0" presId="urn:microsoft.com/office/officeart/2005/8/layout/hierarchy5"/>
    <dgm:cxn modelId="{F3421ADA-F0AF-4D56-A496-6692A107CD58}" type="presOf" srcId="{68DE1564-EB12-4DFC-986E-A23B2A00377E}" destId="{B50E7C71-F95C-4AC2-8B1D-EB370F7AE7B2}" srcOrd="0" destOrd="0" presId="urn:microsoft.com/office/officeart/2005/8/layout/hierarchy5"/>
    <dgm:cxn modelId="{69B9DE44-BFB3-4436-8282-FD8A44CE8C9A}" type="presOf" srcId="{F72E807A-6C41-4F8B-BEFE-DE637BB2EC47}" destId="{767426EE-BA81-43E5-B746-18C16BAA6577}" srcOrd="1" destOrd="0" presId="urn:microsoft.com/office/officeart/2005/8/layout/hierarchy5"/>
    <dgm:cxn modelId="{3756DC3D-6B85-4058-9812-4ABE4A356BD2}" type="presOf" srcId="{54D1F7E7-67BF-4E39-A841-5E5E2B0C36AF}" destId="{113C2D5F-28C4-4786-86C5-68927FA95601}" srcOrd="1" destOrd="0" presId="urn:microsoft.com/office/officeart/2005/8/layout/hierarchy5"/>
    <dgm:cxn modelId="{CDA1E188-EEF6-4BFA-8270-B524254663E4}" type="presOf" srcId="{A54BEAB1-1E8A-419C-AE55-4C6775D52CA7}" destId="{CA03B5AD-FD92-4B73-9243-2D4B709606F4}" srcOrd="1" destOrd="0" presId="urn:microsoft.com/office/officeart/2005/8/layout/hierarchy5"/>
    <dgm:cxn modelId="{1947761F-840E-4ACD-8A31-5BFE5809FA09}" type="presOf" srcId="{2C73EBE6-60FE-4492-918E-8B1BA2806D8E}" destId="{21C292CF-B3EE-4D45-9925-6AE3A808B755}" srcOrd="1" destOrd="0" presId="urn:microsoft.com/office/officeart/2005/8/layout/hierarchy5"/>
    <dgm:cxn modelId="{85AB05AB-DB63-4FEC-B682-74F925762936}" type="presOf" srcId="{FC3D1124-CC14-43CD-AEE0-D7CA588CECBF}" destId="{D8A14E87-E55C-4A24-A7D2-B89547AF101F}" srcOrd="0" destOrd="0" presId="urn:microsoft.com/office/officeart/2005/8/layout/hierarchy5"/>
    <dgm:cxn modelId="{A03715CF-1C66-4FB6-9963-B6940F0F4C66}" srcId="{93DBCB12-1780-428E-AA10-9FC5F33BA63D}" destId="{6D864950-63E5-4D3B-BA47-D9A571C28BE2}" srcOrd="0" destOrd="0" parTransId="{68DE1564-EB12-4DFC-986E-A23B2A00377E}" sibTransId="{5120D093-AD03-4E22-8937-E967EC87313E}"/>
    <dgm:cxn modelId="{6DD35E64-4DB1-4633-82D0-B6237713B617}" type="presOf" srcId="{CA03B681-ECE8-4500-BB43-446D15B6BC46}" destId="{26452774-7227-40A3-9EC7-48540BFD18A4}" srcOrd="0" destOrd="0" presId="urn:microsoft.com/office/officeart/2005/8/layout/hierarchy5"/>
    <dgm:cxn modelId="{BB2A4AEE-E271-4146-A9E4-A964659541F9}" type="presOf" srcId="{C6840E77-4208-4968-A63F-D0DEF84C5B82}" destId="{48BCD208-DA33-4A68-AEFF-35DB4EDBAA83}" srcOrd="0" destOrd="0" presId="urn:microsoft.com/office/officeart/2005/8/layout/hierarchy5"/>
    <dgm:cxn modelId="{6AEAED46-EAF2-4FF9-A906-710389CA5BB1}" type="presOf" srcId="{54D1F7E7-67BF-4E39-A841-5E5E2B0C36AF}" destId="{CF02CD03-9F6D-4AF3-892D-B084F27C5652}" srcOrd="0" destOrd="0" presId="urn:microsoft.com/office/officeart/2005/8/layout/hierarchy5"/>
    <dgm:cxn modelId="{A54040F8-753C-439E-859B-D59458DC47C5}" srcId="{93DBCB12-1780-428E-AA10-9FC5F33BA63D}" destId="{BE9F468D-A214-496F-B897-BADC46D468E2}" srcOrd="2" destOrd="0" parTransId="{56883D26-4483-4FAA-81B2-6EBBAD27F996}" sibTransId="{9DE7E4E1-5AD3-4823-8063-79458BF93B9E}"/>
    <dgm:cxn modelId="{D3B43601-DDE8-41B7-821C-172054BCE6DB}" type="presOf" srcId="{93DBCB12-1780-428E-AA10-9FC5F33BA63D}" destId="{38024C16-69B6-4B4F-A5DC-8F3BED6F48C0}" srcOrd="0" destOrd="0" presId="urn:microsoft.com/office/officeart/2005/8/layout/hierarchy5"/>
    <dgm:cxn modelId="{A0AC4068-AD7B-46C3-B8A0-A4A30A2FD9DC}" type="presOf" srcId="{C1DA3207-F657-4F05-B111-4E27721B4625}" destId="{289692AA-82CE-4C65-AE2A-9C6B945EE188}" srcOrd="0" destOrd="0" presId="urn:microsoft.com/office/officeart/2005/8/layout/hierarchy5"/>
    <dgm:cxn modelId="{5F8E07DF-1FAD-4781-8ED6-6042B48F4D0E}" type="presOf" srcId="{D6F80B4D-804E-4FE0-9268-9AD595F67711}" destId="{FE808CD8-6B04-445C-A38C-959086F66527}" srcOrd="0" destOrd="0" presId="urn:microsoft.com/office/officeart/2005/8/layout/hierarchy5"/>
    <dgm:cxn modelId="{7134B7F8-F3D1-4326-AE7A-363AE6DF42A8}" type="presOf" srcId="{189F827E-3C4B-41B8-B00C-91A38F59A6DA}" destId="{CA68DD71-BC7B-4AA7-855B-5ED561500611}" srcOrd="0" destOrd="0" presId="urn:microsoft.com/office/officeart/2005/8/layout/hierarchy5"/>
    <dgm:cxn modelId="{E6E0B741-66C0-4D3E-93F1-7CE6C852C124}" type="presOf" srcId="{E362D6CB-DEC6-42E5-AAB3-632B796BF2C4}" destId="{4E163875-6ED3-4CCA-A593-9C0CA6106906}" srcOrd="1" destOrd="0" presId="urn:microsoft.com/office/officeart/2005/8/layout/hierarchy5"/>
    <dgm:cxn modelId="{FC6F7763-5D4E-44BB-A258-09FE2D771AB4}" type="presParOf" srcId="{48BCD208-DA33-4A68-AEFF-35DB4EDBAA83}" destId="{9010E972-A211-4EC0-A2D9-558A2A46FF6D}" srcOrd="0" destOrd="0" presId="urn:microsoft.com/office/officeart/2005/8/layout/hierarchy5"/>
    <dgm:cxn modelId="{07359C74-194C-426F-B23C-619DB57AD1A3}" type="presParOf" srcId="{9010E972-A211-4EC0-A2D9-558A2A46FF6D}" destId="{1E96A554-9D9A-4837-B921-9447BDE02C92}" srcOrd="0" destOrd="0" presId="urn:microsoft.com/office/officeart/2005/8/layout/hierarchy5"/>
    <dgm:cxn modelId="{A34CC716-9349-483F-A64E-9E312F47EB4B}" type="presParOf" srcId="{1E96A554-9D9A-4837-B921-9447BDE02C92}" destId="{642E59B5-3482-4D9C-876C-F106B2069D32}" srcOrd="0" destOrd="0" presId="urn:microsoft.com/office/officeart/2005/8/layout/hierarchy5"/>
    <dgm:cxn modelId="{AAA653E2-4041-4254-891B-ADE8FD93DAC2}" type="presParOf" srcId="{642E59B5-3482-4D9C-876C-F106B2069D32}" destId="{FE808CD8-6B04-445C-A38C-959086F66527}" srcOrd="0" destOrd="0" presId="urn:microsoft.com/office/officeart/2005/8/layout/hierarchy5"/>
    <dgm:cxn modelId="{9304D121-62C5-41DE-AF44-760C16E69B16}" type="presParOf" srcId="{642E59B5-3482-4D9C-876C-F106B2069D32}" destId="{D6A4AF81-EFB2-499A-A58D-937D620F3856}" srcOrd="1" destOrd="0" presId="urn:microsoft.com/office/officeart/2005/8/layout/hierarchy5"/>
    <dgm:cxn modelId="{EE384A60-6CDF-4B4E-BD0D-55B1DBD0D893}" type="presParOf" srcId="{D6A4AF81-EFB2-499A-A58D-937D620F3856}" destId="{CF02CD03-9F6D-4AF3-892D-B084F27C5652}" srcOrd="0" destOrd="0" presId="urn:microsoft.com/office/officeart/2005/8/layout/hierarchy5"/>
    <dgm:cxn modelId="{74D1B11F-8C71-4931-B710-7DDFFADECF03}" type="presParOf" srcId="{CF02CD03-9F6D-4AF3-892D-B084F27C5652}" destId="{113C2D5F-28C4-4786-86C5-68927FA95601}" srcOrd="0" destOrd="0" presId="urn:microsoft.com/office/officeart/2005/8/layout/hierarchy5"/>
    <dgm:cxn modelId="{07211847-5EA4-4F1B-86E5-896258E91A49}" type="presParOf" srcId="{D6A4AF81-EFB2-499A-A58D-937D620F3856}" destId="{882DF4FB-4E3D-478D-AEEE-2F27E0A85B44}" srcOrd="1" destOrd="0" presId="urn:microsoft.com/office/officeart/2005/8/layout/hierarchy5"/>
    <dgm:cxn modelId="{80D208F8-3CC9-4C22-8152-0BE982DBB988}" type="presParOf" srcId="{882DF4FB-4E3D-478D-AEEE-2F27E0A85B44}" destId="{CA68DD71-BC7B-4AA7-855B-5ED561500611}" srcOrd="0" destOrd="0" presId="urn:microsoft.com/office/officeart/2005/8/layout/hierarchy5"/>
    <dgm:cxn modelId="{4D2DCC94-2932-4CF5-93EC-8AC77D4162C7}" type="presParOf" srcId="{882DF4FB-4E3D-478D-AEEE-2F27E0A85B44}" destId="{FA4D4F4A-6BD0-4E85-9130-EB0308D6D4A2}" srcOrd="1" destOrd="0" presId="urn:microsoft.com/office/officeart/2005/8/layout/hierarchy5"/>
    <dgm:cxn modelId="{8D0F7A40-F645-4572-9C4E-EA4F6890ED78}" type="presParOf" srcId="{FA4D4F4A-6BD0-4E85-9130-EB0308D6D4A2}" destId="{AA9FB8A7-3277-479C-AD8D-EF321935EB37}" srcOrd="0" destOrd="0" presId="urn:microsoft.com/office/officeart/2005/8/layout/hierarchy5"/>
    <dgm:cxn modelId="{AEEAE908-62D5-44BC-915F-02B01E10246E}" type="presParOf" srcId="{AA9FB8A7-3277-479C-AD8D-EF321935EB37}" destId="{767426EE-BA81-43E5-B746-18C16BAA6577}" srcOrd="0" destOrd="0" presId="urn:microsoft.com/office/officeart/2005/8/layout/hierarchy5"/>
    <dgm:cxn modelId="{FD1CCCFE-F683-474B-B01D-5BB3A74DB9AE}" type="presParOf" srcId="{FA4D4F4A-6BD0-4E85-9130-EB0308D6D4A2}" destId="{21023D9B-7C11-49FA-8601-6F86EB5AA65F}" srcOrd="1" destOrd="0" presId="urn:microsoft.com/office/officeart/2005/8/layout/hierarchy5"/>
    <dgm:cxn modelId="{196A76E7-D9AB-4004-9BDA-A8F70B56A03E}" type="presParOf" srcId="{21023D9B-7C11-49FA-8601-6F86EB5AA65F}" destId="{D8A14E87-E55C-4A24-A7D2-B89547AF101F}" srcOrd="0" destOrd="0" presId="urn:microsoft.com/office/officeart/2005/8/layout/hierarchy5"/>
    <dgm:cxn modelId="{99938A63-D5BA-4DC5-A319-5411C6062A09}" type="presParOf" srcId="{21023D9B-7C11-49FA-8601-6F86EB5AA65F}" destId="{2691DFF0-DB8E-4214-9F18-12B5F3B233D0}" srcOrd="1" destOrd="0" presId="urn:microsoft.com/office/officeart/2005/8/layout/hierarchy5"/>
    <dgm:cxn modelId="{BBE37D7E-9233-458F-81F6-C776CD5DA495}" type="presParOf" srcId="{FA4D4F4A-6BD0-4E85-9130-EB0308D6D4A2}" destId="{B33BB763-99B9-4505-8B18-30A2FFA11577}" srcOrd="2" destOrd="0" presId="urn:microsoft.com/office/officeart/2005/8/layout/hierarchy5"/>
    <dgm:cxn modelId="{443B2B33-793E-4FEF-8FE9-2515BA3E835C}" type="presParOf" srcId="{B33BB763-99B9-4505-8B18-30A2FFA11577}" destId="{4E163875-6ED3-4CCA-A593-9C0CA6106906}" srcOrd="0" destOrd="0" presId="urn:microsoft.com/office/officeart/2005/8/layout/hierarchy5"/>
    <dgm:cxn modelId="{B43B8AA7-F63F-42BC-9BC6-384DB070E281}" type="presParOf" srcId="{FA4D4F4A-6BD0-4E85-9130-EB0308D6D4A2}" destId="{2944E75C-1D8E-4700-853E-8C1C9A897858}" srcOrd="3" destOrd="0" presId="urn:microsoft.com/office/officeart/2005/8/layout/hierarchy5"/>
    <dgm:cxn modelId="{9C8388C1-7A84-4C54-89DB-9E986F8A91D1}" type="presParOf" srcId="{2944E75C-1D8E-4700-853E-8C1C9A897858}" destId="{289692AA-82CE-4C65-AE2A-9C6B945EE188}" srcOrd="0" destOrd="0" presId="urn:microsoft.com/office/officeart/2005/8/layout/hierarchy5"/>
    <dgm:cxn modelId="{C3A14C32-428F-483F-952D-097EAFF1980C}" type="presParOf" srcId="{2944E75C-1D8E-4700-853E-8C1C9A897858}" destId="{76D07016-D530-44CB-8E1F-D201C9882B9E}" srcOrd="1" destOrd="0" presId="urn:microsoft.com/office/officeart/2005/8/layout/hierarchy5"/>
    <dgm:cxn modelId="{20463107-B74C-44FA-93B9-4FBB1580FF27}" type="presParOf" srcId="{D6A4AF81-EFB2-499A-A58D-937D620F3856}" destId="{7ECA4526-B9EB-4F95-9DFD-5C6D4CF9BD0B}" srcOrd="2" destOrd="0" presId="urn:microsoft.com/office/officeart/2005/8/layout/hierarchy5"/>
    <dgm:cxn modelId="{3248426C-1B8F-4E39-B41E-7F2CE87BF2E8}" type="presParOf" srcId="{7ECA4526-B9EB-4F95-9DFD-5C6D4CF9BD0B}" destId="{21C292CF-B3EE-4D45-9925-6AE3A808B755}" srcOrd="0" destOrd="0" presId="urn:microsoft.com/office/officeart/2005/8/layout/hierarchy5"/>
    <dgm:cxn modelId="{DF36224E-DB4C-45F3-92FC-08A656A8CF3F}" type="presParOf" srcId="{D6A4AF81-EFB2-499A-A58D-937D620F3856}" destId="{D96A5EC1-4282-405D-A339-BFEBF120B658}" srcOrd="3" destOrd="0" presId="urn:microsoft.com/office/officeart/2005/8/layout/hierarchy5"/>
    <dgm:cxn modelId="{FCD51E13-1FE1-4D50-9788-2C085BD9A29A}" type="presParOf" srcId="{D96A5EC1-4282-405D-A339-BFEBF120B658}" destId="{38024C16-69B6-4B4F-A5DC-8F3BED6F48C0}" srcOrd="0" destOrd="0" presId="urn:microsoft.com/office/officeart/2005/8/layout/hierarchy5"/>
    <dgm:cxn modelId="{31F2A7A5-0E68-43C1-9255-C4752D3F7F93}" type="presParOf" srcId="{D96A5EC1-4282-405D-A339-BFEBF120B658}" destId="{C65CDE0F-4683-499F-B06C-EF42A962A5D0}" srcOrd="1" destOrd="0" presId="urn:microsoft.com/office/officeart/2005/8/layout/hierarchy5"/>
    <dgm:cxn modelId="{98728CC6-7332-4094-A446-35B055EA6DFD}" type="presParOf" srcId="{C65CDE0F-4683-499F-B06C-EF42A962A5D0}" destId="{B50E7C71-F95C-4AC2-8B1D-EB370F7AE7B2}" srcOrd="0" destOrd="0" presId="urn:microsoft.com/office/officeart/2005/8/layout/hierarchy5"/>
    <dgm:cxn modelId="{D3B0F689-55FF-4677-8210-4C37F5D780A1}" type="presParOf" srcId="{B50E7C71-F95C-4AC2-8B1D-EB370F7AE7B2}" destId="{DC06AE86-5F63-4138-ACEA-B3047679B350}" srcOrd="0" destOrd="0" presId="urn:microsoft.com/office/officeart/2005/8/layout/hierarchy5"/>
    <dgm:cxn modelId="{E74C4D23-BE12-4AD0-AEAC-F646B78F8EB9}" type="presParOf" srcId="{C65CDE0F-4683-499F-B06C-EF42A962A5D0}" destId="{8349FD56-C007-45F9-9B4C-9029D6D3303F}" srcOrd="1" destOrd="0" presId="urn:microsoft.com/office/officeart/2005/8/layout/hierarchy5"/>
    <dgm:cxn modelId="{7EA4A816-2F02-46D1-8FCD-85A9D0721ECC}" type="presParOf" srcId="{8349FD56-C007-45F9-9B4C-9029D6D3303F}" destId="{5686CAD0-FF2B-4E21-9E79-B1F5D7D860C1}" srcOrd="0" destOrd="0" presId="urn:microsoft.com/office/officeart/2005/8/layout/hierarchy5"/>
    <dgm:cxn modelId="{621C7798-DD07-4202-BCDF-1D34BFF3F066}" type="presParOf" srcId="{8349FD56-C007-45F9-9B4C-9029D6D3303F}" destId="{415DD7EF-EEEA-4AAD-AFCA-786FF7DFF94F}" srcOrd="1" destOrd="0" presId="urn:microsoft.com/office/officeart/2005/8/layout/hierarchy5"/>
    <dgm:cxn modelId="{2A3EF8F2-8E61-424E-B6F9-946BF4A166E1}" type="presParOf" srcId="{C65CDE0F-4683-499F-B06C-EF42A962A5D0}" destId="{26452774-7227-40A3-9EC7-48540BFD18A4}" srcOrd="2" destOrd="0" presId="urn:microsoft.com/office/officeart/2005/8/layout/hierarchy5"/>
    <dgm:cxn modelId="{F36355D1-0ED6-4E9B-B9B8-7501B2FAE7BD}" type="presParOf" srcId="{26452774-7227-40A3-9EC7-48540BFD18A4}" destId="{894D6C83-7FDF-43AC-A8EF-4AC000C591E6}" srcOrd="0" destOrd="0" presId="urn:microsoft.com/office/officeart/2005/8/layout/hierarchy5"/>
    <dgm:cxn modelId="{185EB78B-BA91-4DBE-AD8F-F1A9E9E032BA}" type="presParOf" srcId="{C65CDE0F-4683-499F-B06C-EF42A962A5D0}" destId="{EA8246D8-6A9C-43ED-A6A1-4008D415D8E0}" srcOrd="3" destOrd="0" presId="urn:microsoft.com/office/officeart/2005/8/layout/hierarchy5"/>
    <dgm:cxn modelId="{77D7DF1E-7002-4044-8966-70DCCFAA9A44}" type="presParOf" srcId="{EA8246D8-6A9C-43ED-A6A1-4008D415D8E0}" destId="{B5C3D344-D381-4845-8B86-A748E565B8AB}" srcOrd="0" destOrd="0" presId="urn:microsoft.com/office/officeart/2005/8/layout/hierarchy5"/>
    <dgm:cxn modelId="{C2970109-F0EF-4AB0-AAE5-4F103CB265E5}" type="presParOf" srcId="{EA8246D8-6A9C-43ED-A6A1-4008D415D8E0}" destId="{3F132350-4C3F-4415-872F-C569EFBE0609}" srcOrd="1" destOrd="0" presId="urn:microsoft.com/office/officeart/2005/8/layout/hierarchy5"/>
    <dgm:cxn modelId="{36800682-BDF2-4A1F-84A9-CACA8E58CB59}" type="presParOf" srcId="{C65CDE0F-4683-499F-B06C-EF42A962A5D0}" destId="{954C6A3D-FA81-4DCB-8DC9-47565537DF13}" srcOrd="4" destOrd="0" presId="urn:microsoft.com/office/officeart/2005/8/layout/hierarchy5"/>
    <dgm:cxn modelId="{152707C3-D6D4-4DAD-9925-871E78EF428C}" type="presParOf" srcId="{954C6A3D-FA81-4DCB-8DC9-47565537DF13}" destId="{2CF69589-881A-429E-A655-885783CA9D95}" srcOrd="0" destOrd="0" presId="urn:microsoft.com/office/officeart/2005/8/layout/hierarchy5"/>
    <dgm:cxn modelId="{BB8C7AC2-8094-4E24-93EF-A8C0CDFDDDAE}" type="presParOf" srcId="{C65CDE0F-4683-499F-B06C-EF42A962A5D0}" destId="{52DA0F09-8A4A-4BAB-BBE3-362C5ED589FB}" srcOrd="5" destOrd="0" presId="urn:microsoft.com/office/officeart/2005/8/layout/hierarchy5"/>
    <dgm:cxn modelId="{80E7D87F-19B0-491F-878B-8E621BB62C2B}" type="presParOf" srcId="{52DA0F09-8A4A-4BAB-BBE3-362C5ED589FB}" destId="{889F3797-5C76-4B6E-9D7F-C7D7EFFA4B65}" srcOrd="0" destOrd="0" presId="urn:microsoft.com/office/officeart/2005/8/layout/hierarchy5"/>
    <dgm:cxn modelId="{4E36EDB1-C7F9-4009-955E-38BE7EC1DB0F}" type="presParOf" srcId="{52DA0F09-8A4A-4BAB-BBE3-362C5ED589FB}" destId="{4DF5A048-06F1-4224-ABDB-8476095F4CB2}" srcOrd="1" destOrd="0" presId="urn:microsoft.com/office/officeart/2005/8/layout/hierarchy5"/>
    <dgm:cxn modelId="{6F9323B3-77D2-4F74-89E8-4621B8E4BC5F}" type="presParOf" srcId="{C65CDE0F-4683-499F-B06C-EF42A962A5D0}" destId="{0A5F0B92-E025-4C12-B955-745291CFDD2F}" srcOrd="6" destOrd="0" presId="urn:microsoft.com/office/officeart/2005/8/layout/hierarchy5"/>
    <dgm:cxn modelId="{1861A1CC-ADA7-45A1-A529-9FAC69E30C47}" type="presParOf" srcId="{0A5F0B92-E025-4C12-B955-745291CFDD2F}" destId="{CA03B5AD-FD92-4B73-9243-2D4B709606F4}" srcOrd="0" destOrd="0" presId="urn:microsoft.com/office/officeart/2005/8/layout/hierarchy5"/>
    <dgm:cxn modelId="{D29F85C4-8441-437B-9CBC-E03736363EC2}" type="presParOf" srcId="{C65CDE0F-4683-499F-B06C-EF42A962A5D0}" destId="{FC8325E3-86BD-43A4-84B8-33151570FD19}" srcOrd="7" destOrd="0" presId="urn:microsoft.com/office/officeart/2005/8/layout/hierarchy5"/>
    <dgm:cxn modelId="{3530A422-E4D3-4A2A-B382-FA2D4B8A8B26}" type="presParOf" srcId="{FC8325E3-86BD-43A4-84B8-33151570FD19}" destId="{E0FCA70D-9D4C-48B1-922B-A045E36FBA97}" srcOrd="0" destOrd="0" presId="urn:microsoft.com/office/officeart/2005/8/layout/hierarchy5"/>
    <dgm:cxn modelId="{9E989C86-006F-4290-838F-432B4B7C09EC}" type="presParOf" srcId="{FC8325E3-86BD-43A4-84B8-33151570FD19}" destId="{D02AF7C5-1B62-4D1F-8CE5-42B1CE24C074}" srcOrd="1" destOrd="0" presId="urn:microsoft.com/office/officeart/2005/8/layout/hierarchy5"/>
    <dgm:cxn modelId="{B542CE74-8958-416A-B2BD-B4638E3BA444}" type="presParOf" srcId="{48BCD208-DA33-4A68-AEFF-35DB4EDBAA83}" destId="{84B88091-F01A-48FD-BB1C-68550BD100D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08CD8-6B04-445C-A38C-959086F66527}">
      <dsp:nvSpPr>
        <dsp:cNvPr id="0" name=""/>
        <dsp:cNvSpPr/>
      </dsp:nvSpPr>
      <dsp:spPr>
        <a:xfrm>
          <a:off x="1383" y="761883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větné členy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696" y="771196"/>
        <a:ext cx="617287" cy="299330"/>
      </dsp:txXfrm>
    </dsp:sp>
    <dsp:sp modelId="{CF02CD03-9F6D-4AF3-892D-B084F27C5652}">
      <dsp:nvSpPr>
        <dsp:cNvPr id="0" name=""/>
        <dsp:cNvSpPr/>
      </dsp:nvSpPr>
      <dsp:spPr>
        <a:xfrm rot="17692822">
          <a:off x="462185" y="633660"/>
          <a:ext cx="604588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604588" y="1296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749364" y="631509"/>
        <a:ext cx="30229" cy="30229"/>
      </dsp:txXfrm>
    </dsp:sp>
    <dsp:sp modelId="{CA68DD71-BC7B-4AA7-855B-5ED561500611}">
      <dsp:nvSpPr>
        <dsp:cNvPr id="0" name=""/>
        <dsp:cNvSpPr/>
      </dsp:nvSpPr>
      <dsp:spPr>
        <a:xfrm>
          <a:off x="891661" y="213408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základní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00974" y="222721"/>
        <a:ext cx="617287" cy="299330"/>
      </dsp:txXfrm>
    </dsp:sp>
    <dsp:sp modelId="{AA9FB8A7-3277-479C-AD8D-EF321935EB37}">
      <dsp:nvSpPr>
        <dsp:cNvPr id="0" name=""/>
        <dsp:cNvSpPr/>
      </dsp:nvSpPr>
      <dsp:spPr>
        <a:xfrm rot="19457599">
          <a:off x="1498131" y="268010"/>
          <a:ext cx="313251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313251" y="129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1646926" y="273142"/>
        <a:ext cx="15662" cy="15662"/>
      </dsp:txXfrm>
    </dsp:sp>
    <dsp:sp modelId="{D8A14E87-E55C-4A24-A7D2-B89547AF101F}">
      <dsp:nvSpPr>
        <dsp:cNvPr id="0" name=""/>
        <dsp:cNvSpPr/>
      </dsp:nvSpPr>
      <dsp:spPr>
        <a:xfrm>
          <a:off x="1781940" y="30583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podmět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1253" y="39896"/>
        <a:ext cx="617287" cy="299330"/>
      </dsp:txXfrm>
    </dsp:sp>
    <dsp:sp modelId="{B33BB763-99B9-4505-8B18-30A2FFA11577}">
      <dsp:nvSpPr>
        <dsp:cNvPr id="0" name=""/>
        <dsp:cNvSpPr/>
      </dsp:nvSpPr>
      <dsp:spPr>
        <a:xfrm rot="2142401">
          <a:off x="1498131" y="450835"/>
          <a:ext cx="313251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313251" y="129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1646926" y="455967"/>
        <a:ext cx="15662" cy="15662"/>
      </dsp:txXfrm>
    </dsp:sp>
    <dsp:sp modelId="{289692AA-82CE-4C65-AE2A-9C6B945EE188}">
      <dsp:nvSpPr>
        <dsp:cNvPr id="0" name=""/>
        <dsp:cNvSpPr/>
      </dsp:nvSpPr>
      <dsp:spPr>
        <a:xfrm>
          <a:off x="1781940" y="396233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přísudek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1253" y="405546"/>
        <a:ext cx="617287" cy="299330"/>
      </dsp:txXfrm>
    </dsp:sp>
    <dsp:sp modelId="{7ECA4526-B9EB-4F95-9DFD-5C6D4CF9BD0B}">
      <dsp:nvSpPr>
        <dsp:cNvPr id="0" name=""/>
        <dsp:cNvSpPr/>
      </dsp:nvSpPr>
      <dsp:spPr>
        <a:xfrm rot="3907178">
          <a:off x="462185" y="1182135"/>
          <a:ext cx="604588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604588" y="1296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749364" y="1179984"/>
        <a:ext cx="30229" cy="30229"/>
      </dsp:txXfrm>
    </dsp:sp>
    <dsp:sp modelId="{38024C16-69B6-4B4F-A5DC-8F3BED6F48C0}">
      <dsp:nvSpPr>
        <dsp:cNvPr id="0" name=""/>
        <dsp:cNvSpPr/>
      </dsp:nvSpPr>
      <dsp:spPr>
        <a:xfrm>
          <a:off x="891661" y="1310358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rozvíjející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00974" y="1319671"/>
        <a:ext cx="617287" cy="299330"/>
      </dsp:txXfrm>
    </dsp:sp>
    <dsp:sp modelId="{B50E7C71-F95C-4AC2-8B1D-EB370F7AE7B2}">
      <dsp:nvSpPr>
        <dsp:cNvPr id="0" name=""/>
        <dsp:cNvSpPr/>
      </dsp:nvSpPr>
      <dsp:spPr>
        <a:xfrm rot="17692822">
          <a:off x="1352463" y="1182135"/>
          <a:ext cx="604588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604588" y="129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1639643" y="1179984"/>
        <a:ext cx="30229" cy="30229"/>
      </dsp:txXfrm>
    </dsp:sp>
    <dsp:sp modelId="{5686CAD0-FF2B-4E21-9E79-B1F5D7D860C1}">
      <dsp:nvSpPr>
        <dsp:cNvPr id="0" name=""/>
        <dsp:cNvSpPr/>
      </dsp:nvSpPr>
      <dsp:spPr>
        <a:xfrm>
          <a:off x="1781940" y="761883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předmět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1253" y="771196"/>
        <a:ext cx="617287" cy="299330"/>
      </dsp:txXfrm>
    </dsp:sp>
    <dsp:sp modelId="{26452774-7227-40A3-9EC7-48540BFD18A4}">
      <dsp:nvSpPr>
        <dsp:cNvPr id="0" name=""/>
        <dsp:cNvSpPr/>
      </dsp:nvSpPr>
      <dsp:spPr>
        <a:xfrm rot="19457599">
          <a:off x="1498131" y="1364960"/>
          <a:ext cx="313251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313251" y="129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1646926" y="1370093"/>
        <a:ext cx="15662" cy="15662"/>
      </dsp:txXfrm>
    </dsp:sp>
    <dsp:sp modelId="{B5C3D344-D381-4845-8B86-A748E565B8AB}">
      <dsp:nvSpPr>
        <dsp:cNvPr id="0" name=""/>
        <dsp:cNvSpPr/>
      </dsp:nvSpPr>
      <dsp:spPr>
        <a:xfrm>
          <a:off x="1781940" y="1127533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přívlastek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1253" y="1136846"/>
        <a:ext cx="617287" cy="299330"/>
      </dsp:txXfrm>
    </dsp:sp>
    <dsp:sp modelId="{954C6A3D-FA81-4DCB-8DC9-47565537DF13}">
      <dsp:nvSpPr>
        <dsp:cNvPr id="0" name=""/>
        <dsp:cNvSpPr/>
      </dsp:nvSpPr>
      <dsp:spPr>
        <a:xfrm rot="2142401">
          <a:off x="1498131" y="1547785"/>
          <a:ext cx="313251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313251" y="129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1646926" y="1552918"/>
        <a:ext cx="15662" cy="15662"/>
      </dsp:txXfrm>
    </dsp:sp>
    <dsp:sp modelId="{889F3797-5C76-4B6E-9D7F-C7D7EFFA4B65}">
      <dsp:nvSpPr>
        <dsp:cNvPr id="0" name=""/>
        <dsp:cNvSpPr/>
      </dsp:nvSpPr>
      <dsp:spPr>
        <a:xfrm>
          <a:off x="1781940" y="1493183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příslovečné určení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1253" y="1502496"/>
        <a:ext cx="617287" cy="299330"/>
      </dsp:txXfrm>
    </dsp:sp>
    <dsp:sp modelId="{0A5F0B92-E025-4C12-B955-745291CFDD2F}">
      <dsp:nvSpPr>
        <dsp:cNvPr id="0" name=""/>
        <dsp:cNvSpPr/>
      </dsp:nvSpPr>
      <dsp:spPr>
        <a:xfrm rot="3907178">
          <a:off x="1352463" y="1730610"/>
          <a:ext cx="604588" cy="25927"/>
        </a:xfrm>
        <a:custGeom>
          <a:avLst/>
          <a:gdLst/>
          <a:ahLst/>
          <a:cxnLst/>
          <a:rect l="0" t="0" r="0" b="0"/>
          <a:pathLst>
            <a:path>
              <a:moveTo>
                <a:pt x="0" y="12963"/>
              </a:moveTo>
              <a:lnTo>
                <a:pt x="604588" y="129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>
            <a:latin typeface="Times New Roman" pitchFamily="18" charset="0"/>
            <a:cs typeface="Times New Roman" pitchFamily="18" charset="0"/>
          </a:endParaRPr>
        </a:p>
      </dsp:txBody>
      <dsp:txXfrm>
        <a:off x="1639643" y="1728460"/>
        <a:ext cx="30229" cy="30229"/>
      </dsp:txXfrm>
    </dsp:sp>
    <dsp:sp modelId="{E0FCA70D-9D4C-48B1-922B-A045E36FBA97}">
      <dsp:nvSpPr>
        <dsp:cNvPr id="0" name=""/>
        <dsp:cNvSpPr/>
      </dsp:nvSpPr>
      <dsp:spPr>
        <a:xfrm>
          <a:off x="1781940" y="1858834"/>
          <a:ext cx="635913" cy="3179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latin typeface="Times New Roman" pitchFamily="18" charset="0"/>
              <a:cs typeface="Times New Roman" pitchFamily="18" charset="0"/>
            </a:rPr>
            <a:t>doplněk</a:t>
          </a:r>
          <a:endParaRPr lang="cs-CZ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1253" y="1868147"/>
        <a:ext cx="617287" cy="299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pn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microsoft.com/office/2007/relationships/diagramDrawing" Target="../diagrams/drawing1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1.xml"/><Relationship Id="rId4" Type="http://schemas.microsoft.com/office/2007/relationships/hdphoto" Target="../media/hdphoto1.wdp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6.jpeg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11" Type="http://schemas.openxmlformats.org/officeDocument/2006/relationships/hyperlink" Target="http://cs.wikipedia.org/wiki/P%C5%99%C3%ADsudek" TargetMode="External"/><Relationship Id="rId5" Type="http://schemas.openxmlformats.org/officeDocument/2006/relationships/image" Target="../media/image8.png"/><Relationship Id="rId10" Type="http://schemas.openxmlformats.org/officeDocument/2006/relationships/hyperlink" Target="http://cs.wikipedia.org/wiki/Podm%C4%9Bt" TargetMode="External"/><Relationship Id="rId4" Type="http://schemas.openxmlformats.org/officeDocument/2006/relationships/image" Target="../media/image7.jpeg"/><Relationship Id="rId9" Type="http://schemas.openxmlformats.org/officeDocument/2006/relationships/hyperlink" Target="http://prirucka.ujc.cas.cz/?id=60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microsoft.com/office/2007/relationships/hdphoto" Target="../media/hdphoto4.wdp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5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hyperlink" Target="http://prirucka.ujc.cas.cz/?id=600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microsoft.com/office/2007/relationships/hdphoto" Target="../media/hdphoto6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res?q=podm%C4%9Bt+a+p%C5%99%C3%ADsudek&amp;num=10&amp;hl=cs&amp;gbv=2&amp;biw=1280&amp;bih=709&amp;tbm=isch&amp;tbnid=XBV6wDfN2p7KhM:&amp;imgrefurl=http://www.knihy-hudba.cz/43-jazyky-vzdelani/43885-shoda-podmetu-s-prisudkem-cviceni-z-ceske-gramatiky-4.-vydani/&amp;docid=V5bguT7ZiIcAcM&amp;imgurl=http://www.knihy-hudba.cz/data/eshop/43885-knihy-obrazek.jpg&amp;w=390&amp;h=550&amp;ei=cH0MT6bLOMPh4QTZ-ZyCBg&amp;zoom=1&amp;iact=rc&amp;dur=904&amp;sig=108919970410900659228&amp;sqi=2&amp;page=1&amp;tbnh=170&amp;tbnw=121&amp;start=0&amp;ndsp=17&amp;ved=1t:429,r:11,s:0&amp;tx=68&amp;ty=60" TargetMode="External"/><Relationship Id="rId2" Type="http://schemas.openxmlformats.org/officeDocument/2006/relationships/hyperlink" Target="http://www.google.cz/imgres?q=podm%C4%9Bt+a+p%C5%99%C3%ADsudek&amp;num=10&amp;hl=cs&amp;gbv=2&amp;biw=1280&amp;bih=709&amp;tbm=isch&amp;tbnid=LNibLBbY2PJ43M:&amp;imgrefurl=http://www.mojecestina.cz/gramatika/shoda-podmetu-s-prisudkem/c2008081801-shoda-podmetu-s-prisudkem.html&amp;docid=11wg02REcrTgfM&amp;imgurl=http://www.helpforenglish.cz/file.php%253Fid%253D23_1243351891_shoda_po_s_ps_-_tabulka&amp;w=552&amp;h=440&amp;ei=cH0MT6bLOMPh4QTZ-ZyCBg&amp;zoom=1&amp;iact=hc&amp;vpx=683&amp;vpy=160&amp;dur=966&amp;hovh=200&amp;hovw=252&amp;tx=124&amp;ty=90&amp;sig=108919970410900659228&amp;sqi=2&amp;page=1&amp;tbnh=151&amp;tbnw=189&amp;start=0&amp;ndsp=17&amp;ved=1t:429,r:3,s: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oogle.cz/imgres?q=subject+predicate&amp;num=10&amp;hl=cs&amp;gbv=2&amp;biw=1280&amp;bih=709&amp;tbm=isch&amp;tbnid=C8iX56UEJIYcrM:&amp;imgrefurl=http://tx.english-ch.com/teacher/ackie/level-a/-subjects-and-predicates-/&amp;docid=O-dS-rSbmppGHM&amp;imgurl=http://tx.english-ch.com/teacher/ackie/Predicate-main_Full.jpg&amp;w=600&amp;h=236&amp;ei=r30MT9yPNoqB4gSwwLSxBg&amp;zoom=1&amp;iact=hc&amp;vpx=359&amp;vpy=353&amp;dur=4017&amp;hovh=141&amp;hovw=358&amp;tx=262&amp;ty=82&amp;sig=108919970410900659228&amp;sqi=2&amp;page=1&amp;tbnh=80&amp;tbnw=204&amp;start=0&amp;ndsp=15&amp;ved=1t:429,r:6,s: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8731"/>
            <a:ext cx="3816424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  Základní větné členy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08516" y="1189889"/>
            <a:ext cx="3734238" cy="153233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Slovo můžeme sledovat z různých pohledů: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 vzniklo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jaký má význam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 čeho je složeno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 zní</a:t>
            </a:r>
          </a:p>
          <a:p>
            <a:pPr marL="285750" indent="-285750" algn="just">
              <a:buFontTx/>
              <a:buChar char="-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 se chová, stane-li se součástí věty 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2978785" cy="570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http://syrole.sweb.cz/CESK%C3%9D_JAZYK/4_rocnik/podmet_a_prisudek/239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7" y="1131590"/>
            <a:ext cx="2520277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hnutá šipka 2"/>
          <p:cNvSpPr/>
          <p:nvPr/>
        </p:nvSpPr>
        <p:spPr>
          <a:xfrm rot="5400000">
            <a:off x="3930224" y="2277422"/>
            <a:ext cx="576066" cy="1020707"/>
          </a:xfrm>
          <a:prstGeom prst="bentArrow">
            <a:avLst>
              <a:gd name="adj1" fmla="val 10570"/>
              <a:gd name="adj2" fmla="val 25000"/>
              <a:gd name="adj3" fmla="val 25000"/>
              <a:gd name="adj4" fmla="val 50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481670" y="3147814"/>
            <a:ext cx="2970650" cy="3405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pak slovo nazýváme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větným členem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deosum.com/Images/o-slovech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43" y="3091852"/>
            <a:ext cx="2599184" cy="128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3995936" y="3793068"/>
            <a:ext cx="4602215" cy="5788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SKLADBA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(syntax) = 	jazykovědná disciplína zabývající		se vztahy mezi slovy ve větě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9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23000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 až 8.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Skladba větná, podnět, přísudek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základní větné členy, skladbu, typy vět.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0" y="526376"/>
            <a:ext cx="3240360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0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3" y="492443"/>
            <a:ext cx="5846487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15.2  Co již víme o větných členech?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43808" y="1131590"/>
            <a:ext cx="3600400" cy="64633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Větným členem se slovo stane, splní-li dvě podmínky: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musí být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plnovýznamové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musí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být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součástí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věty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63888" y="2211710"/>
            <a:ext cx="3024336" cy="36933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na, jezdí, Vláďa, venku, kole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223369"/>
              </p:ext>
            </p:extLst>
          </p:nvPr>
        </p:nvGraphicFramePr>
        <p:xfrm>
          <a:off x="6732240" y="555526"/>
          <a:ext cx="1656184" cy="291458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43067"/>
                <a:gridCol w="1313117"/>
              </a:tblGrid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PODSTATNÁ JMÉNA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PŘÍDAVNÁ JMÉNA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ZÁJMENA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ČÍSLOVKY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SLOVESA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9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PŘÍSLOVCE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PŘEDLOŽKY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SPOJKY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ČÁSTICE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14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cs-CZ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CITOSLOVCE</a:t>
                      </a:r>
                      <a:endParaRPr lang="cs-CZ" sz="9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8460432" y="627534"/>
            <a:ext cx="369332" cy="16561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plnovýznamová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slova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482498" y="2355726"/>
            <a:ext cx="553998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"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gramatická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slova</a:t>
            </a:r>
          </a:p>
        </p:txBody>
      </p:sp>
      <p:pic>
        <p:nvPicPr>
          <p:cNvPr id="3074" name="Picture 2" descr="http://www.clipartclipart.com/_images_300/A_boy_riding_a_bicycle_100129-232519-4230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7" b="100000" l="2373" r="100000">
                        <a14:foregroundMark x1="34915" y1="53667" x2="34915" y2="53667"/>
                        <a14:foregroundMark x1="38983" y1="54000" x2="26780" y2="5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194" y="1851671"/>
            <a:ext cx="84969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527884" y="2715766"/>
            <a:ext cx="2916324" cy="36933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Venku jezdí Vláďa na kole.</a:t>
            </a: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211960" y="2139702"/>
            <a:ext cx="1656184" cy="5133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Obrázek 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9538" r="9446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12" y="2571750"/>
            <a:ext cx="827128" cy="830473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251520" y="3651870"/>
            <a:ext cx="4104456" cy="120032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 jeden větný člen pokládáme: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spojení předložky a jména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(na poli, pro mladé, za ní)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zvratné sloveso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(díval se, přáli si)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složený tvar slovesný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(pil jsem, bude pršet, byl by přišel)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Větnými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členy nejsou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spojky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částice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4860032" y="1468785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4081137" y="1707654"/>
            <a:ext cx="58815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957011" y="3651870"/>
            <a:ext cx="1631213" cy="27699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Větný člen může být: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2785094620"/>
              </p:ext>
            </p:extLst>
          </p:nvPr>
        </p:nvGraphicFramePr>
        <p:xfrm>
          <a:off x="100535" y="1170739"/>
          <a:ext cx="2419237" cy="2207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4" name="Zaoblený obdélníkový popisek 23"/>
          <p:cNvSpPr/>
          <p:nvPr/>
        </p:nvSpPr>
        <p:spPr>
          <a:xfrm>
            <a:off x="4644008" y="4284493"/>
            <a:ext cx="886162" cy="335940"/>
          </a:xfrm>
          <a:prstGeom prst="wedgeRoundRectCallout">
            <a:avLst>
              <a:gd name="adj1" fmla="val 32910"/>
              <a:gd name="adj2" fmla="val -14164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holý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aoblený obdélníkový popisek 25"/>
          <p:cNvSpPr/>
          <p:nvPr/>
        </p:nvSpPr>
        <p:spPr>
          <a:xfrm>
            <a:off x="5973276" y="4364032"/>
            <a:ext cx="941864" cy="335940"/>
          </a:xfrm>
          <a:prstGeom prst="wedgeRoundRectCallout">
            <a:avLst>
              <a:gd name="adj1" fmla="val -50669"/>
              <a:gd name="adj2" fmla="val -16432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rozvitý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aoblený obdélníkový popisek 26"/>
          <p:cNvSpPr/>
          <p:nvPr/>
        </p:nvSpPr>
        <p:spPr>
          <a:xfrm>
            <a:off x="7135023" y="4084064"/>
            <a:ext cx="1358860" cy="335940"/>
          </a:xfrm>
          <a:prstGeom prst="wedgeRoundRectCallout">
            <a:avLst>
              <a:gd name="adj1" fmla="val -81303"/>
              <a:gd name="adj2" fmla="val -107619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několikanásobný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739723" y="4731990"/>
            <a:ext cx="624365" cy="276999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Vláďa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6007209" y="4778682"/>
            <a:ext cx="1085071" cy="276999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veselý Vláďa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7408813" y="4515966"/>
            <a:ext cx="1236285" cy="276999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Vláďa a Honzík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4" grpId="0" animBg="1"/>
      <p:bldP spid="19" grpId="0" animBg="1"/>
      <p:bldGraphic spid="18" grpId="0">
        <p:bldAsOne/>
      </p:bldGraphic>
      <p:bldP spid="24" grpId="0" animBg="1"/>
      <p:bldP spid="26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15.3 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9532" y="1059582"/>
            <a:ext cx="4240460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PODMĚT (subjekt)</a:t>
            </a:r>
          </a:p>
          <a:p>
            <a:pPr marL="285750" indent="-2857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označuje nositele či původce děje</a:t>
            </a:r>
          </a:p>
          <a:p>
            <a:pPr marL="285750" indent="-2857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ptáme se na něj: KDO, CO?</a:t>
            </a:r>
          </a:p>
          <a:p>
            <a:pPr marL="285750" indent="-2857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nejčastěji vyjádřen podstatným jménem</a:t>
            </a:r>
          </a:p>
          <a:p>
            <a:pPr marL="285750" indent="-2857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podmět nemusí být ve větě vyjádřen =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podmět nevyjádřený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75953" y="2211710"/>
            <a:ext cx="4728096" cy="17543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PŘÍSUDEK (predikát)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vyjadřuje děj, činnost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ptáme se na něj: CO DĚLÁ PODMĚT? CO SE O PODMĚTU ŘÍKÁ?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rozlišujeme přísudek: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slovesný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	- sloveso v určitém tvaru (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přichází, byl by přišel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	- způsobové / fázové sloveso + infinitiv (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chtěl přijít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	- citoslovce (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Pes hop přes plot.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slovesně jmenný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sponové sloveso + jméno (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byl veselý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jmenný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– spona není vyjádřena (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Vstup zakázán.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710586" y="627534"/>
            <a:ext cx="1253902" cy="116955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Pamatuj! 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Toto pravidlo platí pouze pro slovesa v čase minulém.</a:t>
            </a:r>
          </a:p>
        </p:txBody>
      </p:sp>
      <p:pic>
        <p:nvPicPr>
          <p:cNvPr id="8" name="Picture 2" descr="http://www.academiaknihy.cz/eshop-images/small/shoda-podmetu-s-prisudkem-cviceni-z-ceske-gramatiky-4-vydan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55526"/>
            <a:ext cx="1152128" cy="163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helpforenglish.cz/file.php?id=23_1243351891_shoda_po_s_ps_-_tabulk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110" y="2211710"/>
            <a:ext cx="3047476" cy="242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179512" y="4227934"/>
            <a:ext cx="1624187" cy="71508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způsobová slovesa: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chtít, mít (povinnost), moci, muset, smět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979712" y="4232925"/>
            <a:ext cx="1944216" cy="71508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fázová slovesa: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začít, začínat, přestat, přestávat, zůstat, zůstávat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067944" y="4227933"/>
            <a:ext cx="1470644" cy="71508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sponová slovesa: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být, bývat, stát se, stávat se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347864" y="987574"/>
            <a:ext cx="2684489" cy="1200329"/>
          </a:xfrm>
          <a:prstGeom prst="leftArrowCallout">
            <a:avLst>
              <a:gd name="adj1" fmla="val 11871"/>
              <a:gd name="adj2" fmla="val 14467"/>
              <a:gd name="adj3" fmla="val 25000"/>
              <a:gd name="adj4" fmla="val 45125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značíme: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05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Jenda se hlásí.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1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Jenda se hlásí.</a:t>
            </a:r>
          </a:p>
          <a:p>
            <a:r>
              <a:rPr lang="cs-CZ" sz="1200" i="1" u="heavy" dirty="0" smtClean="0">
                <a:latin typeface="Times New Roman" pitchFamily="18" charset="0"/>
                <a:cs typeface="Times New Roman" pitchFamily="18" charset="0"/>
              </a:rPr>
              <a:t>Jenda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se hlásí.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339925" y="2427734"/>
            <a:ext cx="1692427" cy="1384995"/>
          </a:xfrm>
          <a:prstGeom prst="leftArrowCallout">
            <a:avLst>
              <a:gd name="adj1" fmla="val 11871"/>
              <a:gd name="adj2" fmla="val 13674"/>
              <a:gd name="adj3" fmla="val 26588"/>
              <a:gd name="adj4" fmla="val 70899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značíme: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50" b="1" dirty="0" smtClean="0"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Jenda se hlásí.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Jenda se hlásí.</a:t>
            </a:r>
          </a:p>
          <a:p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Jenda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 hlásí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1.gstatic.com/images?q=tbn:ANd9GcQHqCBwir0G5cnRz3IAW2nUxZDxSsDxjmOH45fl69gL_SodRRuZYw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145" b="33962" l="0" r="38608">
                        <a14:foregroundMark x1="6329" y1="18868" x2="6329" y2="18868"/>
                        <a14:foregroundMark x1="9810" y1="22642" x2="9810" y2="22642"/>
                        <a14:foregroundMark x1="14873" y1="25157" x2="14873" y2="25157"/>
                        <a14:foregroundMark x1="23101" y1="26415" x2="23101" y2="26415"/>
                        <a14:foregroundMark x1="25949" y1="23270" x2="25949" y2="23270"/>
                        <a14:foregroundMark x1="33544" y1="25786" x2="33544" y2="25786"/>
                        <a14:foregroundMark x1="36709" y1="23899" x2="36709" y2="2389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6785" b="64700"/>
          <a:stretch/>
        </p:blipFill>
        <p:spPr bwMode="auto">
          <a:xfrm>
            <a:off x="5292080" y="3435846"/>
            <a:ext cx="534541" cy="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6732240" y="4587974"/>
            <a:ext cx="1944216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Dívky si vyprávěl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filmu.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Dívky si vypráv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filmu.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Evik\AppData\Local\Microsoft\Windows\Temporary Internet Files\Content.IE5\TQCVVK7L\MM900288869[1].gif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271" y="4511162"/>
            <a:ext cx="403858" cy="53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lačítko akce: Dopředu nebo Další 18">
            <a:hlinkClick r:id="rId8" action="ppaction://hlinksldjump" highlightClick="1"/>
          </p:cNvPr>
          <p:cNvSpPr/>
          <p:nvPr/>
        </p:nvSpPr>
        <p:spPr>
          <a:xfrm>
            <a:off x="8460432" y="1779662"/>
            <a:ext cx="432048" cy="360040"/>
          </a:xfrm>
          <a:prstGeom prst="actionButtonForwardNex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Informace 22">
            <a:hlinkClick r:id="rId9" highlightClick="1"/>
          </p:cNvPr>
          <p:cNvSpPr/>
          <p:nvPr/>
        </p:nvSpPr>
        <p:spPr>
          <a:xfrm>
            <a:off x="8388424" y="2427734"/>
            <a:ext cx="576064" cy="504056"/>
          </a:xfrm>
          <a:prstGeom prst="actionButtonInformati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lačítko akce: Informace 2">
            <a:hlinkClick r:id="rId10" highlightClick="1"/>
          </p:cNvPr>
          <p:cNvSpPr/>
          <p:nvPr/>
        </p:nvSpPr>
        <p:spPr>
          <a:xfrm>
            <a:off x="2843808" y="1131590"/>
            <a:ext cx="288032" cy="239369"/>
          </a:xfrm>
          <a:prstGeom prst="actionButtonInformat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Informace 20">
            <a:hlinkClick r:id="rId11" highlightClick="1"/>
          </p:cNvPr>
          <p:cNvSpPr/>
          <p:nvPr/>
        </p:nvSpPr>
        <p:spPr>
          <a:xfrm>
            <a:off x="2199742" y="2283718"/>
            <a:ext cx="360040" cy="288032"/>
          </a:xfrm>
          <a:prstGeom prst="actionButtonInformat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20" grpId="0" animBg="1"/>
      <p:bldP spid="19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155" y="485994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15.4 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114901"/>
              </p:ext>
            </p:extLst>
          </p:nvPr>
        </p:nvGraphicFramePr>
        <p:xfrm>
          <a:off x="323528" y="1059582"/>
          <a:ext cx="8064897" cy="3562513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2688299"/>
                <a:gridCol w="2688299"/>
                <a:gridCol w="2688299"/>
              </a:tblGrid>
              <a:tr h="436928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věty dvojčlenné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věty jednočlenné (</a:t>
                      </a:r>
                      <a:r>
                        <a:rPr lang="cs-CZ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bezpodmětové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věty neslovesné                </a:t>
                      </a:r>
                    </a:p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(větné ekvivalenty)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3945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věty, které obsahují část přísudkovou a část podmětovou (přísudek vyžaduje doplnění podmětem)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věty, které obsahují pouze část přísudkovou (přísudek nevyžaduje doplnění podmětem)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věty, v nichž zcela chybí přísudek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(základem bývá: podstatné jméno, přídavné jméno, infinitiv, příslovce, částice, citoslovce)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8509">
                <a:tc>
                  <a:txBody>
                    <a:bodyPr/>
                    <a:lstStyle/>
                    <a:p>
                      <a:r>
                        <a:rPr lang="cs-CZ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Pepík</a:t>
                      </a:r>
                      <a:r>
                        <a:rPr lang="cs-CZ" sz="1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utíká.</a:t>
                      </a:r>
                    </a:p>
                    <a:p>
                      <a:r>
                        <a:rPr lang="cs-CZ" sz="1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Padá sníh.</a:t>
                      </a:r>
                      <a:endParaRPr lang="cs-CZ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Setmělo se.</a:t>
                      </a:r>
                    </a:p>
                    <a:p>
                      <a:r>
                        <a:rPr lang="cs-CZ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Sněží.</a:t>
                      </a:r>
                      <a:endParaRPr lang="cs-CZ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Pozor!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Velmi</a:t>
                      </a:r>
                      <a:r>
                        <a:rPr lang="cs-CZ" sz="1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zajímavé.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45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POZOR</a:t>
                      </a:r>
                      <a:r>
                        <a:rPr lang="cs-CZ" sz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mezi věty dvojčlenné patří i věty s nevyjádřeným podmětem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tyto věty často vyjadřují různé přírodní jevy, pocity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např. příkazy, upozornění, nápisy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018">
                <a:tc gridSpan="3">
                  <a:txBody>
                    <a:bodyPr/>
                    <a:lstStyle/>
                    <a:p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 descr="http://www.pestratrida.cz/storage/201101311617_bezec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55" y="3435846"/>
            <a:ext cx="1450273" cy="127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oko.faby.cz/oko41/no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08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07854"/>
            <a:ext cx="792088" cy="105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darky-dekorace.cz/zbozi/2112_larg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79862"/>
            <a:ext cx="1224136" cy="76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483518"/>
            <a:ext cx="410445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15.5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059582"/>
            <a:ext cx="8769324" cy="175432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Vypiš podměty a přísudky: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Děti by se měly všechno naučit už ve škole.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 vrcholu té hory můžeš vidět rozsáhlé louky a lesy.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Jeho znalosti češtiny jsou dosti chabé.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Stihneš to dokreslit do konce hodiny?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Sněhová bouře přerušila veškeré </a:t>
            </a:r>
            <a:r>
              <a:rPr lang="cs-CZ" sz="1200" smtClean="0">
                <a:latin typeface="Times New Roman" pitchFamily="18" charset="0"/>
                <a:cs typeface="Times New Roman" pitchFamily="18" charset="0"/>
              </a:rPr>
              <a:t>dopravní spojení.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Rozliš druhy přísudků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491880" y="1244248"/>
            <a:ext cx="2556284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	PŘ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děti 	by se měly naučit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(ty)	můžeš vidět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znalosti	jsou chabé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(ty)	stihneš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bouře	přerušila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636468" y="1244247"/>
            <a:ext cx="3312368" cy="12003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druh přísudku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slovesný (způsobové sloveso + infinitiv)</a:t>
            </a:r>
          </a:p>
          <a:p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slovesný (způsobové sloveso + infinitiv)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slovesně jmenný (sponové sloveso + příd. jméno)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slovesný (určitý tvar plnovýznamového slovesa)</a:t>
            </a:r>
          </a:p>
          <a:p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slovesný (určitý tvar plnovýznamového slovesa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87338" y="3147814"/>
            <a:ext cx="3016510" cy="138499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Vyhledej věty jednočlenné (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bezpodmětové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) a věty neslovesné (větné ekvivalenty).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Blíží se pohroma. Česká televize. Nateklo nám do sklepa. Na ničem mi nesejde. Jéje! Dobře pořiďte. Kde se Honza zranil?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Nevstupovat. Svrbí mě dlaň.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79912" y="3075806"/>
            <a:ext cx="3016510" cy="193899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Doplň koncovky sloves dle pravidla shoda podmětu s přísudkem: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rohu stál__ košťata. V řekách se zase objevil__ raci. Pod keři rozkvetl__ sasanky. Žáci plel__ záhony a učitelky jim pomáhal__. Všichni společně odvedl__ velký kus práce. Studenti, studentky i asistenti čekal__ na výsledky. Proudy fanoušků se valil__ na náměstí.</a:t>
            </a:r>
          </a:p>
        </p:txBody>
      </p:sp>
      <p:pic>
        <p:nvPicPr>
          <p:cNvPr id="4098" name="Picture 2" descr="http://nd01.jxs.cz/987/704/5e3e644947_16426756_o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3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710255"/>
            <a:ext cx="2247899" cy="216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555526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15.6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48064" y="699542"/>
            <a:ext cx="3816424" cy="26776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Pozor na záludná slova: </a:t>
            </a:r>
          </a:p>
          <a:p>
            <a:pPr marL="285750" indent="-285750">
              <a:buFontTx/>
              <a:buChar char="-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děti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(v množném čísle rodu ženského)                   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Děti si hrál</a:t>
            </a:r>
            <a:r>
              <a:rPr lang="cs-CZ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slova mužského rodu zakončená na zživotňující koncovku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ové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(národové, dnové, hrobové)  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Národové se stěhoval</a:t>
            </a:r>
            <a:r>
              <a:rPr lang="cs-CZ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X Národy se stěhoval</a:t>
            </a:r>
            <a:r>
              <a:rPr lang="cs-CZ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slova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kolísající mezi životnýma neživotným vzorem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(zavináči / zavináče, nosiči / nosiče, …)       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Ledoborci plul</a:t>
            </a:r>
            <a:r>
              <a:rPr lang="cs-CZ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X Ledoborce plul</a:t>
            </a:r>
            <a:r>
              <a:rPr lang="cs-CZ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všeobecný podmět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píšeme 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               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Všichni se sešl</a:t>
            </a:r>
            <a:r>
              <a:rPr lang="cs-CZ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 hřišti.</a:t>
            </a:r>
          </a:p>
          <a:p>
            <a:pPr marL="285750" indent="-285750">
              <a:buFontTx/>
              <a:buChar char="-"/>
            </a:pP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několikanásobný podmět –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alespoň jeden člen rodu mužského životného – píšeme </a:t>
            </a:r>
            <a:r>
              <a:rPr lang="cs-CZ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Petra, Aleš a Julie nám zahrál</a:t>
            </a:r>
            <a:r>
              <a:rPr lang="cs-CZ" sz="1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scénku.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lačítko akce: Zpět nebo Předchozí 2">
            <a:hlinkClick r:id="rId3" action="ppaction://hlinksldjump" highlightClick="1"/>
          </p:cNvPr>
          <p:cNvSpPr/>
          <p:nvPr/>
        </p:nvSpPr>
        <p:spPr>
          <a:xfrm>
            <a:off x="8175587" y="788872"/>
            <a:ext cx="504056" cy="368751"/>
          </a:xfrm>
          <a:prstGeom prst="actionButtonBackPrevio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2" descr="http://www.academiaknihy.cz/eshop-images/small/shoda-podmetu-s-prisudkem-cviceni-z-ceske-gramatiky-4-vydan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46048"/>
            <a:ext cx="864096" cy="122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lačítko akce: Informace 4">
            <a:hlinkClick r:id="rId5" highlightClick="1"/>
          </p:cNvPr>
          <p:cNvSpPr/>
          <p:nvPr/>
        </p:nvSpPr>
        <p:spPr>
          <a:xfrm>
            <a:off x="8244408" y="2211710"/>
            <a:ext cx="576064" cy="504056"/>
          </a:xfrm>
          <a:prstGeom prst="actionButtonInformati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95536" y="1309576"/>
            <a:ext cx="3456384" cy="212365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Doplň správné koncovky podle pravidel shody podmětu s přísudkem. Čti pozorně!!!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Stepi v horku vyprahl__.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Vyprahlé stepi opustil__ i lvi.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Srny ucítil__ psy.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Psi ucítil__ srny.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Krávy poplašil__ voli.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Krávy poplašil__ voly.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Kosi zaslechl__ vlaštovky.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Kosy zaslechl__ vlaštovky.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411760" y="1851670"/>
            <a:ext cx="1656184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vyprahly (stepi)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opustili (lvi)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ucítily (srny)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ucítili (psi)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poplašili (voli)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poplašily (krávy)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zaslechli (kosi)</a:t>
            </a:r>
          </a:p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zaslechly (vlaštovky)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723878"/>
            <a:ext cx="6408712" cy="138499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Nahraďte věty jednočlenné dvojčlennými a věty dvojčlenné jednočlennými.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př.  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 této trati došlo už jednou ke srážce vlaků.              Na této trati se už jednou srazily vlaky.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věta jednočlenná			      věta dvojčlenná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Zatmělo se mu před očima. Bolí mě v krku. Za vozem se začal z vyschlé polní cesty zvedat prach. Chtělo se nám všem smát. Anežku pálí oči. Už zvonilo? Každý den bude snídaně v sedm hodin. 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3707904" y="405303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076" name="Picture 4" descr="http://i.lidovky.cz/09/022/lngal/GLU292ab6_vlak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602" y="3684634"/>
            <a:ext cx="2088232" cy="126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248" y="492443"/>
            <a:ext cx="491480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15.7 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predicate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83768" y="1309576"/>
            <a:ext cx="1440160" cy="421660"/>
          </a:xfrm>
          <a:prstGeom prst="cloud">
            <a:avLst/>
          </a:prstGeom>
          <a:solidFill>
            <a:srgbClr val="FFC00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SUBJECT  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56076" y="1285994"/>
            <a:ext cx="2124236" cy="421660"/>
          </a:xfrm>
          <a:prstGeom prst="cloud">
            <a:avLst/>
          </a:prstGeom>
          <a:solidFill>
            <a:srgbClr val="FFC00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PREDICATE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84240" y="2000647"/>
            <a:ext cx="3411996" cy="1015663"/>
          </a:xfrm>
          <a:prstGeom prst="rect">
            <a:avLst/>
          </a:prstGeom>
          <a:solidFill>
            <a:srgbClr val="FFC00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constituent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of a sentence</a:t>
            </a: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 subject is what (or whom) the sentence is about, while the predicate tells something about the subject.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907714"/>
            <a:ext cx="432049" cy="600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894258" y="1803244"/>
            <a:ext cx="558062" cy="7685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403648" y="2571750"/>
            <a:ext cx="1440160" cy="421660"/>
          </a:xfrm>
          <a:prstGeom prst="cloud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podmět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092280" y="2643758"/>
            <a:ext cx="1440160" cy="421660"/>
          </a:xfrm>
          <a:prstGeom prst="cloud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přísudek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Plus 7"/>
          <p:cNvSpPr/>
          <p:nvPr/>
        </p:nvSpPr>
        <p:spPr>
          <a:xfrm>
            <a:off x="4427984" y="1347614"/>
            <a:ext cx="432048" cy="383622"/>
          </a:xfrm>
          <a:prstGeom prst="math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http://tx.english-ch.com/teacher/ackie/Predicate-main_Fu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95" b="100000" l="1667" r="97833">
                        <a14:foregroundMark x1="18333" y1="74576" x2="24500" y2="68220"/>
                        <a14:foregroundMark x1="40333" y1="30932" x2="40333" y2="30932"/>
                        <a14:backgroundMark x1="43500" y1="48729" x2="46833" y2="48305"/>
                        <a14:backgroundMark x1="64000" y1="67373" x2="92333" y2="66525"/>
                        <a14:backgroundMark x1="46000" y1="6780" x2="46000" y2="6780"/>
                        <a14:backgroundMark x1="44000" y1="15678" x2="70833" y2="13983"/>
                        <a14:backgroundMark x1="57833" y1="61864" x2="60000" y2="61017"/>
                        <a14:backgroundMark x1="40167" y1="27119" x2="40167" y2="27119"/>
                        <a14:backgroundMark x1="38167" y1="40254" x2="48500" y2="84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03" y="1131590"/>
            <a:ext cx="3111785" cy="130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2920007" y="3507854"/>
            <a:ext cx="3776229" cy="46166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plays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piano.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nd04.jxs.cz/997/827/26170a26d0_76063568_o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73" y="3693981"/>
            <a:ext cx="1873350" cy="1302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5868144" y="4382338"/>
            <a:ext cx="2871936" cy="421660"/>
          </a:xfrm>
          <a:prstGeom prst="cloud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cs-CZ" sz="1200" smtClean="0">
                <a:latin typeface="Times New Roman" pitchFamily="18" charset="0"/>
                <a:cs typeface="Times New Roman" pitchFamily="18" charset="0"/>
              </a:rPr>
              <a:t> David do?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788568" y="4380334"/>
            <a:ext cx="2871936" cy="421660"/>
          </a:xfrm>
          <a:prstGeom prst="cloud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plays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piano?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994976" y="3806274"/>
            <a:ext cx="1352888" cy="421660"/>
          </a:xfrm>
          <a:prstGeom prst="cloud">
            <a:avLst/>
          </a:prstGeom>
          <a:solidFill>
            <a:srgbClr val="FFC00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sentence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084168" y="3806274"/>
            <a:ext cx="1440160" cy="421660"/>
          </a:xfrm>
          <a:prstGeom prst="cloud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věta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6376"/>
            <a:ext cx="32403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576334"/>
              </p:ext>
            </p:extLst>
          </p:nvPr>
        </p:nvGraphicFramePr>
        <p:xfrm>
          <a:off x="755576" y="1059582"/>
          <a:ext cx="6336704" cy="377952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288704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Ve které větě je holý podmět?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Celou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neděli pršelo.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 Ulicemi prchali zmoklí lidé.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 Jedné paní z vedlejší ulice ulétl deštník.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 Ztracený deštník byl nakonec nalezen    opodál.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 vět je po pravopisné stránce správně?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 Karkulku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polekaly vyceněné vlčí zuby.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Všechny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dobroty z košíčku se vysypali.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Babička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 Karkulka byli nakonec osvobozeny.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Děti si rádi vyslechli oblíbenou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pohádku.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Přísudek slovesně jmenný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tvoří: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fázové sloveso a infinitiv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sponové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sloveso a infinitiv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způsobové sloveso a jméno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 sponové sloveso a jméno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Najdi větu jednočlennou: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Obloha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náhle zatáhla.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 Černé mraky se zlověstně hromadily.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 Pak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 z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cela setmělo.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cs-CZ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/     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Prudký déšť bubnoval na střechy domů.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26376"/>
            <a:ext cx="428396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1120442"/>
            <a:ext cx="8856984" cy="38995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lvl="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Bičíková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Vladimíra a kol.: Český jazyk pro 8. ročník, Havlíčkův Brod, Tobiáš, 2002, 1.vydání,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80-7311-011-3</a:t>
            </a:r>
          </a:p>
          <a:p>
            <a:pPr marL="228600" lvl="0" indent="-228600">
              <a:buAutoNum type="arabicPeriod"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Sochrová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Marie: Český jazyk v kostce, Havlíčkův Brod, Fragment, 1996, 1. vydání, 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80-7200-041-1</a:t>
            </a:r>
          </a:p>
          <a:p>
            <a:pPr marL="228600" lvl="0" indent="-228600">
              <a:buAutoNum type="arabicPeriod"/>
            </a:pP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2"/>
              </a:rPr>
              <a:t>://www.google.cz/imgres?q=podm%C4%9Bt+a+p%C5%99%C3%ADsudek&amp;num=10&amp;hl=cs&amp;gbv=2&amp;biw=1280&amp;bih=709&amp;tbm=isch&amp;tbnid=LNibLBbY2PJ43M:&amp;imgrefurl=http://www.mojecestina.cz/gramatika/shoda-podmetu-s-prisudkem/c2008081801-shoda-podmetu-s-prisudkem.html&amp;docid=11wg02REcrTgfM&amp;imgurl=http://www.helpforenglish.cz/file.php%253Fid%253D23_1243351891_shoda_po_s_ps_-_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tabulka&amp;w=552&amp;h=440&amp;ei=cH0MT6bLOMPh4QTZ-ZyCBg&amp;zoom=1&amp;iact=hc&amp;vpx=683&amp;vpy=160&amp;dur=966&amp;hovh=200&amp;hovw=252&amp;tx=124&amp;ty=90&amp;sig=108919970410900659228&amp;sqi=2&amp;page=1&amp;tbnh=151&amp;tbnw=189&amp;start=0&amp;ndsp=17&amp;ved=1t:429,r:3,s:0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AutoNum type="arabicPeriod"/>
            </a:pP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3"/>
              </a:rPr>
              <a:t>://www.google.cz/imgres?q=podm%C4%9Bt+a+p%C5%99%C3%ADsudek&amp;num=10&amp;hl=cs&amp;gbv=2&amp;biw=1280&amp;bih=709&amp;tbm=isch&amp;tbnid=XBV6wDfN2p7KhM:&amp;imgrefurl=http://www.knihy-hudba.cz/43-jazyky-vzdelani/43885-shoda-podmetu-s-prisudkem-cviceni-z-ceske-gramatiky-4.-vydani/&amp;docid=V5bguT7ZiIcAcM&amp;imgurl=http://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knihy-hudba.cz/data/eshop/43885-knihy-obrazek.jpg&amp;w=390&amp;h=550&amp;ei=cH0MT6bLOMPh4QTZ-ZyCBg&amp;zoom=1&amp;iact=rc&amp;dur=904&amp;sig=108919970410900659228&amp;sqi=2&amp;page=1&amp;tbnh=170&amp;tbnw=121&amp;start=0&amp;ndsp=17&amp;ved=1t:429,r:11,s:0&amp;tx=68&amp;ty=60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AutoNum type="arabicPeriod"/>
            </a:pP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4"/>
              </a:rPr>
              <a:t>://www.google.cz/imgres?q=subject+predicate&amp;num=10&amp;hl=cs&amp;gbv=2&amp;biw=1280&amp;bih=709&amp;tbm=isch&amp;tbnid=C8iX56UEJIYcrM:&amp;imgrefurl=http://tx.english-ch.com/teacher/ackie/level-a/-subjects-and-predicates-/&amp;docid=O-dS-rSbmppGHM&amp;imgurl=http://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tx.english-ch.com/teacher/ackie/Predicate-main_Full.jpg&amp;w=600&amp;h=236&amp;ei=r30MT9yPNoqB4gSwwLSxBg&amp;zoom=1&amp;iact=hc&amp;vpx=359&amp;vpy=353&amp;dur=4017&amp;hovh=141&amp;hovw=358&amp;tx=262&amp;ty=82&amp;sig=108919970410900659228&amp;sqi=2&amp;page=1&amp;tbnh=80&amp;tbnw=204&amp;start=0&amp;ndsp=15&amp;ved=1t:429,r:6,s:0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828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3153</TotalTime>
  <Words>1530</Words>
  <Application>Microsoft Office PowerPoint</Application>
  <PresentationFormat>Předvádění na obrazovce (16:9)</PresentationFormat>
  <Paragraphs>266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15.1  Základní větné členy</vt:lpstr>
      <vt:lpstr>15.2  Co již víme o větných členech?</vt:lpstr>
      <vt:lpstr>15.3  Jaké si řekneme nové termíny a názvy?</vt:lpstr>
      <vt:lpstr>15.4  Co si řekneme nového?</vt:lpstr>
      <vt:lpstr>15.5  Procvičení a příklady</vt:lpstr>
      <vt:lpstr>15.6  Něco navíc pro šikovné</vt:lpstr>
      <vt:lpstr>15.7  CLIL (Subject and predicate)</vt:lpstr>
      <vt:lpstr>15.8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213</cp:revision>
  <dcterms:created xsi:type="dcterms:W3CDTF">2010-10-18T18:21:56Z</dcterms:created>
  <dcterms:modified xsi:type="dcterms:W3CDTF">2012-02-04T10:14:29Z</dcterms:modified>
</cp:coreProperties>
</file>