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4.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7" r:id="rId2"/>
    <p:sldId id="258" r:id="rId3"/>
    <p:sldId id="259" r:id="rId4"/>
    <p:sldId id="264" r:id="rId5"/>
    <p:sldId id="260" r:id="rId6"/>
    <p:sldId id="261" r:id="rId7"/>
    <p:sldId id="262" r:id="rId8"/>
    <p:sldId id="263" r:id="rId9"/>
    <p:sldId id="265" r:id="rId10"/>
    <p:sldId id="266" r:id="rId11"/>
  </p:sldIdLst>
  <p:sldSz cx="9144000" cy="5143500" type="screen16x9"/>
  <p:notesSz cx="6858000" cy="9144000"/>
  <p:defaultTextStyle>
    <a:defPPr>
      <a:defRPr lang="cs-CZ"/>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00"/>
    <a:srgbClr val="813763"/>
    <a:srgbClr val="51237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Střední styl 2 – zvýraznění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C4B1156A-380E-4F78-BDF5-A606A8083BF9}" styleName="Střední styl 4 – zvýraznění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EB9631B5-78F2-41C9-869B-9F39066F8104}" styleName="Střední styl 3 – zvýraznění 4">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4"/>
          </a:solidFill>
        </a:fill>
      </a:tcStyle>
    </a:lastCol>
    <a:firstCol>
      <a:tcTxStyle b="on">
        <a:fontRef idx="minor">
          <a:scrgbClr r="0" g="0" b="0"/>
        </a:fontRef>
        <a:schemeClr val="lt1"/>
      </a:tcTxStyle>
      <a:tcStyle>
        <a:tcBdr/>
        <a:fill>
          <a:solidFill>
            <a:schemeClr val="accent4"/>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4"/>
          </a:solidFill>
        </a:fill>
      </a:tcStyle>
    </a:firstRow>
  </a:tblStyle>
  <a:tblStyle styleId="{1E171933-4619-4E11-9A3F-F7608DF75F80}" styleName="Střední styl 1 – zvýraznění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D27102A9-8310-4765-A935-A1911B00CA55}" styleName="Světlý styl 1 – zvýraznění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775DCB02-9BB8-47FD-8907-85C794F793BA}" styleName="Styl s motivem 1 – zvýraznění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04" d="100"/>
          <a:sy n="104" d="100"/>
        </p:scale>
        <p:origin x="-390" y="66"/>
      </p:cViewPr>
      <p:guideLst>
        <p:guide orient="horz" pos="162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1">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4F5EEE9-1C75-48C0-A2C3-F4EB59392675}" type="doc">
      <dgm:prSet loTypeId="urn:microsoft.com/office/officeart/2008/layout/HorizontalMultiLevelHierarchy" loCatId="hierarchy" qsTypeId="urn:microsoft.com/office/officeart/2005/8/quickstyle/simple1#1" qsCatId="simple" csTypeId="urn:microsoft.com/office/officeart/2005/8/colors/accent1_2#1" csCatId="accent1" phldr="1"/>
      <dgm:spPr/>
      <dgm:t>
        <a:bodyPr/>
        <a:lstStyle/>
        <a:p>
          <a:endParaRPr lang="cs-CZ"/>
        </a:p>
      </dgm:t>
    </dgm:pt>
    <dgm:pt modelId="{06F10EB9-BB01-4469-82D9-D8E45BFDDDD2}">
      <dgm:prSet phldrT="[Text]" custT="1">
        <dgm:style>
          <a:lnRef idx="1">
            <a:schemeClr val="accent4"/>
          </a:lnRef>
          <a:fillRef idx="2">
            <a:schemeClr val="accent4"/>
          </a:fillRef>
          <a:effectRef idx="1">
            <a:schemeClr val="accent4"/>
          </a:effectRef>
          <a:fontRef idx="minor">
            <a:schemeClr val="dk1"/>
          </a:fontRef>
        </dgm:style>
      </dgm:prSet>
      <dgm:spPr/>
      <dgm:t>
        <a:bodyPr/>
        <a:lstStyle/>
        <a:p>
          <a:r>
            <a:rPr lang="cs-CZ" sz="1600" b="1" dirty="0" smtClean="0">
              <a:solidFill>
                <a:schemeClr val="tx1"/>
              </a:solidFill>
              <a:latin typeface="Times New Roman" pitchFamily="18" charset="0"/>
              <a:cs typeface="Times New Roman" pitchFamily="18" charset="0"/>
            </a:rPr>
            <a:t>předložky</a:t>
          </a:r>
          <a:endParaRPr lang="cs-CZ" sz="1600" b="1" dirty="0">
            <a:solidFill>
              <a:schemeClr val="tx1"/>
            </a:solidFill>
            <a:latin typeface="Times New Roman" pitchFamily="18" charset="0"/>
            <a:cs typeface="Times New Roman" pitchFamily="18" charset="0"/>
          </a:endParaRPr>
        </a:p>
      </dgm:t>
    </dgm:pt>
    <dgm:pt modelId="{176AD3A1-B7C1-4CEF-A0BA-56E5634D6DB5}" type="parTrans" cxnId="{D8D7B2BC-6B0F-4ABE-AA98-B6052056E400}">
      <dgm:prSet/>
      <dgm:spPr/>
      <dgm:t>
        <a:bodyPr/>
        <a:lstStyle/>
        <a:p>
          <a:endParaRPr lang="cs-CZ"/>
        </a:p>
      </dgm:t>
    </dgm:pt>
    <dgm:pt modelId="{2AE319D3-A97D-41E3-8C9A-7F7A55005C69}" type="sibTrans" cxnId="{D8D7B2BC-6B0F-4ABE-AA98-B6052056E400}">
      <dgm:prSet/>
      <dgm:spPr/>
      <dgm:t>
        <a:bodyPr/>
        <a:lstStyle/>
        <a:p>
          <a:endParaRPr lang="cs-CZ"/>
        </a:p>
      </dgm:t>
    </dgm:pt>
    <dgm:pt modelId="{951C6F3B-CFF8-4044-A612-F3F59010CF8F}">
      <dgm:prSet phldrT="[Text]" custT="1">
        <dgm:style>
          <a:lnRef idx="1">
            <a:schemeClr val="accent4"/>
          </a:lnRef>
          <a:fillRef idx="2">
            <a:schemeClr val="accent4"/>
          </a:fillRef>
          <a:effectRef idx="1">
            <a:schemeClr val="accent4"/>
          </a:effectRef>
          <a:fontRef idx="minor">
            <a:schemeClr val="dk1"/>
          </a:fontRef>
        </dgm:style>
      </dgm:prSet>
      <dgm:spPr/>
      <dgm:t>
        <a:bodyPr/>
        <a:lstStyle/>
        <a:p>
          <a:r>
            <a:rPr lang="cs-CZ" sz="1600" b="1" dirty="0" smtClean="0">
              <a:solidFill>
                <a:schemeClr val="tx1"/>
              </a:solidFill>
              <a:latin typeface="Times New Roman" pitchFamily="18" charset="0"/>
              <a:cs typeface="Times New Roman" pitchFamily="18" charset="0"/>
            </a:rPr>
            <a:t>vlastní</a:t>
          </a:r>
          <a:endParaRPr lang="cs-CZ" sz="1600" b="1" dirty="0">
            <a:solidFill>
              <a:schemeClr val="tx1"/>
            </a:solidFill>
            <a:latin typeface="Times New Roman" pitchFamily="18" charset="0"/>
            <a:cs typeface="Times New Roman" pitchFamily="18" charset="0"/>
          </a:endParaRPr>
        </a:p>
      </dgm:t>
    </dgm:pt>
    <dgm:pt modelId="{E6983CE9-E1E2-4859-B8B1-C828BA38FDCF}" type="parTrans" cxnId="{DE58474D-1B94-472C-A58B-B41CBE4F9EDC}">
      <dgm:prSet/>
      <dgm:spPr/>
      <dgm:t>
        <a:bodyPr/>
        <a:lstStyle/>
        <a:p>
          <a:endParaRPr lang="cs-CZ"/>
        </a:p>
      </dgm:t>
    </dgm:pt>
    <dgm:pt modelId="{B00F6006-8A70-448C-BF97-C51D988281FA}" type="sibTrans" cxnId="{DE58474D-1B94-472C-A58B-B41CBE4F9EDC}">
      <dgm:prSet/>
      <dgm:spPr/>
      <dgm:t>
        <a:bodyPr/>
        <a:lstStyle/>
        <a:p>
          <a:endParaRPr lang="cs-CZ"/>
        </a:p>
      </dgm:t>
    </dgm:pt>
    <dgm:pt modelId="{C97062E2-E2B5-4624-A920-82D41FA8B072}">
      <dgm:prSet phldrT="[Text]" custT="1">
        <dgm:style>
          <a:lnRef idx="1">
            <a:schemeClr val="accent4"/>
          </a:lnRef>
          <a:fillRef idx="2">
            <a:schemeClr val="accent4"/>
          </a:fillRef>
          <a:effectRef idx="1">
            <a:schemeClr val="accent4"/>
          </a:effectRef>
          <a:fontRef idx="minor">
            <a:schemeClr val="dk1"/>
          </a:fontRef>
        </dgm:style>
      </dgm:prSet>
      <dgm:spPr/>
      <dgm:t>
        <a:bodyPr/>
        <a:lstStyle/>
        <a:p>
          <a:r>
            <a:rPr lang="cs-CZ" sz="1600" b="1" dirty="0" smtClean="0">
              <a:solidFill>
                <a:schemeClr val="tx1"/>
              </a:solidFill>
              <a:latin typeface="Times New Roman" pitchFamily="18" charset="0"/>
              <a:cs typeface="Times New Roman" pitchFamily="18" charset="0"/>
            </a:rPr>
            <a:t>nevlastní</a:t>
          </a:r>
          <a:endParaRPr lang="cs-CZ" sz="1600" b="1" dirty="0">
            <a:solidFill>
              <a:schemeClr val="tx1"/>
            </a:solidFill>
            <a:latin typeface="Times New Roman" pitchFamily="18" charset="0"/>
            <a:cs typeface="Times New Roman" pitchFamily="18" charset="0"/>
          </a:endParaRPr>
        </a:p>
      </dgm:t>
    </dgm:pt>
    <dgm:pt modelId="{49D30305-66BB-4D31-A448-C5D874FF5ADF}" type="parTrans" cxnId="{FFC98B38-E8F8-4000-978C-98CE1857EF22}">
      <dgm:prSet/>
      <dgm:spPr/>
      <dgm:t>
        <a:bodyPr/>
        <a:lstStyle/>
        <a:p>
          <a:endParaRPr lang="cs-CZ"/>
        </a:p>
      </dgm:t>
    </dgm:pt>
    <dgm:pt modelId="{583CAD4B-8602-436A-A6B8-2DEC3524840E}" type="sibTrans" cxnId="{FFC98B38-E8F8-4000-978C-98CE1857EF22}">
      <dgm:prSet/>
      <dgm:spPr/>
      <dgm:t>
        <a:bodyPr/>
        <a:lstStyle/>
        <a:p>
          <a:endParaRPr lang="cs-CZ"/>
        </a:p>
      </dgm:t>
    </dgm:pt>
    <dgm:pt modelId="{8A7E84F5-2BBF-4488-9357-C2E01CDA5362}">
      <dgm:prSet phldrT="[Text]" custT="1">
        <dgm:style>
          <a:lnRef idx="1">
            <a:schemeClr val="accent4"/>
          </a:lnRef>
          <a:fillRef idx="2">
            <a:schemeClr val="accent4"/>
          </a:fillRef>
          <a:effectRef idx="1">
            <a:schemeClr val="accent4"/>
          </a:effectRef>
          <a:fontRef idx="minor">
            <a:schemeClr val="dk1"/>
          </a:fontRef>
        </dgm:style>
      </dgm:prSet>
      <dgm:spPr/>
      <dgm:t>
        <a:bodyPr/>
        <a:lstStyle/>
        <a:p>
          <a:pPr algn="ctr"/>
          <a:r>
            <a:rPr lang="cs-CZ" sz="1400" dirty="0" smtClean="0">
              <a:solidFill>
                <a:schemeClr val="tx1"/>
              </a:solidFill>
              <a:latin typeface="Times New Roman" pitchFamily="18" charset="0"/>
              <a:cs typeface="Times New Roman" pitchFamily="18" charset="0"/>
            </a:rPr>
            <a:t>vyskytují se pouze jako předložky</a:t>
          </a:r>
          <a:endParaRPr lang="cs-CZ" sz="1400" dirty="0">
            <a:solidFill>
              <a:schemeClr val="tx1"/>
            </a:solidFill>
            <a:latin typeface="Times New Roman" pitchFamily="18" charset="0"/>
            <a:cs typeface="Times New Roman" pitchFamily="18" charset="0"/>
          </a:endParaRPr>
        </a:p>
      </dgm:t>
    </dgm:pt>
    <dgm:pt modelId="{CAB2ED0A-592C-460E-BCCD-A81E2ED64AA0}" type="parTrans" cxnId="{2A3DEB7D-30E0-4497-A32A-0AE63371E99E}">
      <dgm:prSet/>
      <dgm:spPr/>
      <dgm:t>
        <a:bodyPr/>
        <a:lstStyle/>
        <a:p>
          <a:endParaRPr lang="cs-CZ"/>
        </a:p>
      </dgm:t>
    </dgm:pt>
    <dgm:pt modelId="{2AA4DA88-9E22-4A33-BD22-690FB2BE2E0B}" type="sibTrans" cxnId="{2A3DEB7D-30E0-4497-A32A-0AE63371E99E}">
      <dgm:prSet/>
      <dgm:spPr/>
      <dgm:t>
        <a:bodyPr/>
        <a:lstStyle/>
        <a:p>
          <a:endParaRPr lang="cs-CZ"/>
        </a:p>
      </dgm:t>
    </dgm:pt>
    <dgm:pt modelId="{ADEB218C-92E6-414C-9B36-741B70972D1B}">
      <dgm:prSet phldrT="[Text]" custT="1">
        <dgm:style>
          <a:lnRef idx="1">
            <a:schemeClr val="accent4"/>
          </a:lnRef>
          <a:fillRef idx="2">
            <a:schemeClr val="accent4"/>
          </a:fillRef>
          <a:effectRef idx="1">
            <a:schemeClr val="accent4"/>
          </a:effectRef>
          <a:fontRef idx="minor">
            <a:schemeClr val="dk1"/>
          </a:fontRef>
        </dgm:style>
      </dgm:prSet>
      <dgm:spPr/>
      <dgm:t>
        <a:bodyPr/>
        <a:lstStyle/>
        <a:p>
          <a:pPr algn="ctr"/>
          <a:r>
            <a:rPr lang="cs-CZ" sz="1400" dirty="0" smtClean="0">
              <a:solidFill>
                <a:schemeClr val="tx1"/>
              </a:solidFill>
              <a:latin typeface="Times New Roman" pitchFamily="18" charset="0"/>
              <a:cs typeface="Times New Roman" pitchFamily="18" charset="0"/>
            </a:rPr>
            <a:t>většinou jednoslabičné</a:t>
          </a:r>
          <a:endParaRPr lang="cs-CZ" sz="1400" dirty="0">
            <a:solidFill>
              <a:schemeClr val="tx1"/>
            </a:solidFill>
            <a:latin typeface="Times New Roman" pitchFamily="18" charset="0"/>
            <a:cs typeface="Times New Roman" pitchFamily="18" charset="0"/>
          </a:endParaRPr>
        </a:p>
      </dgm:t>
    </dgm:pt>
    <dgm:pt modelId="{BE434F3E-62C9-453D-9631-7CAF13E34C5A}" type="parTrans" cxnId="{9686D09B-CC08-43A4-84FD-94FE54748213}">
      <dgm:prSet/>
      <dgm:spPr/>
      <dgm:t>
        <a:bodyPr/>
        <a:lstStyle/>
        <a:p>
          <a:endParaRPr lang="cs-CZ"/>
        </a:p>
      </dgm:t>
    </dgm:pt>
    <dgm:pt modelId="{8070E3B2-0485-430B-A07A-AAB8805458FF}" type="sibTrans" cxnId="{9686D09B-CC08-43A4-84FD-94FE54748213}">
      <dgm:prSet/>
      <dgm:spPr/>
      <dgm:t>
        <a:bodyPr/>
        <a:lstStyle/>
        <a:p>
          <a:endParaRPr lang="cs-CZ"/>
        </a:p>
      </dgm:t>
    </dgm:pt>
    <dgm:pt modelId="{B094B8A9-A3C8-46D7-8051-373D10AB4A36}">
      <dgm:prSet phldrT="[Text]" custT="1">
        <dgm:style>
          <a:lnRef idx="1">
            <a:schemeClr val="accent4"/>
          </a:lnRef>
          <a:fillRef idx="2">
            <a:schemeClr val="accent4"/>
          </a:fillRef>
          <a:effectRef idx="1">
            <a:schemeClr val="accent4"/>
          </a:effectRef>
          <a:fontRef idx="minor">
            <a:schemeClr val="dk1"/>
          </a:fontRef>
        </dgm:style>
      </dgm:prSet>
      <dgm:spPr/>
      <dgm:t>
        <a:bodyPr/>
        <a:lstStyle/>
        <a:p>
          <a:pPr algn="ctr"/>
          <a:r>
            <a:rPr lang="cs-CZ" sz="1400" dirty="0" smtClean="0">
              <a:solidFill>
                <a:schemeClr val="tx1"/>
              </a:solidFill>
              <a:latin typeface="Times New Roman" pitchFamily="18" charset="0"/>
              <a:cs typeface="Times New Roman" pitchFamily="18" charset="0"/>
            </a:rPr>
            <a:t>např. na, pod, u, před, …</a:t>
          </a:r>
          <a:endParaRPr lang="cs-CZ" sz="1400" dirty="0">
            <a:solidFill>
              <a:schemeClr val="tx1"/>
            </a:solidFill>
            <a:latin typeface="Times New Roman" pitchFamily="18" charset="0"/>
            <a:cs typeface="Times New Roman" pitchFamily="18" charset="0"/>
          </a:endParaRPr>
        </a:p>
      </dgm:t>
    </dgm:pt>
    <dgm:pt modelId="{DFDF046F-2027-49E4-BBAD-A34858FF2AF4}" type="parTrans" cxnId="{B71283FE-2D24-41DD-B68C-D9A1AAE44AD4}">
      <dgm:prSet/>
      <dgm:spPr/>
      <dgm:t>
        <a:bodyPr/>
        <a:lstStyle/>
        <a:p>
          <a:endParaRPr lang="cs-CZ"/>
        </a:p>
      </dgm:t>
    </dgm:pt>
    <dgm:pt modelId="{DC21FACB-AEC1-446F-9596-F25B68328676}" type="sibTrans" cxnId="{B71283FE-2D24-41DD-B68C-D9A1AAE44AD4}">
      <dgm:prSet/>
      <dgm:spPr/>
      <dgm:t>
        <a:bodyPr/>
        <a:lstStyle/>
        <a:p>
          <a:endParaRPr lang="cs-CZ"/>
        </a:p>
      </dgm:t>
    </dgm:pt>
    <dgm:pt modelId="{7100974B-3919-457A-A137-F13FB0B7BE55}">
      <dgm:prSet phldrT="[Text]" custT="1">
        <dgm:style>
          <a:lnRef idx="1">
            <a:schemeClr val="accent4"/>
          </a:lnRef>
          <a:fillRef idx="2">
            <a:schemeClr val="accent4"/>
          </a:fillRef>
          <a:effectRef idx="1">
            <a:schemeClr val="accent4"/>
          </a:effectRef>
          <a:fontRef idx="minor">
            <a:schemeClr val="dk1"/>
          </a:fontRef>
        </dgm:style>
      </dgm:prSet>
      <dgm:spPr/>
      <dgm:t>
        <a:bodyPr/>
        <a:lstStyle/>
        <a:p>
          <a:r>
            <a:rPr lang="cs-CZ" sz="1400" b="0" dirty="0" smtClean="0">
              <a:solidFill>
                <a:schemeClr val="tx1"/>
              </a:solidFill>
              <a:latin typeface="Times New Roman" pitchFamily="18" charset="0"/>
              <a:cs typeface="Times New Roman" pitchFamily="18" charset="0"/>
            </a:rPr>
            <a:t>mohou být i jiným slovním druhem</a:t>
          </a:r>
          <a:endParaRPr lang="cs-CZ" sz="1400" b="0" dirty="0">
            <a:solidFill>
              <a:schemeClr val="tx1"/>
            </a:solidFill>
            <a:latin typeface="Times New Roman" pitchFamily="18" charset="0"/>
            <a:cs typeface="Times New Roman" pitchFamily="18" charset="0"/>
          </a:endParaRPr>
        </a:p>
      </dgm:t>
    </dgm:pt>
    <dgm:pt modelId="{DDDB2E1B-E146-4404-BB8B-09B41F55FF44}" type="parTrans" cxnId="{1D3048AB-5C82-428A-AAA4-F2A47BD5ABF3}">
      <dgm:prSet/>
      <dgm:spPr/>
      <dgm:t>
        <a:bodyPr/>
        <a:lstStyle/>
        <a:p>
          <a:endParaRPr lang="cs-CZ"/>
        </a:p>
      </dgm:t>
    </dgm:pt>
    <dgm:pt modelId="{189CB399-55C6-4592-86CD-002762302BF3}" type="sibTrans" cxnId="{1D3048AB-5C82-428A-AAA4-F2A47BD5ABF3}">
      <dgm:prSet/>
      <dgm:spPr/>
      <dgm:t>
        <a:bodyPr/>
        <a:lstStyle/>
        <a:p>
          <a:endParaRPr lang="cs-CZ"/>
        </a:p>
      </dgm:t>
    </dgm:pt>
    <dgm:pt modelId="{22FBA95E-39C0-4215-A536-ED7E353D4037}">
      <dgm:prSet phldrT="[Text]" custT="1">
        <dgm:style>
          <a:lnRef idx="1">
            <a:schemeClr val="accent4"/>
          </a:lnRef>
          <a:fillRef idx="2">
            <a:schemeClr val="accent4"/>
          </a:fillRef>
          <a:effectRef idx="1">
            <a:schemeClr val="accent4"/>
          </a:effectRef>
          <a:fontRef idx="minor">
            <a:schemeClr val="dk1"/>
          </a:fontRef>
        </dgm:style>
      </dgm:prSet>
      <dgm:spPr/>
      <dgm:t>
        <a:bodyPr/>
        <a:lstStyle/>
        <a:p>
          <a:r>
            <a:rPr lang="cs-CZ" sz="1400" b="0" dirty="0" smtClean="0">
              <a:solidFill>
                <a:schemeClr val="tx1"/>
              </a:solidFill>
              <a:latin typeface="Times New Roman" pitchFamily="18" charset="0"/>
              <a:cs typeface="Times New Roman" pitchFamily="18" charset="0"/>
            </a:rPr>
            <a:t>většinou víceslabičné</a:t>
          </a:r>
          <a:endParaRPr lang="cs-CZ" sz="1400" b="0" dirty="0">
            <a:solidFill>
              <a:schemeClr val="tx1"/>
            </a:solidFill>
            <a:latin typeface="Times New Roman" pitchFamily="18" charset="0"/>
            <a:cs typeface="Times New Roman" pitchFamily="18" charset="0"/>
          </a:endParaRPr>
        </a:p>
      </dgm:t>
    </dgm:pt>
    <dgm:pt modelId="{5CFE123D-6179-4E0D-9C78-B6C960FF9911}" type="parTrans" cxnId="{6E7A5683-4A00-453C-8724-23EEB5A987BC}">
      <dgm:prSet/>
      <dgm:spPr/>
      <dgm:t>
        <a:bodyPr/>
        <a:lstStyle/>
        <a:p>
          <a:endParaRPr lang="cs-CZ"/>
        </a:p>
      </dgm:t>
    </dgm:pt>
    <dgm:pt modelId="{C12B3EE3-48B3-47C5-B60A-999BE781AE9A}" type="sibTrans" cxnId="{6E7A5683-4A00-453C-8724-23EEB5A987BC}">
      <dgm:prSet/>
      <dgm:spPr/>
      <dgm:t>
        <a:bodyPr/>
        <a:lstStyle/>
        <a:p>
          <a:endParaRPr lang="cs-CZ"/>
        </a:p>
      </dgm:t>
    </dgm:pt>
    <dgm:pt modelId="{70E5CE91-74A4-4ABD-9911-AD304771079A}">
      <dgm:prSet phldrT="[Text]" custT="1">
        <dgm:style>
          <a:lnRef idx="1">
            <a:schemeClr val="accent4"/>
          </a:lnRef>
          <a:fillRef idx="2">
            <a:schemeClr val="accent4"/>
          </a:fillRef>
          <a:effectRef idx="1">
            <a:schemeClr val="accent4"/>
          </a:effectRef>
          <a:fontRef idx="minor">
            <a:schemeClr val="dk1"/>
          </a:fontRef>
        </dgm:style>
      </dgm:prSet>
      <dgm:spPr/>
      <dgm:t>
        <a:bodyPr/>
        <a:lstStyle/>
        <a:p>
          <a:r>
            <a:rPr lang="cs-CZ" sz="1400" b="0" dirty="0" smtClean="0">
              <a:solidFill>
                <a:schemeClr val="tx1"/>
              </a:solidFill>
              <a:latin typeface="Times New Roman" pitchFamily="18" charset="0"/>
              <a:cs typeface="Times New Roman" pitchFamily="18" charset="0"/>
            </a:rPr>
            <a:t>např. vedle, místo, …</a:t>
          </a:r>
          <a:endParaRPr lang="cs-CZ" sz="1400" b="0" dirty="0">
            <a:solidFill>
              <a:schemeClr val="tx1"/>
            </a:solidFill>
            <a:latin typeface="Times New Roman" pitchFamily="18" charset="0"/>
            <a:cs typeface="Times New Roman" pitchFamily="18" charset="0"/>
          </a:endParaRPr>
        </a:p>
      </dgm:t>
    </dgm:pt>
    <dgm:pt modelId="{3F6AE371-DEB2-4BED-BE57-55F0AF7FE1E0}" type="parTrans" cxnId="{5FB8FD9E-B209-4B57-A34C-8F1F82540F89}">
      <dgm:prSet/>
      <dgm:spPr/>
      <dgm:t>
        <a:bodyPr/>
        <a:lstStyle/>
        <a:p>
          <a:endParaRPr lang="cs-CZ"/>
        </a:p>
      </dgm:t>
    </dgm:pt>
    <dgm:pt modelId="{381B6130-0EAC-46D3-96BE-97CBA48C9252}" type="sibTrans" cxnId="{5FB8FD9E-B209-4B57-A34C-8F1F82540F89}">
      <dgm:prSet/>
      <dgm:spPr/>
      <dgm:t>
        <a:bodyPr/>
        <a:lstStyle/>
        <a:p>
          <a:endParaRPr lang="cs-CZ"/>
        </a:p>
      </dgm:t>
    </dgm:pt>
    <dgm:pt modelId="{7B3D1810-9C58-4EB7-8E83-732C7D60ADAD}" type="pres">
      <dgm:prSet presAssocID="{44F5EEE9-1C75-48C0-A2C3-F4EB59392675}" presName="Name0" presStyleCnt="0">
        <dgm:presLayoutVars>
          <dgm:chPref val="1"/>
          <dgm:dir/>
          <dgm:animOne val="branch"/>
          <dgm:animLvl val="lvl"/>
          <dgm:resizeHandles val="exact"/>
        </dgm:presLayoutVars>
      </dgm:prSet>
      <dgm:spPr/>
      <dgm:t>
        <a:bodyPr/>
        <a:lstStyle/>
        <a:p>
          <a:endParaRPr lang="cs-CZ"/>
        </a:p>
      </dgm:t>
    </dgm:pt>
    <dgm:pt modelId="{2C4C7443-DCA9-41D4-A335-167B2CEB55A0}" type="pres">
      <dgm:prSet presAssocID="{06F10EB9-BB01-4469-82D9-D8E45BFDDDD2}" presName="root1" presStyleCnt="0"/>
      <dgm:spPr/>
    </dgm:pt>
    <dgm:pt modelId="{0455CED3-67C2-4EE5-B0EC-880CA2E204D5}" type="pres">
      <dgm:prSet presAssocID="{06F10EB9-BB01-4469-82D9-D8E45BFDDDD2}" presName="LevelOneTextNode" presStyleLbl="node0" presStyleIdx="0" presStyleCnt="1" custLinFactX="-49352" custLinFactNeighborX="-100000" custLinFactNeighborY="-4554">
        <dgm:presLayoutVars>
          <dgm:chPref val="3"/>
        </dgm:presLayoutVars>
      </dgm:prSet>
      <dgm:spPr/>
      <dgm:t>
        <a:bodyPr/>
        <a:lstStyle/>
        <a:p>
          <a:endParaRPr lang="cs-CZ"/>
        </a:p>
      </dgm:t>
    </dgm:pt>
    <dgm:pt modelId="{93ABCDCB-3809-4FCB-B089-A5F2BBC3D641}" type="pres">
      <dgm:prSet presAssocID="{06F10EB9-BB01-4469-82D9-D8E45BFDDDD2}" presName="level2hierChild" presStyleCnt="0"/>
      <dgm:spPr/>
    </dgm:pt>
    <dgm:pt modelId="{8DF4A3B4-6924-47D4-8CE5-FAE1C7AA1BCF}" type="pres">
      <dgm:prSet presAssocID="{E6983CE9-E1E2-4859-B8B1-C828BA38FDCF}" presName="conn2-1" presStyleLbl="parChTrans1D2" presStyleIdx="0" presStyleCnt="2"/>
      <dgm:spPr/>
      <dgm:t>
        <a:bodyPr/>
        <a:lstStyle/>
        <a:p>
          <a:endParaRPr lang="cs-CZ"/>
        </a:p>
      </dgm:t>
    </dgm:pt>
    <dgm:pt modelId="{0D63551C-392A-4E15-9F54-EFA9D2C3E7CD}" type="pres">
      <dgm:prSet presAssocID="{E6983CE9-E1E2-4859-B8B1-C828BA38FDCF}" presName="connTx" presStyleLbl="parChTrans1D2" presStyleIdx="0" presStyleCnt="2"/>
      <dgm:spPr/>
      <dgm:t>
        <a:bodyPr/>
        <a:lstStyle/>
        <a:p>
          <a:endParaRPr lang="cs-CZ"/>
        </a:p>
      </dgm:t>
    </dgm:pt>
    <dgm:pt modelId="{24F22B14-501C-4B42-BB0C-5F8F7CC987F6}" type="pres">
      <dgm:prSet presAssocID="{951C6F3B-CFF8-4044-A612-F3F59010CF8F}" presName="root2" presStyleCnt="0"/>
      <dgm:spPr/>
    </dgm:pt>
    <dgm:pt modelId="{10EE91B5-CA14-4B48-A83F-77DF3EBB5229}" type="pres">
      <dgm:prSet presAssocID="{951C6F3B-CFF8-4044-A612-F3F59010CF8F}" presName="LevelTwoTextNode" presStyleLbl="node2" presStyleIdx="0" presStyleCnt="2" custLinFactNeighborX="-12466" custLinFactNeighborY="4346">
        <dgm:presLayoutVars>
          <dgm:chPref val="3"/>
        </dgm:presLayoutVars>
      </dgm:prSet>
      <dgm:spPr/>
      <dgm:t>
        <a:bodyPr/>
        <a:lstStyle/>
        <a:p>
          <a:endParaRPr lang="cs-CZ"/>
        </a:p>
      </dgm:t>
    </dgm:pt>
    <dgm:pt modelId="{FF2DB67A-CE15-4B31-9AA0-5CAE8376505D}" type="pres">
      <dgm:prSet presAssocID="{951C6F3B-CFF8-4044-A612-F3F59010CF8F}" presName="level3hierChild" presStyleCnt="0"/>
      <dgm:spPr/>
    </dgm:pt>
    <dgm:pt modelId="{30ADB0EF-6C0F-4F80-A9A3-E304B3970155}" type="pres">
      <dgm:prSet presAssocID="{CAB2ED0A-592C-460E-BCCD-A81E2ED64AA0}" presName="conn2-1" presStyleLbl="parChTrans1D3" presStyleIdx="0" presStyleCnt="6"/>
      <dgm:spPr/>
      <dgm:t>
        <a:bodyPr/>
        <a:lstStyle/>
        <a:p>
          <a:endParaRPr lang="cs-CZ"/>
        </a:p>
      </dgm:t>
    </dgm:pt>
    <dgm:pt modelId="{0382602A-AD6B-429B-800D-6DCAFBEF0958}" type="pres">
      <dgm:prSet presAssocID="{CAB2ED0A-592C-460E-BCCD-A81E2ED64AA0}" presName="connTx" presStyleLbl="parChTrans1D3" presStyleIdx="0" presStyleCnt="6"/>
      <dgm:spPr/>
      <dgm:t>
        <a:bodyPr/>
        <a:lstStyle/>
        <a:p>
          <a:endParaRPr lang="cs-CZ"/>
        </a:p>
      </dgm:t>
    </dgm:pt>
    <dgm:pt modelId="{F93F43CA-9DE2-406B-8233-775ABD1DDE31}" type="pres">
      <dgm:prSet presAssocID="{8A7E84F5-2BBF-4488-9357-C2E01CDA5362}" presName="root2" presStyleCnt="0"/>
      <dgm:spPr/>
    </dgm:pt>
    <dgm:pt modelId="{0FB7F9BB-323C-47E9-8C6F-C16309CCC437}" type="pres">
      <dgm:prSet presAssocID="{8A7E84F5-2BBF-4488-9357-C2E01CDA5362}" presName="LevelTwoTextNode" presStyleLbl="node3" presStyleIdx="0" presStyleCnt="6" custLinFactNeighborX="17599" custLinFactNeighborY="-183">
        <dgm:presLayoutVars>
          <dgm:chPref val="3"/>
        </dgm:presLayoutVars>
      </dgm:prSet>
      <dgm:spPr/>
      <dgm:t>
        <a:bodyPr/>
        <a:lstStyle/>
        <a:p>
          <a:endParaRPr lang="cs-CZ"/>
        </a:p>
      </dgm:t>
    </dgm:pt>
    <dgm:pt modelId="{E22E38F4-01F4-4135-BDEF-B8287E6BCC45}" type="pres">
      <dgm:prSet presAssocID="{8A7E84F5-2BBF-4488-9357-C2E01CDA5362}" presName="level3hierChild" presStyleCnt="0"/>
      <dgm:spPr/>
    </dgm:pt>
    <dgm:pt modelId="{DF8935A8-18B4-4440-A6AA-88FC122CDD95}" type="pres">
      <dgm:prSet presAssocID="{BE434F3E-62C9-453D-9631-7CAF13E34C5A}" presName="conn2-1" presStyleLbl="parChTrans1D3" presStyleIdx="1" presStyleCnt="6"/>
      <dgm:spPr/>
      <dgm:t>
        <a:bodyPr/>
        <a:lstStyle/>
        <a:p>
          <a:endParaRPr lang="cs-CZ"/>
        </a:p>
      </dgm:t>
    </dgm:pt>
    <dgm:pt modelId="{84D321FB-FC95-43FD-A8A5-8C76535B13D3}" type="pres">
      <dgm:prSet presAssocID="{BE434F3E-62C9-453D-9631-7CAF13E34C5A}" presName="connTx" presStyleLbl="parChTrans1D3" presStyleIdx="1" presStyleCnt="6"/>
      <dgm:spPr/>
      <dgm:t>
        <a:bodyPr/>
        <a:lstStyle/>
        <a:p>
          <a:endParaRPr lang="cs-CZ"/>
        </a:p>
      </dgm:t>
    </dgm:pt>
    <dgm:pt modelId="{3E7363A7-C3CA-4E84-A5ED-B197F1FD016A}" type="pres">
      <dgm:prSet presAssocID="{ADEB218C-92E6-414C-9B36-741B70972D1B}" presName="root2" presStyleCnt="0"/>
      <dgm:spPr/>
    </dgm:pt>
    <dgm:pt modelId="{ED94ADBC-F68C-4F0B-8110-E067618B1A7A}" type="pres">
      <dgm:prSet presAssocID="{ADEB218C-92E6-414C-9B36-741B70972D1B}" presName="LevelTwoTextNode" presStyleLbl="node3" presStyleIdx="1" presStyleCnt="6" custLinFactNeighborX="17599" custLinFactNeighborY="4346">
        <dgm:presLayoutVars>
          <dgm:chPref val="3"/>
        </dgm:presLayoutVars>
      </dgm:prSet>
      <dgm:spPr/>
      <dgm:t>
        <a:bodyPr/>
        <a:lstStyle/>
        <a:p>
          <a:endParaRPr lang="cs-CZ"/>
        </a:p>
      </dgm:t>
    </dgm:pt>
    <dgm:pt modelId="{D02C8AD6-84C5-4213-8447-B68FDAA58695}" type="pres">
      <dgm:prSet presAssocID="{ADEB218C-92E6-414C-9B36-741B70972D1B}" presName="level3hierChild" presStyleCnt="0"/>
      <dgm:spPr/>
    </dgm:pt>
    <dgm:pt modelId="{A448BC24-6B86-474E-9901-2FF64A9E1FA1}" type="pres">
      <dgm:prSet presAssocID="{DFDF046F-2027-49E4-BBAD-A34858FF2AF4}" presName="conn2-1" presStyleLbl="parChTrans1D3" presStyleIdx="2" presStyleCnt="6"/>
      <dgm:spPr/>
      <dgm:t>
        <a:bodyPr/>
        <a:lstStyle/>
        <a:p>
          <a:endParaRPr lang="cs-CZ"/>
        </a:p>
      </dgm:t>
    </dgm:pt>
    <dgm:pt modelId="{3C01B7A4-C95C-40B0-BB69-D9493CE9E782}" type="pres">
      <dgm:prSet presAssocID="{DFDF046F-2027-49E4-BBAD-A34858FF2AF4}" presName="connTx" presStyleLbl="parChTrans1D3" presStyleIdx="2" presStyleCnt="6"/>
      <dgm:spPr/>
      <dgm:t>
        <a:bodyPr/>
        <a:lstStyle/>
        <a:p>
          <a:endParaRPr lang="cs-CZ"/>
        </a:p>
      </dgm:t>
    </dgm:pt>
    <dgm:pt modelId="{44C10D48-5C57-4DAF-8638-35D2ABFA5C3D}" type="pres">
      <dgm:prSet presAssocID="{B094B8A9-A3C8-46D7-8051-373D10AB4A36}" presName="root2" presStyleCnt="0"/>
      <dgm:spPr/>
    </dgm:pt>
    <dgm:pt modelId="{4AE87646-8168-42F2-BAB5-A3054AEF1AF0}" type="pres">
      <dgm:prSet presAssocID="{B094B8A9-A3C8-46D7-8051-373D10AB4A36}" presName="LevelTwoTextNode" presStyleLbl="node3" presStyleIdx="2" presStyleCnt="6" custLinFactNeighborX="17599" custLinFactNeighborY="-4077">
        <dgm:presLayoutVars>
          <dgm:chPref val="3"/>
        </dgm:presLayoutVars>
      </dgm:prSet>
      <dgm:spPr/>
      <dgm:t>
        <a:bodyPr/>
        <a:lstStyle/>
        <a:p>
          <a:endParaRPr lang="cs-CZ"/>
        </a:p>
      </dgm:t>
    </dgm:pt>
    <dgm:pt modelId="{0265FD6D-9F2E-420D-B3E6-FA06C4B4A451}" type="pres">
      <dgm:prSet presAssocID="{B094B8A9-A3C8-46D7-8051-373D10AB4A36}" presName="level3hierChild" presStyleCnt="0"/>
      <dgm:spPr/>
    </dgm:pt>
    <dgm:pt modelId="{E336764E-C7C9-4F12-B09C-56DBB318A093}" type="pres">
      <dgm:prSet presAssocID="{49D30305-66BB-4D31-A448-C5D874FF5ADF}" presName="conn2-1" presStyleLbl="parChTrans1D2" presStyleIdx="1" presStyleCnt="2"/>
      <dgm:spPr/>
      <dgm:t>
        <a:bodyPr/>
        <a:lstStyle/>
        <a:p>
          <a:endParaRPr lang="cs-CZ"/>
        </a:p>
      </dgm:t>
    </dgm:pt>
    <dgm:pt modelId="{EAEAD711-0B59-43F6-8220-8FA0B32B9AA6}" type="pres">
      <dgm:prSet presAssocID="{49D30305-66BB-4D31-A448-C5D874FF5ADF}" presName="connTx" presStyleLbl="parChTrans1D2" presStyleIdx="1" presStyleCnt="2"/>
      <dgm:spPr/>
      <dgm:t>
        <a:bodyPr/>
        <a:lstStyle/>
        <a:p>
          <a:endParaRPr lang="cs-CZ"/>
        </a:p>
      </dgm:t>
    </dgm:pt>
    <dgm:pt modelId="{AEB61D97-0824-425E-AD90-00C5ACF56635}" type="pres">
      <dgm:prSet presAssocID="{C97062E2-E2B5-4624-A920-82D41FA8B072}" presName="root2" presStyleCnt="0"/>
      <dgm:spPr/>
    </dgm:pt>
    <dgm:pt modelId="{22D82C2B-FB09-43A7-8F6F-4F8C9C471DD2}" type="pres">
      <dgm:prSet presAssocID="{C97062E2-E2B5-4624-A920-82D41FA8B072}" presName="LevelTwoTextNode" presStyleLbl="node2" presStyleIdx="1" presStyleCnt="2" custLinFactNeighborX="-12466" custLinFactNeighborY="-7970">
        <dgm:presLayoutVars>
          <dgm:chPref val="3"/>
        </dgm:presLayoutVars>
      </dgm:prSet>
      <dgm:spPr/>
      <dgm:t>
        <a:bodyPr/>
        <a:lstStyle/>
        <a:p>
          <a:endParaRPr lang="cs-CZ"/>
        </a:p>
      </dgm:t>
    </dgm:pt>
    <dgm:pt modelId="{CE34AB89-0704-4AB2-93CE-9EB3569630E2}" type="pres">
      <dgm:prSet presAssocID="{C97062E2-E2B5-4624-A920-82D41FA8B072}" presName="level3hierChild" presStyleCnt="0"/>
      <dgm:spPr/>
    </dgm:pt>
    <dgm:pt modelId="{F3019D89-A06F-4101-BC6F-C27DA6EFEB0E}" type="pres">
      <dgm:prSet presAssocID="{DDDB2E1B-E146-4404-BB8B-09B41F55FF44}" presName="conn2-1" presStyleLbl="parChTrans1D3" presStyleIdx="3" presStyleCnt="6"/>
      <dgm:spPr/>
      <dgm:t>
        <a:bodyPr/>
        <a:lstStyle/>
        <a:p>
          <a:endParaRPr lang="cs-CZ"/>
        </a:p>
      </dgm:t>
    </dgm:pt>
    <dgm:pt modelId="{0F021195-9FA7-4E3F-9040-312E3D1E1042}" type="pres">
      <dgm:prSet presAssocID="{DDDB2E1B-E146-4404-BB8B-09B41F55FF44}" presName="connTx" presStyleLbl="parChTrans1D3" presStyleIdx="3" presStyleCnt="6"/>
      <dgm:spPr/>
      <dgm:t>
        <a:bodyPr/>
        <a:lstStyle/>
        <a:p>
          <a:endParaRPr lang="cs-CZ"/>
        </a:p>
      </dgm:t>
    </dgm:pt>
    <dgm:pt modelId="{A78B4B8C-A0D8-49D3-89C6-AC2AB6E3A199}" type="pres">
      <dgm:prSet presAssocID="{7100974B-3919-457A-A137-F13FB0B7BE55}" presName="root2" presStyleCnt="0"/>
      <dgm:spPr/>
    </dgm:pt>
    <dgm:pt modelId="{9B43AABE-DABA-4757-8331-66027F698BEE}" type="pres">
      <dgm:prSet presAssocID="{7100974B-3919-457A-A137-F13FB0B7BE55}" presName="LevelTwoTextNode" presStyleLbl="node3" presStyleIdx="3" presStyleCnt="6" custLinFactNeighborX="17599" custLinFactNeighborY="453">
        <dgm:presLayoutVars>
          <dgm:chPref val="3"/>
        </dgm:presLayoutVars>
      </dgm:prSet>
      <dgm:spPr/>
      <dgm:t>
        <a:bodyPr/>
        <a:lstStyle/>
        <a:p>
          <a:endParaRPr lang="cs-CZ"/>
        </a:p>
      </dgm:t>
    </dgm:pt>
    <dgm:pt modelId="{2E72050B-80AB-4EB5-A135-A3AC997F11DC}" type="pres">
      <dgm:prSet presAssocID="{7100974B-3919-457A-A137-F13FB0B7BE55}" presName="level3hierChild" presStyleCnt="0"/>
      <dgm:spPr/>
    </dgm:pt>
    <dgm:pt modelId="{11E94407-C2FE-408C-9045-81B5CD299949}" type="pres">
      <dgm:prSet presAssocID="{5CFE123D-6179-4E0D-9C78-B6C960FF9911}" presName="conn2-1" presStyleLbl="parChTrans1D3" presStyleIdx="4" presStyleCnt="6"/>
      <dgm:spPr/>
      <dgm:t>
        <a:bodyPr/>
        <a:lstStyle/>
        <a:p>
          <a:endParaRPr lang="cs-CZ"/>
        </a:p>
      </dgm:t>
    </dgm:pt>
    <dgm:pt modelId="{8C30D33F-2E6B-4173-BEB8-2280159D9F15}" type="pres">
      <dgm:prSet presAssocID="{5CFE123D-6179-4E0D-9C78-B6C960FF9911}" presName="connTx" presStyleLbl="parChTrans1D3" presStyleIdx="4" presStyleCnt="6"/>
      <dgm:spPr/>
      <dgm:t>
        <a:bodyPr/>
        <a:lstStyle/>
        <a:p>
          <a:endParaRPr lang="cs-CZ"/>
        </a:p>
      </dgm:t>
    </dgm:pt>
    <dgm:pt modelId="{4B66CFA8-26F5-4A0C-8A87-BD05E5FDB02F}" type="pres">
      <dgm:prSet presAssocID="{22FBA95E-39C0-4215-A536-ED7E353D4037}" presName="root2" presStyleCnt="0"/>
      <dgm:spPr/>
    </dgm:pt>
    <dgm:pt modelId="{6C20D0E3-5630-43D4-BA54-917290033EBE}" type="pres">
      <dgm:prSet presAssocID="{22FBA95E-39C0-4215-A536-ED7E353D4037}" presName="LevelTwoTextNode" presStyleLbl="node3" presStyleIdx="4" presStyleCnt="6" custLinFactNeighborX="17599" custLinFactNeighborY="-7970">
        <dgm:presLayoutVars>
          <dgm:chPref val="3"/>
        </dgm:presLayoutVars>
      </dgm:prSet>
      <dgm:spPr/>
      <dgm:t>
        <a:bodyPr/>
        <a:lstStyle/>
        <a:p>
          <a:endParaRPr lang="cs-CZ"/>
        </a:p>
      </dgm:t>
    </dgm:pt>
    <dgm:pt modelId="{B1A34528-6D45-40FF-B6BF-D2344100365D}" type="pres">
      <dgm:prSet presAssocID="{22FBA95E-39C0-4215-A536-ED7E353D4037}" presName="level3hierChild" presStyleCnt="0"/>
      <dgm:spPr/>
    </dgm:pt>
    <dgm:pt modelId="{11D43297-FF37-4524-A5BD-CBF6E4ADF3A2}" type="pres">
      <dgm:prSet presAssocID="{3F6AE371-DEB2-4BED-BE57-55F0AF7FE1E0}" presName="conn2-1" presStyleLbl="parChTrans1D3" presStyleIdx="5" presStyleCnt="6"/>
      <dgm:spPr/>
      <dgm:t>
        <a:bodyPr/>
        <a:lstStyle/>
        <a:p>
          <a:endParaRPr lang="cs-CZ"/>
        </a:p>
      </dgm:t>
    </dgm:pt>
    <dgm:pt modelId="{EA181C7F-C01C-4070-8934-8279D62A27B0}" type="pres">
      <dgm:prSet presAssocID="{3F6AE371-DEB2-4BED-BE57-55F0AF7FE1E0}" presName="connTx" presStyleLbl="parChTrans1D3" presStyleIdx="5" presStyleCnt="6"/>
      <dgm:spPr/>
      <dgm:t>
        <a:bodyPr/>
        <a:lstStyle/>
        <a:p>
          <a:endParaRPr lang="cs-CZ"/>
        </a:p>
      </dgm:t>
    </dgm:pt>
    <dgm:pt modelId="{659365DA-C92C-44AA-923A-42E1B91A77F0}" type="pres">
      <dgm:prSet presAssocID="{70E5CE91-74A4-4ABD-9911-AD304771079A}" presName="root2" presStyleCnt="0"/>
      <dgm:spPr/>
    </dgm:pt>
    <dgm:pt modelId="{B3AFF966-11EE-4E6F-89AB-0297AD7101E8}" type="pres">
      <dgm:prSet presAssocID="{70E5CE91-74A4-4ABD-9911-AD304771079A}" presName="LevelTwoTextNode" presStyleLbl="node3" presStyleIdx="5" presStyleCnt="6" custLinFactNeighborX="17599" custLinFactNeighborY="-16393">
        <dgm:presLayoutVars>
          <dgm:chPref val="3"/>
        </dgm:presLayoutVars>
      </dgm:prSet>
      <dgm:spPr/>
      <dgm:t>
        <a:bodyPr/>
        <a:lstStyle/>
        <a:p>
          <a:endParaRPr lang="cs-CZ"/>
        </a:p>
      </dgm:t>
    </dgm:pt>
    <dgm:pt modelId="{58578868-BB75-4EA3-B746-DF3B6D5EFD80}" type="pres">
      <dgm:prSet presAssocID="{70E5CE91-74A4-4ABD-9911-AD304771079A}" presName="level3hierChild" presStyleCnt="0"/>
      <dgm:spPr/>
    </dgm:pt>
  </dgm:ptLst>
  <dgm:cxnLst>
    <dgm:cxn modelId="{9AA0F2E0-666E-4AC1-9833-0E70F863F00F}" type="presOf" srcId="{DFDF046F-2027-49E4-BBAD-A34858FF2AF4}" destId="{A448BC24-6B86-474E-9901-2FF64A9E1FA1}" srcOrd="0" destOrd="0" presId="urn:microsoft.com/office/officeart/2008/layout/HorizontalMultiLevelHierarchy"/>
    <dgm:cxn modelId="{B71283FE-2D24-41DD-B68C-D9A1AAE44AD4}" srcId="{951C6F3B-CFF8-4044-A612-F3F59010CF8F}" destId="{B094B8A9-A3C8-46D7-8051-373D10AB4A36}" srcOrd="2" destOrd="0" parTransId="{DFDF046F-2027-49E4-BBAD-A34858FF2AF4}" sibTransId="{DC21FACB-AEC1-446F-9596-F25B68328676}"/>
    <dgm:cxn modelId="{4C365898-FE86-4F10-8846-113E1393468E}" type="presOf" srcId="{DDDB2E1B-E146-4404-BB8B-09B41F55FF44}" destId="{F3019D89-A06F-4101-BC6F-C27DA6EFEB0E}" srcOrd="0" destOrd="0" presId="urn:microsoft.com/office/officeart/2008/layout/HorizontalMultiLevelHierarchy"/>
    <dgm:cxn modelId="{3916555F-53B0-480B-8F92-2C86F3980A0B}" type="presOf" srcId="{B094B8A9-A3C8-46D7-8051-373D10AB4A36}" destId="{4AE87646-8168-42F2-BAB5-A3054AEF1AF0}" srcOrd="0" destOrd="0" presId="urn:microsoft.com/office/officeart/2008/layout/HorizontalMultiLevelHierarchy"/>
    <dgm:cxn modelId="{3A3813BA-C830-40A5-A861-78C0AEF674E4}" type="presOf" srcId="{E6983CE9-E1E2-4859-B8B1-C828BA38FDCF}" destId="{8DF4A3B4-6924-47D4-8CE5-FAE1C7AA1BCF}" srcOrd="0" destOrd="0" presId="urn:microsoft.com/office/officeart/2008/layout/HorizontalMultiLevelHierarchy"/>
    <dgm:cxn modelId="{7F31C44F-2DFD-4E6E-91A0-13FF5C7D5C50}" type="presOf" srcId="{22FBA95E-39C0-4215-A536-ED7E353D4037}" destId="{6C20D0E3-5630-43D4-BA54-917290033EBE}" srcOrd="0" destOrd="0" presId="urn:microsoft.com/office/officeart/2008/layout/HorizontalMultiLevelHierarchy"/>
    <dgm:cxn modelId="{1D3048AB-5C82-428A-AAA4-F2A47BD5ABF3}" srcId="{C97062E2-E2B5-4624-A920-82D41FA8B072}" destId="{7100974B-3919-457A-A137-F13FB0B7BE55}" srcOrd="0" destOrd="0" parTransId="{DDDB2E1B-E146-4404-BB8B-09B41F55FF44}" sibTransId="{189CB399-55C6-4592-86CD-002762302BF3}"/>
    <dgm:cxn modelId="{5FB8FD9E-B209-4B57-A34C-8F1F82540F89}" srcId="{C97062E2-E2B5-4624-A920-82D41FA8B072}" destId="{70E5CE91-74A4-4ABD-9911-AD304771079A}" srcOrd="2" destOrd="0" parTransId="{3F6AE371-DEB2-4BED-BE57-55F0AF7FE1E0}" sibTransId="{381B6130-0EAC-46D3-96BE-97CBA48C9252}"/>
    <dgm:cxn modelId="{D10B451D-C6AE-4906-8CAF-F5391BE917EA}" type="presOf" srcId="{5CFE123D-6179-4E0D-9C78-B6C960FF9911}" destId="{8C30D33F-2E6B-4173-BEB8-2280159D9F15}" srcOrd="1" destOrd="0" presId="urn:microsoft.com/office/officeart/2008/layout/HorizontalMultiLevelHierarchy"/>
    <dgm:cxn modelId="{BE1E82B7-2D4D-4D18-BE40-52A2AAAA9053}" type="presOf" srcId="{CAB2ED0A-592C-460E-BCCD-A81E2ED64AA0}" destId="{30ADB0EF-6C0F-4F80-A9A3-E304B3970155}" srcOrd="0" destOrd="0" presId="urn:microsoft.com/office/officeart/2008/layout/HorizontalMultiLevelHierarchy"/>
    <dgm:cxn modelId="{304EF25C-4ED4-4129-BF0C-5750601D674A}" type="presOf" srcId="{BE434F3E-62C9-453D-9631-7CAF13E34C5A}" destId="{DF8935A8-18B4-4440-A6AA-88FC122CDD95}" srcOrd="0" destOrd="0" presId="urn:microsoft.com/office/officeart/2008/layout/HorizontalMultiLevelHierarchy"/>
    <dgm:cxn modelId="{FD4032E1-E6CD-4C7A-AD4D-04A4FD6FCE06}" type="presOf" srcId="{70E5CE91-74A4-4ABD-9911-AD304771079A}" destId="{B3AFF966-11EE-4E6F-89AB-0297AD7101E8}" srcOrd="0" destOrd="0" presId="urn:microsoft.com/office/officeart/2008/layout/HorizontalMultiLevelHierarchy"/>
    <dgm:cxn modelId="{A0FF327A-E68D-4830-85AD-6EB0C9A8BAD6}" type="presOf" srcId="{DFDF046F-2027-49E4-BBAD-A34858FF2AF4}" destId="{3C01B7A4-C95C-40B0-BB69-D9493CE9E782}" srcOrd="1" destOrd="0" presId="urn:microsoft.com/office/officeart/2008/layout/HorizontalMultiLevelHierarchy"/>
    <dgm:cxn modelId="{FFC98B38-E8F8-4000-978C-98CE1857EF22}" srcId="{06F10EB9-BB01-4469-82D9-D8E45BFDDDD2}" destId="{C97062E2-E2B5-4624-A920-82D41FA8B072}" srcOrd="1" destOrd="0" parTransId="{49D30305-66BB-4D31-A448-C5D874FF5ADF}" sibTransId="{583CAD4B-8602-436A-A6B8-2DEC3524840E}"/>
    <dgm:cxn modelId="{DC83ADD4-A6AD-4FE1-B8ED-5DE029E3528E}" type="presOf" srcId="{06F10EB9-BB01-4469-82D9-D8E45BFDDDD2}" destId="{0455CED3-67C2-4EE5-B0EC-880CA2E204D5}" srcOrd="0" destOrd="0" presId="urn:microsoft.com/office/officeart/2008/layout/HorizontalMultiLevelHierarchy"/>
    <dgm:cxn modelId="{9686D09B-CC08-43A4-84FD-94FE54748213}" srcId="{951C6F3B-CFF8-4044-A612-F3F59010CF8F}" destId="{ADEB218C-92E6-414C-9B36-741B70972D1B}" srcOrd="1" destOrd="0" parTransId="{BE434F3E-62C9-453D-9631-7CAF13E34C5A}" sibTransId="{8070E3B2-0485-430B-A07A-AAB8805458FF}"/>
    <dgm:cxn modelId="{62B8A75C-90EC-4576-AC4F-A86241FC1006}" type="presOf" srcId="{44F5EEE9-1C75-48C0-A2C3-F4EB59392675}" destId="{7B3D1810-9C58-4EB7-8E83-732C7D60ADAD}" srcOrd="0" destOrd="0" presId="urn:microsoft.com/office/officeart/2008/layout/HorizontalMultiLevelHierarchy"/>
    <dgm:cxn modelId="{717B3C00-2BE3-47AA-8DCF-33C25B872F6C}" type="presOf" srcId="{E6983CE9-E1E2-4859-B8B1-C828BA38FDCF}" destId="{0D63551C-392A-4E15-9F54-EFA9D2C3E7CD}" srcOrd="1" destOrd="0" presId="urn:microsoft.com/office/officeart/2008/layout/HorizontalMultiLevelHierarchy"/>
    <dgm:cxn modelId="{F2D718CC-EF4B-4689-BBE5-445EA6070224}" type="presOf" srcId="{49D30305-66BB-4D31-A448-C5D874FF5ADF}" destId="{EAEAD711-0B59-43F6-8220-8FA0B32B9AA6}" srcOrd="1" destOrd="0" presId="urn:microsoft.com/office/officeart/2008/layout/HorizontalMultiLevelHierarchy"/>
    <dgm:cxn modelId="{43AA2962-B03D-44FC-BF88-8C302DA7E3F7}" type="presOf" srcId="{ADEB218C-92E6-414C-9B36-741B70972D1B}" destId="{ED94ADBC-F68C-4F0B-8110-E067618B1A7A}" srcOrd="0" destOrd="0" presId="urn:microsoft.com/office/officeart/2008/layout/HorizontalMultiLevelHierarchy"/>
    <dgm:cxn modelId="{DE58474D-1B94-472C-A58B-B41CBE4F9EDC}" srcId="{06F10EB9-BB01-4469-82D9-D8E45BFDDDD2}" destId="{951C6F3B-CFF8-4044-A612-F3F59010CF8F}" srcOrd="0" destOrd="0" parTransId="{E6983CE9-E1E2-4859-B8B1-C828BA38FDCF}" sibTransId="{B00F6006-8A70-448C-BF97-C51D988281FA}"/>
    <dgm:cxn modelId="{EB2169AC-C8B9-41A9-BA01-6B606A1462C8}" type="presOf" srcId="{CAB2ED0A-592C-460E-BCCD-A81E2ED64AA0}" destId="{0382602A-AD6B-429B-800D-6DCAFBEF0958}" srcOrd="1" destOrd="0" presId="urn:microsoft.com/office/officeart/2008/layout/HorizontalMultiLevelHierarchy"/>
    <dgm:cxn modelId="{4EAAA4E3-DB33-40F6-BD41-6C91872B489D}" type="presOf" srcId="{5CFE123D-6179-4E0D-9C78-B6C960FF9911}" destId="{11E94407-C2FE-408C-9045-81B5CD299949}" srcOrd="0" destOrd="0" presId="urn:microsoft.com/office/officeart/2008/layout/HorizontalMultiLevelHierarchy"/>
    <dgm:cxn modelId="{0C463959-889C-4ADC-BEFA-A162C567A602}" type="presOf" srcId="{49D30305-66BB-4D31-A448-C5D874FF5ADF}" destId="{E336764E-C7C9-4F12-B09C-56DBB318A093}" srcOrd="0" destOrd="0" presId="urn:microsoft.com/office/officeart/2008/layout/HorizontalMultiLevelHierarchy"/>
    <dgm:cxn modelId="{2A3DEB7D-30E0-4497-A32A-0AE63371E99E}" srcId="{951C6F3B-CFF8-4044-A612-F3F59010CF8F}" destId="{8A7E84F5-2BBF-4488-9357-C2E01CDA5362}" srcOrd="0" destOrd="0" parTransId="{CAB2ED0A-592C-460E-BCCD-A81E2ED64AA0}" sibTransId="{2AA4DA88-9E22-4A33-BD22-690FB2BE2E0B}"/>
    <dgm:cxn modelId="{5E08DFB9-ECA7-4C40-BE86-BE6BC313026A}" type="presOf" srcId="{3F6AE371-DEB2-4BED-BE57-55F0AF7FE1E0}" destId="{EA181C7F-C01C-4070-8934-8279D62A27B0}" srcOrd="1" destOrd="0" presId="urn:microsoft.com/office/officeart/2008/layout/HorizontalMultiLevelHierarchy"/>
    <dgm:cxn modelId="{5D70595F-6856-4587-AA41-7FEA9B51493E}" type="presOf" srcId="{951C6F3B-CFF8-4044-A612-F3F59010CF8F}" destId="{10EE91B5-CA14-4B48-A83F-77DF3EBB5229}" srcOrd="0" destOrd="0" presId="urn:microsoft.com/office/officeart/2008/layout/HorizontalMultiLevelHierarchy"/>
    <dgm:cxn modelId="{CCA5C021-59A5-4413-823B-7FC7DD343CE4}" type="presOf" srcId="{DDDB2E1B-E146-4404-BB8B-09B41F55FF44}" destId="{0F021195-9FA7-4E3F-9040-312E3D1E1042}" srcOrd="1" destOrd="0" presId="urn:microsoft.com/office/officeart/2008/layout/HorizontalMultiLevelHierarchy"/>
    <dgm:cxn modelId="{30EFFAD5-E1A5-48A7-8E67-AFD10E31E0FE}" type="presOf" srcId="{BE434F3E-62C9-453D-9631-7CAF13E34C5A}" destId="{84D321FB-FC95-43FD-A8A5-8C76535B13D3}" srcOrd="1" destOrd="0" presId="urn:microsoft.com/office/officeart/2008/layout/HorizontalMultiLevelHierarchy"/>
    <dgm:cxn modelId="{CEE7076A-CB4B-48D4-8D39-EE2CC93F5247}" type="presOf" srcId="{8A7E84F5-2BBF-4488-9357-C2E01CDA5362}" destId="{0FB7F9BB-323C-47E9-8C6F-C16309CCC437}" srcOrd="0" destOrd="0" presId="urn:microsoft.com/office/officeart/2008/layout/HorizontalMultiLevelHierarchy"/>
    <dgm:cxn modelId="{6E7A5683-4A00-453C-8724-23EEB5A987BC}" srcId="{C97062E2-E2B5-4624-A920-82D41FA8B072}" destId="{22FBA95E-39C0-4215-A536-ED7E353D4037}" srcOrd="1" destOrd="0" parTransId="{5CFE123D-6179-4E0D-9C78-B6C960FF9911}" sibTransId="{C12B3EE3-48B3-47C5-B60A-999BE781AE9A}"/>
    <dgm:cxn modelId="{61E757E3-4D56-47B8-86D1-8E71C1373A9A}" type="presOf" srcId="{3F6AE371-DEB2-4BED-BE57-55F0AF7FE1E0}" destId="{11D43297-FF37-4524-A5BD-CBF6E4ADF3A2}" srcOrd="0" destOrd="0" presId="urn:microsoft.com/office/officeart/2008/layout/HorizontalMultiLevelHierarchy"/>
    <dgm:cxn modelId="{CF452448-0C14-425E-A332-949C567317C1}" type="presOf" srcId="{C97062E2-E2B5-4624-A920-82D41FA8B072}" destId="{22D82C2B-FB09-43A7-8F6F-4F8C9C471DD2}" srcOrd="0" destOrd="0" presId="urn:microsoft.com/office/officeart/2008/layout/HorizontalMultiLevelHierarchy"/>
    <dgm:cxn modelId="{1737531E-092A-484C-9846-520B5B81E2AB}" type="presOf" srcId="{7100974B-3919-457A-A137-F13FB0B7BE55}" destId="{9B43AABE-DABA-4757-8331-66027F698BEE}" srcOrd="0" destOrd="0" presId="urn:microsoft.com/office/officeart/2008/layout/HorizontalMultiLevelHierarchy"/>
    <dgm:cxn modelId="{D8D7B2BC-6B0F-4ABE-AA98-B6052056E400}" srcId="{44F5EEE9-1C75-48C0-A2C3-F4EB59392675}" destId="{06F10EB9-BB01-4469-82D9-D8E45BFDDDD2}" srcOrd="0" destOrd="0" parTransId="{176AD3A1-B7C1-4CEF-A0BA-56E5634D6DB5}" sibTransId="{2AE319D3-A97D-41E3-8C9A-7F7A55005C69}"/>
    <dgm:cxn modelId="{86E02FB9-7B51-482C-9E29-DD3546167F7C}" type="presParOf" srcId="{7B3D1810-9C58-4EB7-8E83-732C7D60ADAD}" destId="{2C4C7443-DCA9-41D4-A335-167B2CEB55A0}" srcOrd="0" destOrd="0" presId="urn:microsoft.com/office/officeart/2008/layout/HorizontalMultiLevelHierarchy"/>
    <dgm:cxn modelId="{2BFD2CF9-CCD8-41B3-9EC5-97AEBB2CBB90}" type="presParOf" srcId="{2C4C7443-DCA9-41D4-A335-167B2CEB55A0}" destId="{0455CED3-67C2-4EE5-B0EC-880CA2E204D5}" srcOrd="0" destOrd="0" presId="urn:microsoft.com/office/officeart/2008/layout/HorizontalMultiLevelHierarchy"/>
    <dgm:cxn modelId="{8A18C502-C438-40E3-8667-F0D3FAB5D0A0}" type="presParOf" srcId="{2C4C7443-DCA9-41D4-A335-167B2CEB55A0}" destId="{93ABCDCB-3809-4FCB-B089-A5F2BBC3D641}" srcOrd="1" destOrd="0" presId="urn:microsoft.com/office/officeart/2008/layout/HorizontalMultiLevelHierarchy"/>
    <dgm:cxn modelId="{9E2590E6-BE09-4167-B903-85C09F1D66B9}" type="presParOf" srcId="{93ABCDCB-3809-4FCB-B089-A5F2BBC3D641}" destId="{8DF4A3B4-6924-47D4-8CE5-FAE1C7AA1BCF}" srcOrd="0" destOrd="0" presId="urn:microsoft.com/office/officeart/2008/layout/HorizontalMultiLevelHierarchy"/>
    <dgm:cxn modelId="{6022340C-CAB5-482C-A04B-9968D72A965A}" type="presParOf" srcId="{8DF4A3B4-6924-47D4-8CE5-FAE1C7AA1BCF}" destId="{0D63551C-392A-4E15-9F54-EFA9D2C3E7CD}" srcOrd="0" destOrd="0" presId="urn:microsoft.com/office/officeart/2008/layout/HorizontalMultiLevelHierarchy"/>
    <dgm:cxn modelId="{490C8D51-CD19-43BC-9005-6E3B14D4ABBF}" type="presParOf" srcId="{93ABCDCB-3809-4FCB-B089-A5F2BBC3D641}" destId="{24F22B14-501C-4B42-BB0C-5F8F7CC987F6}" srcOrd="1" destOrd="0" presId="urn:microsoft.com/office/officeart/2008/layout/HorizontalMultiLevelHierarchy"/>
    <dgm:cxn modelId="{F2DEAAAE-5D68-44EE-A6E3-8A1BADDA7D9A}" type="presParOf" srcId="{24F22B14-501C-4B42-BB0C-5F8F7CC987F6}" destId="{10EE91B5-CA14-4B48-A83F-77DF3EBB5229}" srcOrd="0" destOrd="0" presId="urn:microsoft.com/office/officeart/2008/layout/HorizontalMultiLevelHierarchy"/>
    <dgm:cxn modelId="{AAF3D810-4D05-4E7F-ACF0-11560FB4AC8B}" type="presParOf" srcId="{24F22B14-501C-4B42-BB0C-5F8F7CC987F6}" destId="{FF2DB67A-CE15-4B31-9AA0-5CAE8376505D}" srcOrd="1" destOrd="0" presId="urn:microsoft.com/office/officeart/2008/layout/HorizontalMultiLevelHierarchy"/>
    <dgm:cxn modelId="{2F331834-0D81-4DDA-8FEF-ABEDAB6E7E81}" type="presParOf" srcId="{FF2DB67A-CE15-4B31-9AA0-5CAE8376505D}" destId="{30ADB0EF-6C0F-4F80-A9A3-E304B3970155}" srcOrd="0" destOrd="0" presId="urn:microsoft.com/office/officeart/2008/layout/HorizontalMultiLevelHierarchy"/>
    <dgm:cxn modelId="{2CF875A0-52DB-450F-9E28-166F31F958F8}" type="presParOf" srcId="{30ADB0EF-6C0F-4F80-A9A3-E304B3970155}" destId="{0382602A-AD6B-429B-800D-6DCAFBEF0958}" srcOrd="0" destOrd="0" presId="urn:microsoft.com/office/officeart/2008/layout/HorizontalMultiLevelHierarchy"/>
    <dgm:cxn modelId="{76513BD5-6937-47F9-A128-7D8D24048AF4}" type="presParOf" srcId="{FF2DB67A-CE15-4B31-9AA0-5CAE8376505D}" destId="{F93F43CA-9DE2-406B-8233-775ABD1DDE31}" srcOrd="1" destOrd="0" presId="urn:microsoft.com/office/officeart/2008/layout/HorizontalMultiLevelHierarchy"/>
    <dgm:cxn modelId="{B35D2951-B60F-47DE-BB08-8AA5A78184E3}" type="presParOf" srcId="{F93F43CA-9DE2-406B-8233-775ABD1DDE31}" destId="{0FB7F9BB-323C-47E9-8C6F-C16309CCC437}" srcOrd="0" destOrd="0" presId="urn:microsoft.com/office/officeart/2008/layout/HorizontalMultiLevelHierarchy"/>
    <dgm:cxn modelId="{3FD25829-42BB-4658-B6E5-C75D05A9340B}" type="presParOf" srcId="{F93F43CA-9DE2-406B-8233-775ABD1DDE31}" destId="{E22E38F4-01F4-4135-BDEF-B8287E6BCC45}" srcOrd="1" destOrd="0" presId="urn:microsoft.com/office/officeart/2008/layout/HorizontalMultiLevelHierarchy"/>
    <dgm:cxn modelId="{90A3B7F3-AED0-4C1D-9B4A-049338DD46D3}" type="presParOf" srcId="{FF2DB67A-CE15-4B31-9AA0-5CAE8376505D}" destId="{DF8935A8-18B4-4440-A6AA-88FC122CDD95}" srcOrd="2" destOrd="0" presId="urn:microsoft.com/office/officeart/2008/layout/HorizontalMultiLevelHierarchy"/>
    <dgm:cxn modelId="{E537F142-708C-4144-87D9-1264882B4E58}" type="presParOf" srcId="{DF8935A8-18B4-4440-A6AA-88FC122CDD95}" destId="{84D321FB-FC95-43FD-A8A5-8C76535B13D3}" srcOrd="0" destOrd="0" presId="urn:microsoft.com/office/officeart/2008/layout/HorizontalMultiLevelHierarchy"/>
    <dgm:cxn modelId="{2E4DB3D5-588D-47BA-B920-41987B1EC6A3}" type="presParOf" srcId="{FF2DB67A-CE15-4B31-9AA0-5CAE8376505D}" destId="{3E7363A7-C3CA-4E84-A5ED-B197F1FD016A}" srcOrd="3" destOrd="0" presId="urn:microsoft.com/office/officeart/2008/layout/HorizontalMultiLevelHierarchy"/>
    <dgm:cxn modelId="{D4DE8E4F-48D9-420F-B0B1-88B8E393F8BA}" type="presParOf" srcId="{3E7363A7-C3CA-4E84-A5ED-B197F1FD016A}" destId="{ED94ADBC-F68C-4F0B-8110-E067618B1A7A}" srcOrd="0" destOrd="0" presId="urn:microsoft.com/office/officeart/2008/layout/HorizontalMultiLevelHierarchy"/>
    <dgm:cxn modelId="{B917E70F-7D93-4763-B7EC-BEE204312266}" type="presParOf" srcId="{3E7363A7-C3CA-4E84-A5ED-B197F1FD016A}" destId="{D02C8AD6-84C5-4213-8447-B68FDAA58695}" srcOrd="1" destOrd="0" presId="urn:microsoft.com/office/officeart/2008/layout/HorizontalMultiLevelHierarchy"/>
    <dgm:cxn modelId="{49004CA5-DAB6-42F9-889B-A9A9A0336E91}" type="presParOf" srcId="{FF2DB67A-CE15-4B31-9AA0-5CAE8376505D}" destId="{A448BC24-6B86-474E-9901-2FF64A9E1FA1}" srcOrd="4" destOrd="0" presId="urn:microsoft.com/office/officeart/2008/layout/HorizontalMultiLevelHierarchy"/>
    <dgm:cxn modelId="{D925FBF4-8B75-4063-B7C7-7FF7E92E1F82}" type="presParOf" srcId="{A448BC24-6B86-474E-9901-2FF64A9E1FA1}" destId="{3C01B7A4-C95C-40B0-BB69-D9493CE9E782}" srcOrd="0" destOrd="0" presId="urn:microsoft.com/office/officeart/2008/layout/HorizontalMultiLevelHierarchy"/>
    <dgm:cxn modelId="{279366CD-E908-4CDF-A669-966C2488E8A0}" type="presParOf" srcId="{FF2DB67A-CE15-4B31-9AA0-5CAE8376505D}" destId="{44C10D48-5C57-4DAF-8638-35D2ABFA5C3D}" srcOrd="5" destOrd="0" presId="urn:microsoft.com/office/officeart/2008/layout/HorizontalMultiLevelHierarchy"/>
    <dgm:cxn modelId="{212236B3-1161-4C2F-BFFC-37547BFA9425}" type="presParOf" srcId="{44C10D48-5C57-4DAF-8638-35D2ABFA5C3D}" destId="{4AE87646-8168-42F2-BAB5-A3054AEF1AF0}" srcOrd="0" destOrd="0" presId="urn:microsoft.com/office/officeart/2008/layout/HorizontalMultiLevelHierarchy"/>
    <dgm:cxn modelId="{F37E91B3-8F37-4704-A1C9-FA3693392EE8}" type="presParOf" srcId="{44C10D48-5C57-4DAF-8638-35D2ABFA5C3D}" destId="{0265FD6D-9F2E-420D-B3E6-FA06C4B4A451}" srcOrd="1" destOrd="0" presId="urn:microsoft.com/office/officeart/2008/layout/HorizontalMultiLevelHierarchy"/>
    <dgm:cxn modelId="{9D3E62CE-5B17-4BBB-B1DC-FFE2B32485F2}" type="presParOf" srcId="{93ABCDCB-3809-4FCB-B089-A5F2BBC3D641}" destId="{E336764E-C7C9-4F12-B09C-56DBB318A093}" srcOrd="2" destOrd="0" presId="urn:microsoft.com/office/officeart/2008/layout/HorizontalMultiLevelHierarchy"/>
    <dgm:cxn modelId="{53ECA536-8C4B-4B00-BF07-E872C2629911}" type="presParOf" srcId="{E336764E-C7C9-4F12-B09C-56DBB318A093}" destId="{EAEAD711-0B59-43F6-8220-8FA0B32B9AA6}" srcOrd="0" destOrd="0" presId="urn:microsoft.com/office/officeart/2008/layout/HorizontalMultiLevelHierarchy"/>
    <dgm:cxn modelId="{21AA6674-646B-4C56-AEFD-B89B24CD54C6}" type="presParOf" srcId="{93ABCDCB-3809-4FCB-B089-A5F2BBC3D641}" destId="{AEB61D97-0824-425E-AD90-00C5ACF56635}" srcOrd="3" destOrd="0" presId="urn:microsoft.com/office/officeart/2008/layout/HorizontalMultiLevelHierarchy"/>
    <dgm:cxn modelId="{C1F91D5D-0CF6-4F82-A6B8-AC27BC3202FE}" type="presParOf" srcId="{AEB61D97-0824-425E-AD90-00C5ACF56635}" destId="{22D82C2B-FB09-43A7-8F6F-4F8C9C471DD2}" srcOrd="0" destOrd="0" presId="urn:microsoft.com/office/officeart/2008/layout/HorizontalMultiLevelHierarchy"/>
    <dgm:cxn modelId="{D374DD61-6FDA-4F47-9E6F-AD118377D765}" type="presParOf" srcId="{AEB61D97-0824-425E-AD90-00C5ACF56635}" destId="{CE34AB89-0704-4AB2-93CE-9EB3569630E2}" srcOrd="1" destOrd="0" presId="urn:microsoft.com/office/officeart/2008/layout/HorizontalMultiLevelHierarchy"/>
    <dgm:cxn modelId="{50108708-6DDB-42B3-AEFF-8EFC46795442}" type="presParOf" srcId="{CE34AB89-0704-4AB2-93CE-9EB3569630E2}" destId="{F3019D89-A06F-4101-BC6F-C27DA6EFEB0E}" srcOrd="0" destOrd="0" presId="urn:microsoft.com/office/officeart/2008/layout/HorizontalMultiLevelHierarchy"/>
    <dgm:cxn modelId="{48A32804-BE54-4E94-9FC7-F6A079693F45}" type="presParOf" srcId="{F3019D89-A06F-4101-BC6F-C27DA6EFEB0E}" destId="{0F021195-9FA7-4E3F-9040-312E3D1E1042}" srcOrd="0" destOrd="0" presId="urn:microsoft.com/office/officeart/2008/layout/HorizontalMultiLevelHierarchy"/>
    <dgm:cxn modelId="{49F92F6F-E8A1-499D-A382-9797034B140F}" type="presParOf" srcId="{CE34AB89-0704-4AB2-93CE-9EB3569630E2}" destId="{A78B4B8C-A0D8-49D3-89C6-AC2AB6E3A199}" srcOrd="1" destOrd="0" presId="urn:microsoft.com/office/officeart/2008/layout/HorizontalMultiLevelHierarchy"/>
    <dgm:cxn modelId="{19673815-93DF-4A27-B5F0-4B458130DBF3}" type="presParOf" srcId="{A78B4B8C-A0D8-49D3-89C6-AC2AB6E3A199}" destId="{9B43AABE-DABA-4757-8331-66027F698BEE}" srcOrd="0" destOrd="0" presId="urn:microsoft.com/office/officeart/2008/layout/HorizontalMultiLevelHierarchy"/>
    <dgm:cxn modelId="{8D5DA3D9-94B3-485B-B63B-A719DF3D2504}" type="presParOf" srcId="{A78B4B8C-A0D8-49D3-89C6-AC2AB6E3A199}" destId="{2E72050B-80AB-4EB5-A135-A3AC997F11DC}" srcOrd="1" destOrd="0" presId="urn:microsoft.com/office/officeart/2008/layout/HorizontalMultiLevelHierarchy"/>
    <dgm:cxn modelId="{CA0670A9-53EA-49E2-B556-F24848317CDF}" type="presParOf" srcId="{CE34AB89-0704-4AB2-93CE-9EB3569630E2}" destId="{11E94407-C2FE-408C-9045-81B5CD299949}" srcOrd="2" destOrd="0" presId="urn:microsoft.com/office/officeart/2008/layout/HorizontalMultiLevelHierarchy"/>
    <dgm:cxn modelId="{053DB814-38EA-433F-A8E9-831D00DD8209}" type="presParOf" srcId="{11E94407-C2FE-408C-9045-81B5CD299949}" destId="{8C30D33F-2E6B-4173-BEB8-2280159D9F15}" srcOrd="0" destOrd="0" presId="urn:microsoft.com/office/officeart/2008/layout/HorizontalMultiLevelHierarchy"/>
    <dgm:cxn modelId="{124677AF-4D1C-4F23-8E10-AD8AFC2B4FB2}" type="presParOf" srcId="{CE34AB89-0704-4AB2-93CE-9EB3569630E2}" destId="{4B66CFA8-26F5-4A0C-8A87-BD05E5FDB02F}" srcOrd="3" destOrd="0" presId="urn:microsoft.com/office/officeart/2008/layout/HorizontalMultiLevelHierarchy"/>
    <dgm:cxn modelId="{88660A8F-7FF3-452B-A8AF-A0BDFC2C6E6B}" type="presParOf" srcId="{4B66CFA8-26F5-4A0C-8A87-BD05E5FDB02F}" destId="{6C20D0E3-5630-43D4-BA54-917290033EBE}" srcOrd="0" destOrd="0" presId="urn:microsoft.com/office/officeart/2008/layout/HorizontalMultiLevelHierarchy"/>
    <dgm:cxn modelId="{0A0A806F-5BB7-400E-B9A0-6E73ED16F29D}" type="presParOf" srcId="{4B66CFA8-26F5-4A0C-8A87-BD05E5FDB02F}" destId="{B1A34528-6D45-40FF-B6BF-D2344100365D}" srcOrd="1" destOrd="0" presId="urn:microsoft.com/office/officeart/2008/layout/HorizontalMultiLevelHierarchy"/>
    <dgm:cxn modelId="{38E21D2C-464A-4A8C-B636-6889B6F3CBBC}" type="presParOf" srcId="{CE34AB89-0704-4AB2-93CE-9EB3569630E2}" destId="{11D43297-FF37-4524-A5BD-CBF6E4ADF3A2}" srcOrd="4" destOrd="0" presId="urn:microsoft.com/office/officeart/2008/layout/HorizontalMultiLevelHierarchy"/>
    <dgm:cxn modelId="{3C565C67-84E2-4F98-B291-101298CD5298}" type="presParOf" srcId="{11D43297-FF37-4524-A5BD-CBF6E4ADF3A2}" destId="{EA181C7F-C01C-4070-8934-8279D62A27B0}" srcOrd="0" destOrd="0" presId="urn:microsoft.com/office/officeart/2008/layout/HorizontalMultiLevelHierarchy"/>
    <dgm:cxn modelId="{1598DAD2-8166-4ADB-A7A1-35AA02BB0A32}" type="presParOf" srcId="{CE34AB89-0704-4AB2-93CE-9EB3569630E2}" destId="{659365DA-C92C-44AA-923A-42E1B91A77F0}" srcOrd="5" destOrd="0" presId="urn:microsoft.com/office/officeart/2008/layout/HorizontalMultiLevelHierarchy"/>
    <dgm:cxn modelId="{A4DBA668-2623-425E-9AAE-16744ED82939}" type="presParOf" srcId="{659365DA-C92C-44AA-923A-42E1B91A77F0}" destId="{B3AFF966-11EE-4E6F-89AB-0297AD7101E8}" srcOrd="0" destOrd="0" presId="urn:microsoft.com/office/officeart/2008/layout/HorizontalMultiLevelHierarchy"/>
    <dgm:cxn modelId="{05CFE5B6-65D2-4845-8491-3624CE15688E}" type="presParOf" srcId="{659365DA-C92C-44AA-923A-42E1B91A77F0}" destId="{58578868-BB75-4EA3-B746-DF3B6D5EFD80}" srcOrd="1" destOrd="0" presId="urn:microsoft.com/office/officeart/2008/layout/HorizontalMultiLevelHierarchy"/>
  </dgm:cxnLst>
  <dgm:bg>
    <a:effectLst>
      <a:glow rad="139700">
        <a:schemeClr val="accent4">
          <a:satMod val="175000"/>
          <a:alpha val="40000"/>
        </a:schemeClr>
      </a:glow>
    </a:effect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66B454EB-43B2-4167-9947-71A3C70F2221}" type="doc">
      <dgm:prSet loTypeId="urn:microsoft.com/office/officeart/2008/layout/HorizontalMultiLevelHierarchy" loCatId="hierarchy" qsTypeId="urn:microsoft.com/office/officeart/2005/8/quickstyle/simple1#2" qsCatId="simple" csTypeId="urn:microsoft.com/office/officeart/2005/8/colors/accent1_2#2" csCatId="accent1" phldr="1"/>
      <dgm:spPr/>
      <dgm:t>
        <a:bodyPr/>
        <a:lstStyle/>
        <a:p>
          <a:endParaRPr lang="cs-CZ"/>
        </a:p>
      </dgm:t>
    </dgm:pt>
    <dgm:pt modelId="{FA877707-CA62-49A2-ADE8-1879EF0F3A7B}">
      <dgm:prSet phldrT="[Text]" custT="1">
        <dgm:style>
          <a:lnRef idx="1">
            <a:schemeClr val="accent2"/>
          </a:lnRef>
          <a:fillRef idx="2">
            <a:schemeClr val="accent2"/>
          </a:fillRef>
          <a:effectRef idx="1">
            <a:schemeClr val="accent2"/>
          </a:effectRef>
          <a:fontRef idx="minor">
            <a:schemeClr val="dk1"/>
          </a:fontRef>
        </dgm:style>
      </dgm:prSet>
      <dgm:spPr/>
      <dgm:t>
        <a:bodyPr/>
        <a:lstStyle/>
        <a:p>
          <a:r>
            <a:rPr lang="cs-CZ" sz="2800" b="1" dirty="0" smtClean="0">
              <a:latin typeface="Times New Roman" pitchFamily="18" charset="0"/>
              <a:cs typeface="Times New Roman" pitchFamily="18" charset="0"/>
            </a:rPr>
            <a:t>spojky</a:t>
          </a:r>
          <a:endParaRPr lang="cs-CZ" sz="2800" b="1" dirty="0">
            <a:latin typeface="Times New Roman" pitchFamily="18" charset="0"/>
            <a:cs typeface="Times New Roman" pitchFamily="18" charset="0"/>
          </a:endParaRPr>
        </a:p>
      </dgm:t>
    </dgm:pt>
    <dgm:pt modelId="{4CCA0093-3FA5-4131-98CA-14E381A8F0B9}" type="parTrans" cxnId="{37D0C027-4772-42BE-BA4F-4D3708E216CF}">
      <dgm:prSet/>
      <dgm:spPr/>
      <dgm:t>
        <a:bodyPr/>
        <a:lstStyle/>
        <a:p>
          <a:endParaRPr lang="cs-CZ"/>
        </a:p>
      </dgm:t>
    </dgm:pt>
    <dgm:pt modelId="{BFB94CCC-222A-42FE-81A0-6A6B90BC5DB6}" type="sibTrans" cxnId="{37D0C027-4772-42BE-BA4F-4D3708E216CF}">
      <dgm:prSet/>
      <dgm:spPr/>
      <dgm:t>
        <a:bodyPr/>
        <a:lstStyle/>
        <a:p>
          <a:endParaRPr lang="cs-CZ"/>
        </a:p>
      </dgm:t>
    </dgm:pt>
    <dgm:pt modelId="{0FBA9D44-5989-4E65-93F0-5400624EFB54}">
      <dgm:prSet phldrT="[Text]" custT="1">
        <dgm:style>
          <a:lnRef idx="1">
            <a:schemeClr val="accent2"/>
          </a:lnRef>
          <a:fillRef idx="2">
            <a:schemeClr val="accent2"/>
          </a:fillRef>
          <a:effectRef idx="1">
            <a:schemeClr val="accent2"/>
          </a:effectRef>
          <a:fontRef idx="minor">
            <a:schemeClr val="dk1"/>
          </a:fontRef>
        </dgm:style>
      </dgm:prSet>
      <dgm:spPr/>
      <dgm:t>
        <a:bodyPr/>
        <a:lstStyle/>
        <a:p>
          <a:r>
            <a:rPr lang="cs-CZ" sz="1600" b="1" dirty="0" smtClean="0">
              <a:latin typeface="Times New Roman" pitchFamily="18" charset="0"/>
              <a:cs typeface="Times New Roman" pitchFamily="18" charset="0"/>
            </a:rPr>
            <a:t>souřadicí</a:t>
          </a:r>
          <a:endParaRPr lang="cs-CZ" sz="1600" b="1" dirty="0">
            <a:latin typeface="Times New Roman" pitchFamily="18" charset="0"/>
            <a:cs typeface="Times New Roman" pitchFamily="18" charset="0"/>
          </a:endParaRPr>
        </a:p>
      </dgm:t>
    </dgm:pt>
    <dgm:pt modelId="{02F98013-B96A-4711-AED8-E8C2E8D1A4F6}" type="parTrans" cxnId="{7FCFDD75-A84A-4BFF-8175-FBF89C4189F1}">
      <dgm:prSet>
        <dgm:style>
          <a:lnRef idx="1">
            <a:schemeClr val="accent2"/>
          </a:lnRef>
          <a:fillRef idx="0">
            <a:schemeClr val="accent2"/>
          </a:fillRef>
          <a:effectRef idx="0">
            <a:schemeClr val="accent2"/>
          </a:effectRef>
          <a:fontRef idx="minor">
            <a:schemeClr val="tx1"/>
          </a:fontRef>
        </dgm:style>
      </dgm:prSet>
      <dgm:spPr/>
      <dgm:t>
        <a:bodyPr/>
        <a:lstStyle/>
        <a:p>
          <a:endParaRPr lang="cs-CZ"/>
        </a:p>
      </dgm:t>
    </dgm:pt>
    <dgm:pt modelId="{D65C110D-9194-46D9-9541-20AFA1B6F750}" type="sibTrans" cxnId="{7FCFDD75-A84A-4BFF-8175-FBF89C4189F1}">
      <dgm:prSet/>
      <dgm:spPr/>
      <dgm:t>
        <a:bodyPr/>
        <a:lstStyle/>
        <a:p>
          <a:endParaRPr lang="cs-CZ"/>
        </a:p>
      </dgm:t>
    </dgm:pt>
    <dgm:pt modelId="{A45EB41E-32EE-4CFB-B001-3433447171B8}">
      <dgm:prSet phldrT="[Text]" custT="1">
        <dgm:style>
          <a:lnRef idx="1">
            <a:schemeClr val="accent2"/>
          </a:lnRef>
          <a:fillRef idx="2">
            <a:schemeClr val="accent2"/>
          </a:fillRef>
          <a:effectRef idx="1">
            <a:schemeClr val="accent2"/>
          </a:effectRef>
          <a:fontRef idx="minor">
            <a:schemeClr val="dk1"/>
          </a:fontRef>
        </dgm:style>
      </dgm:prSet>
      <dgm:spPr/>
      <dgm:t>
        <a:bodyPr/>
        <a:lstStyle/>
        <a:p>
          <a:r>
            <a:rPr lang="cs-CZ" sz="1600" b="1" dirty="0" smtClean="0">
              <a:latin typeface="Times New Roman" pitchFamily="18" charset="0"/>
              <a:cs typeface="Times New Roman" pitchFamily="18" charset="0"/>
            </a:rPr>
            <a:t>podřadicí</a:t>
          </a:r>
          <a:endParaRPr lang="cs-CZ" sz="1600" b="1" dirty="0">
            <a:latin typeface="Times New Roman" pitchFamily="18" charset="0"/>
            <a:cs typeface="Times New Roman" pitchFamily="18" charset="0"/>
          </a:endParaRPr>
        </a:p>
      </dgm:t>
    </dgm:pt>
    <dgm:pt modelId="{C821ECEC-A20F-4790-93B3-63C2C53D4C74}" type="parTrans" cxnId="{7140CAFA-2A81-4216-8EE7-8C1E44F42CC0}">
      <dgm:prSet>
        <dgm:style>
          <a:lnRef idx="1">
            <a:schemeClr val="accent2"/>
          </a:lnRef>
          <a:fillRef idx="0">
            <a:schemeClr val="accent2"/>
          </a:fillRef>
          <a:effectRef idx="0">
            <a:schemeClr val="accent2"/>
          </a:effectRef>
          <a:fontRef idx="minor">
            <a:schemeClr val="tx1"/>
          </a:fontRef>
        </dgm:style>
      </dgm:prSet>
      <dgm:spPr/>
      <dgm:t>
        <a:bodyPr/>
        <a:lstStyle/>
        <a:p>
          <a:endParaRPr lang="cs-CZ"/>
        </a:p>
      </dgm:t>
    </dgm:pt>
    <dgm:pt modelId="{F48CE644-6865-4206-943B-01D9A659F9AD}" type="sibTrans" cxnId="{7140CAFA-2A81-4216-8EE7-8C1E44F42CC0}">
      <dgm:prSet/>
      <dgm:spPr/>
      <dgm:t>
        <a:bodyPr/>
        <a:lstStyle/>
        <a:p>
          <a:endParaRPr lang="cs-CZ"/>
        </a:p>
      </dgm:t>
    </dgm:pt>
    <dgm:pt modelId="{43234399-FC41-4F87-ABE7-3586ABBCD12F}">
      <dgm:prSet phldrT="[Text]" custT="1">
        <dgm:style>
          <a:lnRef idx="1">
            <a:schemeClr val="accent2"/>
          </a:lnRef>
          <a:fillRef idx="2">
            <a:schemeClr val="accent2"/>
          </a:fillRef>
          <a:effectRef idx="1">
            <a:schemeClr val="accent2"/>
          </a:effectRef>
          <a:fontRef idx="minor">
            <a:schemeClr val="dk1"/>
          </a:fontRef>
        </dgm:style>
      </dgm:prSet>
      <dgm:spPr/>
      <dgm:t>
        <a:bodyPr/>
        <a:lstStyle/>
        <a:p>
          <a:pPr algn="ctr"/>
          <a:r>
            <a:rPr lang="cs-CZ" sz="1400" dirty="0" smtClean="0">
              <a:latin typeface="Times New Roman" pitchFamily="18" charset="0"/>
              <a:cs typeface="Times New Roman" pitchFamily="18" charset="0"/>
            </a:rPr>
            <a:t>spojují souřadně spojené věty nebo větné členy</a:t>
          </a:r>
          <a:endParaRPr lang="cs-CZ" sz="1400" dirty="0">
            <a:latin typeface="Times New Roman" pitchFamily="18" charset="0"/>
            <a:cs typeface="Times New Roman" pitchFamily="18" charset="0"/>
          </a:endParaRPr>
        </a:p>
      </dgm:t>
    </dgm:pt>
    <dgm:pt modelId="{5C015190-9738-4100-BEDF-69F611E51BC5}" type="parTrans" cxnId="{B4BDFF4D-AC0B-4360-A51D-2ABB179CF94A}">
      <dgm:prSet>
        <dgm:style>
          <a:lnRef idx="1">
            <a:schemeClr val="accent2"/>
          </a:lnRef>
          <a:fillRef idx="0">
            <a:schemeClr val="accent2"/>
          </a:fillRef>
          <a:effectRef idx="0">
            <a:schemeClr val="accent2"/>
          </a:effectRef>
          <a:fontRef idx="minor">
            <a:schemeClr val="tx1"/>
          </a:fontRef>
        </dgm:style>
      </dgm:prSet>
      <dgm:spPr/>
      <dgm:t>
        <a:bodyPr/>
        <a:lstStyle/>
        <a:p>
          <a:endParaRPr lang="cs-CZ"/>
        </a:p>
      </dgm:t>
    </dgm:pt>
    <dgm:pt modelId="{054D85CD-10D9-40FB-8722-56B99BB9F556}" type="sibTrans" cxnId="{B4BDFF4D-AC0B-4360-A51D-2ABB179CF94A}">
      <dgm:prSet/>
      <dgm:spPr/>
      <dgm:t>
        <a:bodyPr/>
        <a:lstStyle/>
        <a:p>
          <a:endParaRPr lang="cs-CZ"/>
        </a:p>
      </dgm:t>
    </dgm:pt>
    <dgm:pt modelId="{F30E999A-0580-4515-93AE-1BBC28201270}">
      <dgm:prSet phldrT="[Text]" custT="1">
        <dgm:style>
          <a:lnRef idx="1">
            <a:schemeClr val="accent2"/>
          </a:lnRef>
          <a:fillRef idx="2">
            <a:schemeClr val="accent2"/>
          </a:fillRef>
          <a:effectRef idx="1">
            <a:schemeClr val="accent2"/>
          </a:effectRef>
          <a:fontRef idx="minor">
            <a:schemeClr val="dk1"/>
          </a:fontRef>
        </dgm:style>
      </dgm:prSet>
      <dgm:spPr/>
      <dgm:t>
        <a:bodyPr/>
        <a:lstStyle/>
        <a:p>
          <a:r>
            <a:rPr lang="cs-CZ" sz="1400" dirty="0" smtClean="0">
              <a:latin typeface="Times New Roman" pitchFamily="18" charset="0"/>
              <a:cs typeface="Times New Roman" pitchFamily="18" charset="0"/>
            </a:rPr>
            <a:t>připojují větu závislou k větě řídící</a:t>
          </a:r>
          <a:endParaRPr lang="cs-CZ" sz="1400" dirty="0">
            <a:latin typeface="Times New Roman" pitchFamily="18" charset="0"/>
            <a:cs typeface="Times New Roman" pitchFamily="18" charset="0"/>
          </a:endParaRPr>
        </a:p>
      </dgm:t>
    </dgm:pt>
    <dgm:pt modelId="{5FECDA52-74A4-439B-9E08-B6744225FFAF}" type="parTrans" cxnId="{258C73C3-D2F8-4077-AD84-8E2EA1D721F7}">
      <dgm:prSet>
        <dgm:style>
          <a:lnRef idx="1">
            <a:schemeClr val="accent2"/>
          </a:lnRef>
          <a:fillRef idx="0">
            <a:schemeClr val="accent2"/>
          </a:fillRef>
          <a:effectRef idx="0">
            <a:schemeClr val="accent2"/>
          </a:effectRef>
          <a:fontRef idx="minor">
            <a:schemeClr val="tx1"/>
          </a:fontRef>
        </dgm:style>
      </dgm:prSet>
      <dgm:spPr/>
      <dgm:t>
        <a:bodyPr/>
        <a:lstStyle/>
        <a:p>
          <a:endParaRPr lang="cs-CZ"/>
        </a:p>
      </dgm:t>
    </dgm:pt>
    <dgm:pt modelId="{EFF216CE-7589-44FB-B036-11F0528E8928}" type="sibTrans" cxnId="{258C73C3-D2F8-4077-AD84-8E2EA1D721F7}">
      <dgm:prSet/>
      <dgm:spPr/>
      <dgm:t>
        <a:bodyPr/>
        <a:lstStyle/>
        <a:p>
          <a:endParaRPr lang="cs-CZ"/>
        </a:p>
      </dgm:t>
    </dgm:pt>
    <dgm:pt modelId="{D9387A77-432E-42BA-B32C-4A01559F3323}">
      <dgm:prSet phldrT="[Text]" custT="1">
        <dgm:style>
          <a:lnRef idx="1">
            <a:schemeClr val="accent2"/>
          </a:lnRef>
          <a:fillRef idx="2">
            <a:schemeClr val="accent2"/>
          </a:fillRef>
          <a:effectRef idx="1">
            <a:schemeClr val="accent2"/>
          </a:effectRef>
          <a:fontRef idx="minor">
            <a:schemeClr val="dk1"/>
          </a:fontRef>
        </dgm:style>
      </dgm:prSet>
      <dgm:spPr/>
      <dgm:t>
        <a:bodyPr/>
        <a:lstStyle/>
        <a:p>
          <a:pPr algn="ctr"/>
          <a:r>
            <a:rPr lang="cs-CZ" sz="1400" dirty="0" smtClean="0">
              <a:latin typeface="Times New Roman" pitchFamily="18" charset="0"/>
              <a:cs typeface="Times New Roman" pitchFamily="18" charset="0"/>
            </a:rPr>
            <a:t>např. a, i, nebo, ani, či, ale, avšak, však, neboť, proto, ba, …</a:t>
          </a:r>
          <a:endParaRPr lang="cs-CZ" sz="1400" dirty="0">
            <a:latin typeface="Times New Roman" pitchFamily="18" charset="0"/>
            <a:cs typeface="Times New Roman" pitchFamily="18" charset="0"/>
          </a:endParaRPr>
        </a:p>
      </dgm:t>
    </dgm:pt>
    <dgm:pt modelId="{D5985B51-7337-43E8-A8CE-634018B08627}" type="parTrans" cxnId="{C3343526-B38C-4179-84BF-FDF0B735CC69}">
      <dgm:prSet>
        <dgm:style>
          <a:lnRef idx="1">
            <a:schemeClr val="accent2"/>
          </a:lnRef>
          <a:fillRef idx="0">
            <a:schemeClr val="accent2"/>
          </a:fillRef>
          <a:effectRef idx="0">
            <a:schemeClr val="accent2"/>
          </a:effectRef>
          <a:fontRef idx="minor">
            <a:schemeClr val="tx1"/>
          </a:fontRef>
        </dgm:style>
      </dgm:prSet>
      <dgm:spPr/>
      <dgm:t>
        <a:bodyPr/>
        <a:lstStyle/>
        <a:p>
          <a:endParaRPr lang="cs-CZ"/>
        </a:p>
      </dgm:t>
    </dgm:pt>
    <dgm:pt modelId="{F798A578-5741-4790-B1ED-C62EDC489CC6}" type="sibTrans" cxnId="{C3343526-B38C-4179-84BF-FDF0B735CC69}">
      <dgm:prSet/>
      <dgm:spPr/>
      <dgm:t>
        <a:bodyPr/>
        <a:lstStyle/>
        <a:p>
          <a:endParaRPr lang="cs-CZ"/>
        </a:p>
      </dgm:t>
    </dgm:pt>
    <dgm:pt modelId="{37135006-CCAD-4752-9D22-E56744DD364F}">
      <dgm:prSet phldrT="[Text]" custT="1">
        <dgm:style>
          <a:lnRef idx="1">
            <a:schemeClr val="accent2"/>
          </a:lnRef>
          <a:fillRef idx="2">
            <a:schemeClr val="accent2"/>
          </a:fillRef>
          <a:effectRef idx="1">
            <a:schemeClr val="accent2"/>
          </a:effectRef>
          <a:fontRef idx="minor">
            <a:schemeClr val="dk1"/>
          </a:fontRef>
        </dgm:style>
      </dgm:prSet>
      <dgm:spPr/>
      <dgm:t>
        <a:bodyPr/>
        <a:lstStyle/>
        <a:p>
          <a:pPr algn="ctr"/>
          <a:r>
            <a:rPr lang="cs-CZ" sz="1400" dirty="0" smtClean="0">
              <a:latin typeface="Times New Roman" pitchFamily="18" charset="0"/>
              <a:cs typeface="Times New Roman" pitchFamily="18" charset="0"/>
            </a:rPr>
            <a:t>např. že, protože, když, aby, jelikož, jak, přestože, i když, ač, ačkoli, -</a:t>
          </a:r>
          <a:r>
            <a:rPr lang="cs-CZ" sz="1400" dirty="0" err="1" smtClean="0">
              <a:latin typeface="Times New Roman" pitchFamily="18" charset="0"/>
              <a:cs typeface="Times New Roman" pitchFamily="18" charset="0"/>
            </a:rPr>
            <a:t>li</a:t>
          </a:r>
          <a:r>
            <a:rPr lang="cs-CZ" sz="1400" dirty="0" smtClean="0">
              <a:latin typeface="Times New Roman" pitchFamily="18" charset="0"/>
              <a:cs typeface="Times New Roman" pitchFamily="18" charset="0"/>
            </a:rPr>
            <a:t>, … </a:t>
          </a:r>
          <a:endParaRPr lang="cs-CZ" sz="1400" dirty="0">
            <a:latin typeface="Times New Roman" pitchFamily="18" charset="0"/>
            <a:cs typeface="Times New Roman" pitchFamily="18" charset="0"/>
          </a:endParaRPr>
        </a:p>
      </dgm:t>
    </dgm:pt>
    <dgm:pt modelId="{A3567736-0034-49C5-B86B-CE1A9B26F068}" type="parTrans" cxnId="{61AEF99D-ECE5-4DC4-AD3B-7F11D21321EE}">
      <dgm:prSet>
        <dgm:style>
          <a:lnRef idx="1">
            <a:schemeClr val="accent2"/>
          </a:lnRef>
          <a:fillRef idx="0">
            <a:schemeClr val="accent2"/>
          </a:fillRef>
          <a:effectRef idx="0">
            <a:schemeClr val="accent2"/>
          </a:effectRef>
          <a:fontRef idx="minor">
            <a:schemeClr val="tx1"/>
          </a:fontRef>
        </dgm:style>
      </dgm:prSet>
      <dgm:spPr/>
      <dgm:t>
        <a:bodyPr/>
        <a:lstStyle/>
        <a:p>
          <a:endParaRPr lang="cs-CZ"/>
        </a:p>
      </dgm:t>
    </dgm:pt>
    <dgm:pt modelId="{32A5F84C-9A9F-41E7-B574-F947C2BF19AD}" type="sibTrans" cxnId="{61AEF99D-ECE5-4DC4-AD3B-7F11D21321EE}">
      <dgm:prSet/>
      <dgm:spPr/>
      <dgm:t>
        <a:bodyPr/>
        <a:lstStyle/>
        <a:p>
          <a:endParaRPr lang="cs-CZ"/>
        </a:p>
      </dgm:t>
    </dgm:pt>
    <dgm:pt modelId="{F0F9CC6A-8407-45D7-B1B4-0C5F94D6FC51}" type="pres">
      <dgm:prSet presAssocID="{66B454EB-43B2-4167-9947-71A3C70F2221}" presName="Name0" presStyleCnt="0">
        <dgm:presLayoutVars>
          <dgm:chPref val="1"/>
          <dgm:dir/>
          <dgm:animOne val="branch"/>
          <dgm:animLvl val="lvl"/>
          <dgm:resizeHandles val="exact"/>
        </dgm:presLayoutVars>
      </dgm:prSet>
      <dgm:spPr/>
      <dgm:t>
        <a:bodyPr/>
        <a:lstStyle/>
        <a:p>
          <a:endParaRPr lang="cs-CZ"/>
        </a:p>
      </dgm:t>
    </dgm:pt>
    <dgm:pt modelId="{CABCFB55-11F1-40F3-815E-711820E1A421}" type="pres">
      <dgm:prSet presAssocID="{FA877707-CA62-49A2-ADE8-1879EF0F3A7B}" presName="root1" presStyleCnt="0"/>
      <dgm:spPr/>
    </dgm:pt>
    <dgm:pt modelId="{FC232E5A-B0A4-48AF-BF83-F231E5C1F4B3}" type="pres">
      <dgm:prSet presAssocID="{FA877707-CA62-49A2-ADE8-1879EF0F3A7B}" presName="LevelOneTextNode" presStyleLbl="node0" presStyleIdx="0" presStyleCnt="1">
        <dgm:presLayoutVars>
          <dgm:chPref val="3"/>
        </dgm:presLayoutVars>
      </dgm:prSet>
      <dgm:spPr/>
      <dgm:t>
        <a:bodyPr/>
        <a:lstStyle/>
        <a:p>
          <a:endParaRPr lang="cs-CZ"/>
        </a:p>
      </dgm:t>
    </dgm:pt>
    <dgm:pt modelId="{0D705057-29AE-4F88-851A-070943007E1D}" type="pres">
      <dgm:prSet presAssocID="{FA877707-CA62-49A2-ADE8-1879EF0F3A7B}" presName="level2hierChild" presStyleCnt="0"/>
      <dgm:spPr/>
    </dgm:pt>
    <dgm:pt modelId="{A2B49129-1F04-45EF-A1FC-FA853B6137A4}" type="pres">
      <dgm:prSet presAssocID="{02F98013-B96A-4711-AED8-E8C2E8D1A4F6}" presName="conn2-1" presStyleLbl="parChTrans1D2" presStyleIdx="0" presStyleCnt="2"/>
      <dgm:spPr/>
      <dgm:t>
        <a:bodyPr/>
        <a:lstStyle/>
        <a:p>
          <a:endParaRPr lang="cs-CZ"/>
        </a:p>
      </dgm:t>
    </dgm:pt>
    <dgm:pt modelId="{FE1777D7-20FA-4DFB-B50D-87B88095480B}" type="pres">
      <dgm:prSet presAssocID="{02F98013-B96A-4711-AED8-E8C2E8D1A4F6}" presName="connTx" presStyleLbl="parChTrans1D2" presStyleIdx="0" presStyleCnt="2"/>
      <dgm:spPr/>
      <dgm:t>
        <a:bodyPr/>
        <a:lstStyle/>
        <a:p>
          <a:endParaRPr lang="cs-CZ"/>
        </a:p>
      </dgm:t>
    </dgm:pt>
    <dgm:pt modelId="{CB758165-D120-41DA-807F-CC3B323FF672}" type="pres">
      <dgm:prSet presAssocID="{0FBA9D44-5989-4E65-93F0-5400624EFB54}" presName="root2" presStyleCnt="0"/>
      <dgm:spPr/>
    </dgm:pt>
    <dgm:pt modelId="{EE8BCB40-26DE-4FF4-9AA3-86F883EE118A}" type="pres">
      <dgm:prSet presAssocID="{0FBA9D44-5989-4E65-93F0-5400624EFB54}" presName="LevelTwoTextNode" presStyleLbl="node2" presStyleIdx="0" presStyleCnt="2" custScaleX="92805" custScaleY="69758" custLinFactNeighborX="2131" custLinFactNeighborY="-19099">
        <dgm:presLayoutVars>
          <dgm:chPref val="3"/>
        </dgm:presLayoutVars>
      </dgm:prSet>
      <dgm:spPr/>
      <dgm:t>
        <a:bodyPr/>
        <a:lstStyle/>
        <a:p>
          <a:endParaRPr lang="cs-CZ"/>
        </a:p>
      </dgm:t>
    </dgm:pt>
    <dgm:pt modelId="{A3588ADE-E4E0-4202-9FAC-63109CA328FB}" type="pres">
      <dgm:prSet presAssocID="{0FBA9D44-5989-4E65-93F0-5400624EFB54}" presName="level3hierChild" presStyleCnt="0"/>
      <dgm:spPr/>
    </dgm:pt>
    <dgm:pt modelId="{9CEAE6A6-3A51-4386-9D5F-4E030FD8EC97}" type="pres">
      <dgm:prSet presAssocID="{5C015190-9738-4100-BEDF-69F611E51BC5}" presName="conn2-1" presStyleLbl="parChTrans1D3" presStyleIdx="0" presStyleCnt="4"/>
      <dgm:spPr/>
      <dgm:t>
        <a:bodyPr/>
        <a:lstStyle/>
        <a:p>
          <a:endParaRPr lang="cs-CZ"/>
        </a:p>
      </dgm:t>
    </dgm:pt>
    <dgm:pt modelId="{967FCA7B-32C9-4714-BA9E-E25DD668916C}" type="pres">
      <dgm:prSet presAssocID="{5C015190-9738-4100-BEDF-69F611E51BC5}" presName="connTx" presStyleLbl="parChTrans1D3" presStyleIdx="0" presStyleCnt="4"/>
      <dgm:spPr/>
      <dgm:t>
        <a:bodyPr/>
        <a:lstStyle/>
        <a:p>
          <a:endParaRPr lang="cs-CZ"/>
        </a:p>
      </dgm:t>
    </dgm:pt>
    <dgm:pt modelId="{A0D6A6BD-5C31-4A4C-8009-4AE076DC79EF}" type="pres">
      <dgm:prSet presAssocID="{43234399-FC41-4F87-ABE7-3586ABBCD12F}" presName="root2" presStyleCnt="0"/>
      <dgm:spPr/>
    </dgm:pt>
    <dgm:pt modelId="{F616F3DB-D899-4E83-9CFB-F72C965B5664}" type="pres">
      <dgm:prSet presAssocID="{43234399-FC41-4F87-ABE7-3586ABBCD12F}" presName="LevelTwoTextNode" presStyleLbl="node3" presStyleIdx="0" presStyleCnt="4" custLinFactNeighborX="-1541" custLinFactNeighborY="-40225">
        <dgm:presLayoutVars>
          <dgm:chPref val="3"/>
        </dgm:presLayoutVars>
      </dgm:prSet>
      <dgm:spPr/>
      <dgm:t>
        <a:bodyPr/>
        <a:lstStyle/>
        <a:p>
          <a:endParaRPr lang="cs-CZ"/>
        </a:p>
      </dgm:t>
    </dgm:pt>
    <dgm:pt modelId="{787B59F1-4774-4F80-B4F5-7332579F22B4}" type="pres">
      <dgm:prSet presAssocID="{43234399-FC41-4F87-ABE7-3586ABBCD12F}" presName="level3hierChild" presStyleCnt="0"/>
      <dgm:spPr/>
    </dgm:pt>
    <dgm:pt modelId="{DE8AF6AF-FFFE-48C2-8064-45CE776450E6}" type="pres">
      <dgm:prSet presAssocID="{D5985B51-7337-43E8-A8CE-634018B08627}" presName="conn2-1" presStyleLbl="parChTrans1D3" presStyleIdx="1" presStyleCnt="4"/>
      <dgm:spPr/>
      <dgm:t>
        <a:bodyPr/>
        <a:lstStyle/>
        <a:p>
          <a:endParaRPr lang="cs-CZ"/>
        </a:p>
      </dgm:t>
    </dgm:pt>
    <dgm:pt modelId="{8A7171E7-F90A-4095-ABE3-E9430E60F7A1}" type="pres">
      <dgm:prSet presAssocID="{D5985B51-7337-43E8-A8CE-634018B08627}" presName="connTx" presStyleLbl="parChTrans1D3" presStyleIdx="1" presStyleCnt="4"/>
      <dgm:spPr/>
      <dgm:t>
        <a:bodyPr/>
        <a:lstStyle/>
        <a:p>
          <a:endParaRPr lang="cs-CZ"/>
        </a:p>
      </dgm:t>
    </dgm:pt>
    <dgm:pt modelId="{0D7AEA7F-834E-4ED2-B169-88F266E61296}" type="pres">
      <dgm:prSet presAssocID="{D9387A77-432E-42BA-B32C-4A01559F3323}" presName="root2" presStyleCnt="0"/>
      <dgm:spPr/>
    </dgm:pt>
    <dgm:pt modelId="{EB95E5EF-4F6A-4A86-8AED-EF317222BFC8}" type="pres">
      <dgm:prSet presAssocID="{D9387A77-432E-42BA-B32C-4A01559F3323}" presName="LevelTwoTextNode" presStyleLbl="node3" presStyleIdx="1" presStyleCnt="4" custLinFactNeighborX="-1541" custLinFactNeighborY="-4762">
        <dgm:presLayoutVars>
          <dgm:chPref val="3"/>
        </dgm:presLayoutVars>
      </dgm:prSet>
      <dgm:spPr/>
      <dgm:t>
        <a:bodyPr/>
        <a:lstStyle/>
        <a:p>
          <a:endParaRPr lang="cs-CZ"/>
        </a:p>
      </dgm:t>
    </dgm:pt>
    <dgm:pt modelId="{A99F489E-04B9-41B2-8D98-B5B01630F9E7}" type="pres">
      <dgm:prSet presAssocID="{D9387A77-432E-42BA-B32C-4A01559F3323}" presName="level3hierChild" presStyleCnt="0"/>
      <dgm:spPr/>
    </dgm:pt>
    <dgm:pt modelId="{9FC5CB15-40A4-4148-A205-D942BF0FC645}" type="pres">
      <dgm:prSet presAssocID="{C821ECEC-A20F-4790-93B3-63C2C53D4C74}" presName="conn2-1" presStyleLbl="parChTrans1D2" presStyleIdx="1" presStyleCnt="2"/>
      <dgm:spPr/>
      <dgm:t>
        <a:bodyPr/>
        <a:lstStyle/>
        <a:p>
          <a:endParaRPr lang="cs-CZ"/>
        </a:p>
      </dgm:t>
    </dgm:pt>
    <dgm:pt modelId="{B7B7D0A4-D736-4E7F-8733-2BAF4A615F72}" type="pres">
      <dgm:prSet presAssocID="{C821ECEC-A20F-4790-93B3-63C2C53D4C74}" presName="connTx" presStyleLbl="parChTrans1D2" presStyleIdx="1" presStyleCnt="2"/>
      <dgm:spPr/>
      <dgm:t>
        <a:bodyPr/>
        <a:lstStyle/>
        <a:p>
          <a:endParaRPr lang="cs-CZ"/>
        </a:p>
      </dgm:t>
    </dgm:pt>
    <dgm:pt modelId="{1EE2AE2B-2BC8-4B5F-8906-44C8245565BC}" type="pres">
      <dgm:prSet presAssocID="{A45EB41E-32EE-4CFB-B001-3433447171B8}" presName="root2" presStyleCnt="0"/>
      <dgm:spPr/>
    </dgm:pt>
    <dgm:pt modelId="{BB16D5BE-BE0F-42FC-94E0-26888BE44225}" type="pres">
      <dgm:prSet presAssocID="{A45EB41E-32EE-4CFB-B001-3433447171B8}" presName="LevelTwoTextNode" presStyleLbl="node2" presStyleIdx="1" presStyleCnt="2" custScaleX="90307" custScaleY="69758" custLinFactNeighborX="2131" custLinFactNeighborY="14797">
        <dgm:presLayoutVars>
          <dgm:chPref val="3"/>
        </dgm:presLayoutVars>
      </dgm:prSet>
      <dgm:spPr/>
      <dgm:t>
        <a:bodyPr/>
        <a:lstStyle/>
        <a:p>
          <a:endParaRPr lang="cs-CZ"/>
        </a:p>
      </dgm:t>
    </dgm:pt>
    <dgm:pt modelId="{20DCA3DF-94D6-44D0-BFBF-65FF428290A9}" type="pres">
      <dgm:prSet presAssocID="{A45EB41E-32EE-4CFB-B001-3433447171B8}" presName="level3hierChild" presStyleCnt="0"/>
      <dgm:spPr/>
    </dgm:pt>
    <dgm:pt modelId="{03D77999-730F-4A9D-B665-412B5D4E66AA}" type="pres">
      <dgm:prSet presAssocID="{5FECDA52-74A4-439B-9E08-B6744225FFAF}" presName="conn2-1" presStyleLbl="parChTrans1D3" presStyleIdx="2" presStyleCnt="4"/>
      <dgm:spPr/>
      <dgm:t>
        <a:bodyPr/>
        <a:lstStyle/>
        <a:p>
          <a:endParaRPr lang="cs-CZ"/>
        </a:p>
      </dgm:t>
    </dgm:pt>
    <dgm:pt modelId="{71E55835-9521-4A4B-98B5-FE64355F5561}" type="pres">
      <dgm:prSet presAssocID="{5FECDA52-74A4-439B-9E08-B6744225FFAF}" presName="connTx" presStyleLbl="parChTrans1D3" presStyleIdx="2" presStyleCnt="4"/>
      <dgm:spPr/>
      <dgm:t>
        <a:bodyPr/>
        <a:lstStyle/>
        <a:p>
          <a:endParaRPr lang="cs-CZ"/>
        </a:p>
      </dgm:t>
    </dgm:pt>
    <dgm:pt modelId="{43F0D77E-C651-4DFA-BF3A-AAC850D4EAE0}" type="pres">
      <dgm:prSet presAssocID="{F30E999A-0580-4515-93AE-1BBC28201270}" presName="root2" presStyleCnt="0"/>
      <dgm:spPr/>
    </dgm:pt>
    <dgm:pt modelId="{D940A8BA-D590-4DB3-8356-CA9625D9F5BC}" type="pres">
      <dgm:prSet presAssocID="{F30E999A-0580-4515-93AE-1BBC28201270}" presName="LevelTwoTextNode" presStyleLbl="node3" presStyleIdx="2" presStyleCnt="4" custLinFactNeighborX="957" custLinFactNeighborY="18359">
        <dgm:presLayoutVars>
          <dgm:chPref val="3"/>
        </dgm:presLayoutVars>
      </dgm:prSet>
      <dgm:spPr/>
      <dgm:t>
        <a:bodyPr/>
        <a:lstStyle/>
        <a:p>
          <a:endParaRPr lang="cs-CZ"/>
        </a:p>
      </dgm:t>
    </dgm:pt>
    <dgm:pt modelId="{CF03997A-46F3-44F3-BDBF-F5952583DBE4}" type="pres">
      <dgm:prSet presAssocID="{F30E999A-0580-4515-93AE-1BBC28201270}" presName="level3hierChild" presStyleCnt="0"/>
      <dgm:spPr/>
    </dgm:pt>
    <dgm:pt modelId="{D59C837D-3A85-45A8-B9C6-1530F63D5F5B}" type="pres">
      <dgm:prSet presAssocID="{A3567736-0034-49C5-B86B-CE1A9B26F068}" presName="conn2-1" presStyleLbl="parChTrans1D3" presStyleIdx="3" presStyleCnt="4"/>
      <dgm:spPr/>
      <dgm:t>
        <a:bodyPr/>
        <a:lstStyle/>
        <a:p>
          <a:endParaRPr lang="cs-CZ"/>
        </a:p>
      </dgm:t>
    </dgm:pt>
    <dgm:pt modelId="{48B2E376-F51C-4CC9-A466-EF92B58B2535}" type="pres">
      <dgm:prSet presAssocID="{A3567736-0034-49C5-B86B-CE1A9B26F068}" presName="connTx" presStyleLbl="parChTrans1D3" presStyleIdx="3" presStyleCnt="4"/>
      <dgm:spPr/>
      <dgm:t>
        <a:bodyPr/>
        <a:lstStyle/>
        <a:p>
          <a:endParaRPr lang="cs-CZ"/>
        </a:p>
      </dgm:t>
    </dgm:pt>
    <dgm:pt modelId="{51DAC2AF-B026-41A6-9A4A-79ECCB74A172}" type="pres">
      <dgm:prSet presAssocID="{37135006-CCAD-4752-9D22-E56744DD364F}" presName="root2" presStyleCnt="0"/>
      <dgm:spPr/>
    </dgm:pt>
    <dgm:pt modelId="{FA707095-4AF4-4130-899A-C0D22A3051D3}" type="pres">
      <dgm:prSet presAssocID="{37135006-CCAD-4752-9D22-E56744DD364F}" presName="LevelTwoTextNode" presStyleLbl="node3" presStyleIdx="3" presStyleCnt="4" custLinFactNeighborX="957" custLinFactNeighborY="41479">
        <dgm:presLayoutVars>
          <dgm:chPref val="3"/>
        </dgm:presLayoutVars>
      </dgm:prSet>
      <dgm:spPr/>
      <dgm:t>
        <a:bodyPr/>
        <a:lstStyle/>
        <a:p>
          <a:endParaRPr lang="cs-CZ"/>
        </a:p>
      </dgm:t>
    </dgm:pt>
    <dgm:pt modelId="{DE5A6451-501D-4235-93B8-DECBCD18004E}" type="pres">
      <dgm:prSet presAssocID="{37135006-CCAD-4752-9D22-E56744DD364F}" presName="level3hierChild" presStyleCnt="0"/>
      <dgm:spPr/>
    </dgm:pt>
  </dgm:ptLst>
  <dgm:cxnLst>
    <dgm:cxn modelId="{A2924F75-6DD4-4B88-88A3-995EDA03750A}" type="presOf" srcId="{0FBA9D44-5989-4E65-93F0-5400624EFB54}" destId="{EE8BCB40-26DE-4FF4-9AA3-86F883EE118A}" srcOrd="0" destOrd="0" presId="urn:microsoft.com/office/officeart/2008/layout/HorizontalMultiLevelHierarchy"/>
    <dgm:cxn modelId="{4C4031FC-A3A1-4FE8-BB89-9439147AB148}" type="presOf" srcId="{FA877707-CA62-49A2-ADE8-1879EF0F3A7B}" destId="{FC232E5A-B0A4-48AF-BF83-F231E5C1F4B3}" srcOrd="0" destOrd="0" presId="urn:microsoft.com/office/officeart/2008/layout/HorizontalMultiLevelHierarchy"/>
    <dgm:cxn modelId="{E5430FD8-AE7E-4B56-94E8-3F440D7C7863}" type="presOf" srcId="{5C015190-9738-4100-BEDF-69F611E51BC5}" destId="{9CEAE6A6-3A51-4386-9D5F-4E030FD8EC97}" srcOrd="0" destOrd="0" presId="urn:microsoft.com/office/officeart/2008/layout/HorizontalMultiLevelHierarchy"/>
    <dgm:cxn modelId="{2BDC56FF-083D-4CDC-96F9-368C77887E4B}" type="presOf" srcId="{66B454EB-43B2-4167-9947-71A3C70F2221}" destId="{F0F9CC6A-8407-45D7-B1B4-0C5F94D6FC51}" srcOrd="0" destOrd="0" presId="urn:microsoft.com/office/officeart/2008/layout/HorizontalMultiLevelHierarchy"/>
    <dgm:cxn modelId="{C3343526-B38C-4179-84BF-FDF0B735CC69}" srcId="{0FBA9D44-5989-4E65-93F0-5400624EFB54}" destId="{D9387A77-432E-42BA-B32C-4A01559F3323}" srcOrd="1" destOrd="0" parTransId="{D5985B51-7337-43E8-A8CE-634018B08627}" sibTransId="{F798A578-5741-4790-B1ED-C62EDC489CC6}"/>
    <dgm:cxn modelId="{8C64419C-7ABB-4447-9D10-61AC9DACD096}" type="presOf" srcId="{5FECDA52-74A4-439B-9E08-B6744225FFAF}" destId="{03D77999-730F-4A9D-B665-412B5D4E66AA}" srcOrd="0" destOrd="0" presId="urn:microsoft.com/office/officeart/2008/layout/HorizontalMultiLevelHierarchy"/>
    <dgm:cxn modelId="{1FB2B7FB-A6CA-488D-A508-2D290656AA7E}" type="presOf" srcId="{C821ECEC-A20F-4790-93B3-63C2C53D4C74}" destId="{9FC5CB15-40A4-4148-A205-D942BF0FC645}" srcOrd="0" destOrd="0" presId="urn:microsoft.com/office/officeart/2008/layout/HorizontalMultiLevelHierarchy"/>
    <dgm:cxn modelId="{E2E3C60C-EBF2-4ECC-B06C-45EC65451433}" type="presOf" srcId="{D5985B51-7337-43E8-A8CE-634018B08627}" destId="{8A7171E7-F90A-4095-ABE3-E9430E60F7A1}" srcOrd="1" destOrd="0" presId="urn:microsoft.com/office/officeart/2008/layout/HorizontalMultiLevelHierarchy"/>
    <dgm:cxn modelId="{9F48CDE5-FCEC-481F-91AE-80D7E8B6E75E}" type="presOf" srcId="{C821ECEC-A20F-4790-93B3-63C2C53D4C74}" destId="{B7B7D0A4-D736-4E7F-8733-2BAF4A615F72}" srcOrd="1" destOrd="0" presId="urn:microsoft.com/office/officeart/2008/layout/HorizontalMultiLevelHierarchy"/>
    <dgm:cxn modelId="{67427103-638C-43C7-BDC7-C08BC1E94642}" type="presOf" srcId="{02F98013-B96A-4711-AED8-E8C2E8D1A4F6}" destId="{A2B49129-1F04-45EF-A1FC-FA853B6137A4}" srcOrd="0" destOrd="0" presId="urn:microsoft.com/office/officeart/2008/layout/HorizontalMultiLevelHierarchy"/>
    <dgm:cxn modelId="{63340FA4-00A5-4111-BA46-BF35A6F72FE4}" type="presOf" srcId="{37135006-CCAD-4752-9D22-E56744DD364F}" destId="{FA707095-4AF4-4130-899A-C0D22A3051D3}" srcOrd="0" destOrd="0" presId="urn:microsoft.com/office/officeart/2008/layout/HorizontalMultiLevelHierarchy"/>
    <dgm:cxn modelId="{8B748CE8-FB7E-4235-8371-E2BAF87D93C6}" type="presOf" srcId="{5FECDA52-74A4-439B-9E08-B6744225FFAF}" destId="{71E55835-9521-4A4B-98B5-FE64355F5561}" srcOrd="1" destOrd="0" presId="urn:microsoft.com/office/officeart/2008/layout/HorizontalMultiLevelHierarchy"/>
    <dgm:cxn modelId="{258C73C3-D2F8-4077-AD84-8E2EA1D721F7}" srcId="{A45EB41E-32EE-4CFB-B001-3433447171B8}" destId="{F30E999A-0580-4515-93AE-1BBC28201270}" srcOrd="0" destOrd="0" parTransId="{5FECDA52-74A4-439B-9E08-B6744225FFAF}" sibTransId="{EFF216CE-7589-44FB-B036-11F0528E8928}"/>
    <dgm:cxn modelId="{B4BDFF4D-AC0B-4360-A51D-2ABB179CF94A}" srcId="{0FBA9D44-5989-4E65-93F0-5400624EFB54}" destId="{43234399-FC41-4F87-ABE7-3586ABBCD12F}" srcOrd="0" destOrd="0" parTransId="{5C015190-9738-4100-BEDF-69F611E51BC5}" sibTransId="{054D85CD-10D9-40FB-8722-56B99BB9F556}"/>
    <dgm:cxn modelId="{37D0C027-4772-42BE-BA4F-4D3708E216CF}" srcId="{66B454EB-43B2-4167-9947-71A3C70F2221}" destId="{FA877707-CA62-49A2-ADE8-1879EF0F3A7B}" srcOrd="0" destOrd="0" parTransId="{4CCA0093-3FA5-4131-98CA-14E381A8F0B9}" sibTransId="{BFB94CCC-222A-42FE-81A0-6A6B90BC5DB6}"/>
    <dgm:cxn modelId="{1FFB6830-C120-4018-9A20-8850179DB267}" type="presOf" srcId="{A3567736-0034-49C5-B86B-CE1A9B26F068}" destId="{48B2E376-F51C-4CC9-A466-EF92B58B2535}" srcOrd="1" destOrd="0" presId="urn:microsoft.com/office/officeart/2008/layout/HorizontalMultiLevelHierarchy"/>
    <dgm:cxn modelId="{61AEF99D-ECE5-4DC4-AD3B-7F11D21321EE}" srcId="{A45EB41E-32EE-4CFB-B001-3433447171B8}" destId="{37135006-CCAD-4752-9D22-E56744DD364F}" srcOrd="1" destOrd="0" parTransId="{A3567736-0034-49C5-B86B-CE1A9B26F068}" sibTransId="{32A5F84C-9A9F-41E7-B574-F947C2BF19AD}"/>
    <dgm:cxn modelId="{595D8E8C-5497-4BB4-91D6-7AD0C4E6DE98}" type="presOf" srcId="{D9387A77-432E-42BA-B32C-4A01559F3323}" destId="{EB95E5EF-4F6A-4A86-8AED-EF317222BFC8}" srcOrd="0" destOrd="0" presId="urn:microsoft.com/office/officeart/2008/layout/HorizontalMultiLevelHierarchy"/>
    <dgm:cxn modelId="{8B9199A3-4E31-471B-BFD8-80AECC50A721}" type="presOf" srcId="{5C015190-9738-4100-BEDF-69F611E51BC5}" destId="{967FCA7B-32C9-4714-BA9E-E25DD668916C}" srcOrd="1" destOrd="0" presId="urn:microsoft.com/office/officeart/2008/layout/HorizontalMultiLevelHierarchy"/>
    <dgm:cxn modelId="{CF5CD576-E323-4620-BF0E-3FC3092D9645}" type="presOf" srcId="{A3567736-0034-49C5-B86B-CE1A9B26F068}" destId="{D59C837D-3A85-45A8-B9C6-1530F63D5F5B}" srcOrd="0" destOrd="0" presId="urn:microsoft.com/office/officeart/2008/layout/HorizontalMultiLevelHierarchy"/>
    <dgm:cxn modelId="{B6D93607-9961-405E-B3FD-0DF16F6E5F0C}" type="presOf" srcId="{02F98013-B96A-4711-AED8-E8C2E8D1A4F6}" destId="{FE1777D7-20FA-4DFB-B50D-87B88095480B}" srcOrd="1" destOrd="0" presId="urn:microsoft.com/office/officeart/2008/layout/HorizontalMultiLevelHierarchy"/>
    <dgm:cxn modelId="{E5C9C275-94D5-449E-98E2-F7138B42C013}" type="presOf" srcId="{43234399-FC41-4F87-ABE7-3586ABBCD12F}" destId="{F616F3DB-D899-4E83-9CFB-F72C965B5664}" srcOrd="0" destOrd="0" presId="urn:microsoft.com/office/officeart/2008/layout/HorizontalMultiLevelHierarchy"/>
    <dgm:cxn modelId="{196CF446-71CC-4282-94E1-3D4293D3E48D}" type="presOf" srcId="{A45EB41E-32EE-4CFB-B001-3433447171B8}" destId="{BB16D5BE-BE0F-42FC-94E0-26888BE44225}" srcOrd="0" destOrd="0" presId="urn:microsoft.com/office/officeart/2008/layout/HorizontalMultiLevelHierarchy"/>
    <dgm:cxn modelId="{DC7E492B-AA8A-448D-9EEB-DAA890BD4B48}" type="presOf" srcId="{F30E999A-0580-4515-93AE-1BBC28201270}" destId="{D940A8BA-D590-4DB3-8356-CA9625D9F5BC}" srcOrd="0" destOrd="0" presId="urn:microsoft.com/office/officeart/2008/layout/HorizontalMultiLevelHierarchy"/>
    <dgm:cxn modelId="{F4042B5F-F5B4-4CE8-AA94-88A81933798C}" type="presOf" srcId="{D5985B51-7337-43E8-A8CE-634018B08627}" destId="{DE8AF6AF-FFFE-48C2-8064-45CE776450E6}" srcOrd="0" destOrd="0" presId="urn:microsoft.com/office/officeart/2008/layout/HorizontalMultiLevelHierarchy"/>
    <dgm:cxn modelId="{7140CAFA-2A81-4216-8EE7-8C1E44F42CC0}" srcId="{FA877707-CA62-49A2-ADE8-1879EF0F3A7B}" destId="{A45EB41E-32EE-4CFB-B001-3433447171B8}" srcOrd="1" destOrd="0" parTransId="{C821ECEC-A20F-4790-93B3-63C2C53D4C74}" sibTransId="{F48CE644-6865-4206-943B-01D9A659F9AD}"/>
    <dgm:cxn modelId="{7FCFDD75-A84A-4BFF-8175-FBF89C4189F1}" srcId="{FA877707-CA62-49A2-ADE8-1879EF0F3A7B}" destId="{0FBA9D44-5989-4E65-93F0-5400624EFB54}" srcOrd="0" destOrd="0" parTransId="{02F98013-B96A-4711-AED8-E8C2E8D1A4F6}" sibTransId="{D65C110D-9194-46D9-9541-20AFA1B6F750}"/>
    <dgm:cxn modelId="{E03C98D5-5272-4062-BFC6-6C3A856FFC0E}" type="presParOf" srcId="{F0F9CC6A-8407-45D7-B1B4-0C5F94D6FC51}" destId="{CABCFB55-11F1-40F3-815E-711820E1A421}" srcOrd="0" destOrd="0" presId="urn:microsoft.com/office/officeart/2008/layout/HorizontalMultiLevelHierarchy"/>
    <dgm:cxn modelId="{FFCD24D6-220F-41BE-AA61-4342B3836CB3}" type="presParOf" srcId="{CABCFB55-11F1-40F3-815E-711820E1A421}" destId="{FC232E5A-B0A4-48AF-BF83-F231E5C1F4B3}" srcOrd="0" destOrd="0" presId="urn:microsoft.com/office/officeart/2008/layout/HorizontalMultiLevelHierarchy"/>
    <dgm:cxn modelId="{421A803A-9000-4DAD-892A-884E94D03FCD}" type="presParOf" srcId="{CABCFB55-11F1-40F3-815E-711820E1A421}" destId="{0D705057-29AE-4F88-851A-070943007E1D}" srcOrd="1" destOrd="0" presId="urn:microsoft.com/office/officeart/2008/layout/HorizontalMultiLevelHierarchy"/>
    <dgm:cxn modelId="{1C078C1F-E1A2-4D35-8FD0-074ABC50DD34}" type="presParOf" srcId="{0D705057-29AE-4F88-851A-070943007E1D}" destId="{A2B49129-1F04-45EF-A1FC-FA853B6137A4}" srcOrd="0" destOrd="0" presId="urn:microsoft.com/office/officeart/2008/layout/HorizontalMultiLevelHierarchy"/>
    <dgm:cxn modelId="{6FD788AA-7629-421B-93A3-BD5AC6F51053}" type="presParOf" srcId="{A2B49129-1F04-45EF-A1FC-FA853B6137A4}" destId="{FE1777D7-20FA-4DFB-B50D-87B88095480B}" srcOrd="0" destOrd="0" presId="urn:microsoft.com/office/officeart/2008/layout/HorizontalMultiLevelHierarchy"/>
    <dgm:cxn modelId="{036152C3-9C9C-4BC5-B4FD-D93FE7193820}" type="presParOf" srcId="{0D705057-29AE-4F88-851A-070943007E1D}" destId="{CB758165-D120-41DA-807F-CC3B323FF672}" srcOrd="1" destOrd="0" presId="urn:microsoft.com/office/officeart/2008/layout/HorizontalMultiLevelHierarchy"/>
    <dgm:cxn modelId="{439E9FF9-9A23-4B6A-B855-44ACE193F4B8}" type="presParOf" srcId="{CB758165-D120-41DA-807F-CC3B323FF672}" destId="{EE8BCB40-26DE-4FF4-9AA3-86F883EE118A}" srcOrd="0" destOrd="0" presId="urn:microsoft.com/office/officeart/2008/layout/HorizontalMultiLevelHierarchy"/>
    <dgm:cxn modelId="{3535CAA7-7EB5-4E0D-84BE-29B79F66B2E2}" type="presParOf" srcId="{CB758165-D120-41DA-807F-CC3B323FF672}" destId="{A3588ADE-E4E0-4202-9FAC-63109CA328FB}" srcOrd="1" destOrd="0" presId="urn:microsoft.com/office/officeart/2008/layout/HorizontalMultiLevelHierarchy"/>
    <dgm:cxn modelId="{9FE3C370-7D60-495C-BAA1-36743DC50D45}" type="presParOf" srcId="{A3588ADE-E4E0-4202-9FAC-63109CA328FB}" destId="{9CEAE6A6-3A51-4386-9D5F-4E030FD8EC97}" srcOrd="0" destOrd="0" presId="urn:microsoft.com/office/officeart/2008/layout/HorizontalMultiLevelHierarchy"/>
    <dgm:cxn modelId="{C64B9B15-BF16-4462-9F5F-ABDA7052F49D}" type="presParOf" srcId="{9CEAE6A6-3A51-4386-9D5F-4E030FD8EC97}" destId="{967FCA7B-32C9-4714-BA9E-E25DD668916C}" srcOrd="0" destOrd="0" presId="urn:microsoft.com/office/officeart/2008/layout/HorizontalMultiLevelHierarchy"/>
    <dgm:cxn modelId="{38FC7411-CFEA-4664-9F14-65682C6F42D0}" type="presParOf" srcId="{A3588ADE-E4E0-4202-9FAC-63109CA328FB}" destId="{A0D6A6BD-5C31-4A4C-8009-4AE076DC79EF}" srcOrd="1" destOrd="0" presId="urn:microsoft.com/office/officeart/2008/layout/HorizontalMultiLevelHierarchy"/>
    <dgm:cxn modelId="{53C25218-643B-4E6B-A327-76CA809D3869}" type="presParOf" srcId="{A0D6A6BD-5C31-4A4C-8009-4AE076DC79EF}" destId="{F616F3DB-D899-4E83-9CFB-F72C965B5664}" srcOrd="0" destOrd="0" presId="urn:microsoft.com/office/officeart/2008/layout/HorizontalMultiLevelHierarchy"/>
    <dgm:cxn modelId="{0384F70B-D387-43C8-AB1F-BFA65B032E47}" type="presParOf" srcId="{A0D6A6BD-5C31-4A4C-8009-4AE076DC79EF}" destId="{787B59F1-4774-4F80-B4F5-7332579F22B4}" srcOrd="1" destOrd="0" presId="urn:microsoft.com/office/officeart/2008/layout/HorizontalMultiLevelHierarchy"/>
    <dgm:cxn modelId="{C2ADC1B5-5238-4A77-BF73-16946ECB0CA9}" type="presParOf" srcId="{A3588ADE-E4E0-4202-9FAC-63109CA328FB}" destId="{DE8AF6AF-FFFE-48C2-8064-45CE776450E6}" srcOrd="2" destOrd="0" presId="urn:microsoft.com/office/officeart/2008/layout/HorizontalMultiLevelHierarchy"/>
    <dgm:cxn modelId="{5687D248-E2C0-42B9-9FFD-15CCC5BD7E63}" type="presParOf" srcId="{DE8AF6AF-FFFE-48C2-8064-45CE776450E6}" destId="{8A7171E7-F90A-4095-ABE3-E9430E60F7A1}" srcOrd="0" destOrd="0" presId="urn:microsoft.com/office/officeart/2008/layout/HorizontalMultiLevelHierarchy"/>
    <dgm:cxn modelId="{CE5057BF-8B89-4D1B-B9F4-B9712D95895D}" type="presParOf" srcId="{A3588ADE-E4E0-4202-9FAC-63109CA328FB}" destId="{0D7AEA7F-834E-4ED2-B169-88F266E61296}" srcOrd="3" destOrd="0" presId="urn:microsoft.com/office/officeart/2008/layout/HorizontalMultiLevelHierarchy"/>
    <dgm:cxn modelId="{49CD77D5-6413-437B-A7F9-05F1C2E6BCF9}" type="presParOf" srcId="{0D7AEA7F-834E-4ED2-B169-88F266E61296}" destId="{EB95E5EF-4F6A-4A86-8AED-EF317222BFC8}" srcOrd="0" destOrd="0" presId="urn:microsoft.com/office/officeart/2008/layout/HorizontalMultiLevelHierarchy"/>
    <dgm:cxn modelId="{00EC1878-CC48-4F28-BF19-B5E374E4FA3B}" type="presParOf" srcId="{0D7AEA7F-834E-4ED2-B169-88F266E61296}" destId="{A99F489E-04B9-41B2-8D98-B5B01630F9E7}" srcOrd="1" destOrd="0" presId="urn:microsoft.com/office/officeart/2008/layout/HorizontalMultiLevelHierarchy"/>
    <dgm:cxn modelId="{6DAF4D7A-129F-45DE-AE76-EEF5A4DD75AE}" type="presParOf" srcId="{0D705057-29AE-4F88-851A-070943007E1D}" destId="{9FC5CB15-40A4-4148-A205-D942BF0FC645}" srcOrd="2" destOrd="0" presId="urn:microsoft.com/office/officeart/2008/layout/HorizontalMultiLevelHierarchy"/>
    <dgm:cxn modelId="{C7A26EA9-4E32-4835-8E14-1EA05D6837D8}" type="presParOf" srcId="{9FC5CB15-40A4-4148-A205-D942BF0FC645}" destId="{B7B7D0A4-D736-4E7F-8733-2BAF4A615F72}" srcOrd="0" destOrd="0" presId="urn:microsoft.com/office/officeart/2008/layout/HorizontalMultiLevelHierarchy"/>
    <dgm:cxn modelId="{2E642C10-0A1D-4A53-B35D-6DE36C305165}" type="presParOf" srcId="{0D705057-29AE-4F88-851A-070943007E1D}" destId="{1EE2AE2B-2BC8-4B5F-8906-44C8245565BC}" srcOrd="3" destOrd="0" presId="urn:microsoft.com/office/officeart/2008/layout/HorizontalMultiLevelHierarchy"/>
    <dgm:cxn modelId="{A5B6ECDB-34EA-4809-9192-216C5ABAA3F6}" type="presParOf" srcId="{1EE2AE2B-2BC8-4B5F-8906-44C8245565BC}" destId="{BB16D5BE-BE0F-42FC-94E0-26888BE44225}" srcOrd="0" destOrd="0" presId="urn:microsoft.com/office/officeart/2008/layout/HorizontalMultiLevelHierarchy"/>
    <dgm:cxn modelId="{6770A90B-C166-4864-9B6C-05212875BC0E}" type="presParOf" srcId="{1EE2AE2B-2BC8-4B5F-8906-44C8245565BC}" destId="{20DCA3DF-94D6-44D0-BFBF-65FF428290A9}" srcOrd="1" destOrd="0" presId="urn:microsoft.com/office/officeart/2008/layout/HorizontalMultiLevelHierarchy"/>
    <dgm:cxn modelId="{A10F41CB-D014-43F7-82B6-8DBF8ADBF83D}" type="presParOf" srcId="{20DCA3DF-94D6-44D0-BFBF-65FF428290A9}" destId="{03D77999-730F-4A9D-B665-412B5D4E66AA}" srcOrd="0" destOrd="0" presId="urn:microsoft.com/office/officeart/2008/layout/HorizontalMultiLevelHierarchy"/>
    <dgm:cxn modelId="{6E138FC1-CED8-46E0-883E-E590ED2CEC66}" type="presParOf" srcId="{03D77999-730F-4A9D-B665-412B5D4E66AA}" destId="{71E55835-9521-4A4B-98B5-FE64355F5561}" srcOrd="0" destOrd="0" presId="urn:microsoft.com/office/officeart/2008/layout/HorizontalMultiLevelHierarchy"/>
    <dgm:cxn modelId="{EE00CF91-A473-4FEC-9BED-337FA7434FDE}" type="presParOf" srcId="{20DCA3DF-94D6-44D0-BFBF-65FF428290A9}" destId="{43F0D77E-C651-4DFA-BF3A-AAC850D4EAE0}" srcOrd="1" destOrd="0" presId="urn:microsoft.com/office/officeart/2008/layout/HorizontalMultiLevelHierarchy"/>
    <dgm:cxn modelId="{C7B6A150-8655-4E9F-8661-92D97F3A5776}" type="presParOf" srcId="{43F0D77E-C651-4DFA-BF3A-AAC850D4EAE0}" destId="{D940A8BA-D590-4DB3-8356-CA9625D9F5BC}" srcOrd="0" destOrd="0" presId="urn:microsoft.com/office/officeart/2008/layout/HorizontalMultiLevelHierarchy"/>
    <dgm:cxn modelId="{CD5EAB04-543E-4F05-B293-BA88087C87BC}" type="presParOf" srcId="{43F0D77E-C651-4DFA-BF3A-AAC850D4EAE0}" destId="{CF03997A-46F3-44F3-BDBF-F5952583DBE4}" srcOrd="1" destOrd="0" presId="urn:microsoft.com/office/officeart/2008/layout/HorizontalMultiLevelHierarchy"/>
    <dgm:cxn modelId="{6A9F18F2-0FC6-4975-AA03-C0FEE248ABF4}" type="presParOf" srcId="{20DCA3DF-94D6-44D0-BFBF-65FF428290A9}" destId="{D59C837D-3A85-45A8-B9C6-1530F63D5F5B}" srcOrd="2" destOrd="0" presId="urn:microsoft.com/office/officeart/2008/layout/HorizontalMultiLevelHierarchy"/>
    <dgm:cxn modelId="{F4BCA31C-95F7-4264-890E-179C3944B6B0}" type="presParOf" srcId="{D59C837D-3A85-45A8-B9C6-1530F63D5F5B}" destId="{48B2E376-F51C-4CC9-A466-EF92B58B2535}" srcOrd="0" destOrd="0" presId="urn:microsoft.com/office/officeart/2008/layout/HorizontalMultiLevelHierarchy"/>
    <dgm:cxn modelId="{1A656246-4DA5-4B64-8BBC-224CB4F7500B}" type="presParOf" srcId="{20DCA3DF-94D6-44D0-BFBF-65FF428290A9}" destId="{51DAC2AF-B026-41A6-9A4A-79ECCB74A172}" srcOrd="3" destOrd="0" presId="urn:microsoft.com/office/officeart/2008/layout/HorizontalMultiLevelHierarchy"/>
    <dgm:cxn modelId="{7F922F26-167F-4E99-BA13-224F4DD20773}" type="presParOf" srcId="{51DAC2AF-B026-41A6-9A4A-79ECCB74A172}" destId="{FA707095-4AF4-4130-899A-C0D22A3051D3}" srcOrd="0" destOrd="0" presId="urn:microsoft.com/office/officeart/2008/layout/HorizontalMultiLevelHierarchy"/>
    <dgm:cxn modelId="{30E669B7-78D0-4182-901B-848ED86A0B1B}" type="presParOf" srcId="{51DAC2AF-B026-41A6-9A4A-79ECCB74A172}" destId="{DE5A6451-501D-4235-93B8-DECBCD18004E}" srcOrd="1" destOrd="0" presId="urn:microsoft.com/office/officeart/2008/layout/HorizontalMultiLevelHierarchy"/>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8/layout/HorizontalMultiLevelHierarchy">
  <dgm:title val=""/>
  <dgm:desc val=""/>
  <dgm:catLst>
    <dgm:cat type="hierarchy" pri="46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clrData>
  <dgm:layoutNode name="Name0">
    <dgm:varLst>
      <dgm:chPref val="1"/>
      <dgm:dir/>
      <dgm:animOne val="branch"/>
      <dgm:animLvl val="lvl"/>
      <dgm:resizeHandles val="exact"/>
    </dgm:varLst>
    <dgm:choose name="Name1">
      <dgm:if name="Name2" func="var" arg="dir" op="equ" val="norm">
        <dgm:alg type="hierChild">
          <dgm:param type="linDir" val="fromT"/>
          <dgm:param type="chAlign" val="l"/>
        </dgm:alg>
      </dgm:if>
      <dgm:else name="Name3">
        <dgm:alg type="hierChild">
          <dgm:param type="linDir" val="fromT"/>
          <dgm:param type="chAlign" val="r"/>
        </dgm:alg>
      </dgm:else>
    </dgm:choose>
    <dgm:shape xmlns:r="http://schemas.openxmlformats.org/officeDocument/2006/relationships" r:blip="">
      <dgm:adjLst/>
    </dgm:shape>
    <dgm:presOf/>
    <dgm:constrLst>
      <dgm:constr type="h" for="des" forName="LevelOneTextNode" refType="h"/>
      <dgm:constr type="w" for="des" forName="LevelOneTextNode" refType="h" refFor="des" refForName="LevelOneTextNode" fact="0.19"/>
      <dgm:constr type="h" for="des" forName="LevelTwoTextNode" refType="w" refFor="des" refForName="LevelOneTextNode"/>
      <dgm:constr type="w" for="des" forName="LevelTwoTextNode" refType="h" refFor="des" refForName="LevelTwoTextNode" fact="3.28"/>
      <dgm:constr type="sibSp" refType="h" refFor="des" refForName="LevelTwoTextNode" op="equ" fact="0.25"/>
      <dgm:constr type="sibSp" for="des" forName="level2hierChild" refType="h" refFor="des" refForName="LevelTwoTextNode" op="equ" fact="0.25"/>
      <dgm:constr type="sibSp" for="des" forName="level3hierChild" refType="h" refFor="des" refForName="LevelTwoTextNode" op="equ" fact="0.25"/>
      <dgm:constr type="sp" for="des" forName="root1" refType="w" refFor="des" refForName="LevelTwoTextNode" fact="0.2"/>
      <dgm:constr type="sp" for="des" forName="root2" refType="sp" refFor="des" refForName="root1" op="equ"/>
      <dgm:constr type="primFontSz" for="des" forName="LevelOneTextNode" op="equ" val="65"/>
      <dgm:constr type="primFontSz" for="des" forName="LevelTwoTextNode" op="equ" val="65"/>
      <dgm:constr type="primFontSz" for="des" forName="LevelTwoTextNode" refType="primFontSz" refFor="des" refForName="LevelOneTextNode" op="lte"/>
      <dgm:constr type="primFontSz" for="des" forName="connTx" op="equ" val="50"/>
      <dgm:constr type="primFontSz" for="des" forName="connTx" refType="primFontSz" refFor="des" refForName="LevelOneTextNode" op="lte" fact="0.78"/>
    </dgm:constrLst>
    <dgm:forEach name="Name4" axis="ch">
      <dgm:forEach name="Name5" axis="self" ptType="node">
        <dgm:layoutNode name="root1">
          <dgm:choose name="Name6">
            <dgm:if name="Name7" func="var" arg="dir" op="equ" val="norm">
              <dgm:alg type="hierRoot">
                <dgm:param type="hierAlign" val="lCtrCh"/>
              </dgm:alg>
            </dgm:if>
            <dgm:else name="Name8">
              <dgm:alg type="hierRoot">
                <dgm:param type="hierAlign" val="rCtrCh"/>
              </dgm:alg>
            </dgm:else>
          </dgm:choose>
          <dgm:shape xmlns:r="http://schemas.openxmlformats.org/officeDocument/2006/relationships" r:blip="">
            <dgm:adjLst/>
          </dgm:shape>
          <dgm:presOf/>
          <dgm:layoutNode name="LevelOneTextNode" styleLbl="node0">
            <dgm:varLst>
              <dgm:chPref val="3"/>
            </dgm:varLst>
            <dgm:alg type="tx">
              <dgm:param type="autoTxRot" val="grav"/>
            </dgm:alg>
            <dgm:choose name="Name9">
              <dgm:if name="Name10" func="var" arg="dir" op="equ" val="norm">
                <dgm:shape xmlns:r="http://schemas.openxmlformats.org/officeDocument/2006/relationships" rot="270" type="rect" r:blip="">
                  <dgm:adjLst/>
                </dgm:shape>
              </dgm:if>
              <dgm:else name="Name11">
                <dgm:shape xmlns:r="http://schemas.openxmlformats.org/officeDocument/2006/relationships" rot="90" type="rect" r:blip="">
                  <dgm:adjLst/>
                </dgm:shape>
              </dgm:else>
            </dgm:choos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2hierChild">
            <dgm:choose name="Name12">
              <dgm:if name="Name13" func="var" arg="dir" op="equ" val="norm">
                <dgm:alg type="hierChild">
                  <dgm:param type="linDir" val="fromT"/>
                  <dgm:param type="chAlign" val="l"/>
                </dgm:alg>
              </dgm:if>
              <dgm:else name="Name14">
                <dgm:alg type="hierChild">
                  <dgm:param type="linDir" val="fromT"/>
                  <dgm:param type="chAlign" val="r"/>
                </dgm:alg>
              </dgm:else>
            </dgm:choose>
            <dgm:shape xmlns:r="http://schemas.openxmlformats.org/officeDocument/2006/relationships" r:blip="">
              <dgm:adjLst/>
            </dgm:shape>
            <dgm:presOf/>
            <dgm:forEach name="repeat" axis="ch">
              <dgm:forEach name="Name15" axis="self" ptType="parTrans" cnt="1">
                <dgm:layoutNode name="conn2-1">
                  <dgm:choose name="Name16">
                    <dgm:if name="Name17" func="var" arg="dir" op="equ" val="norm">
                      <dgm:alg type="conn">
                        <dgm:param type="dim" val="1D"/>
                        <dgm:param type="begPts" val="midR"/>
                        <dgm:param type="endPts" val="midL"/>
                        <dgm:param type="endSty" val="noArr"/>
                        <dgm:param type="connRout" val="bend"/>
                      </dgm:alg>
                    </dgm:if>
                    <dgm:else name="Name18">
                      <dgm:alg type="conn">
                        <dgm:param type="dim" val="1D"/>
                        <dgm:param type="begPts" val="midL"/>
                        <dgm:param type="endPts" val="midR"/>
                        <dgm:param type="endSty" val="noArr"/>
                        <dgm:param type="connRout" val="bend"/>
                      </dgm:alg>
                    </dgm:else>
                  </dgm:choose>
                  <dgm:shape xmlns:r="http://schemas.openxmlformats.org/officeDocument/2006/relationships" type="conn" r:blip="" zOrderOff="-99999">
                    <dgm:adjLst/>
                  </dgm:shape>
                  <dgm:presOf axis="self"/>
                  <dgm:constrLst>
                    <dgm:constr type="w" val="1"/>
                    <dgm:constr type="h" val="5"/>
                    <dgm:constr type="connDist"/>
                    <dgm:constr type="begPad"/>
                    <dgm:constr type="endPad"/>
                    <dgm:constr type="userA" for="ch" refType="connDist"/>
                  </dgm:constr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9" axis="self" ptType="node">
                <dgm:layoutNode name="root2">
                  <dgm:choose name="Name20">
                    <dgm:if name="Name21" func="var" arg="dir" op="equ" val="norm">
                      <dgm:alg type="hierRoot">
                        <dgm:param type="hierAlign" val="lCtrCh"/>
                      </dgm:alg>
                    </dgm:if>
                    <dgm:else name="Name22">
                      <dgm:alg type="hierRoot">
                        <dgm:param type="hierAlign" val="rCtrCh"/>
                      </dgm:alg>
                    </dgm:else>
                  </dgm:choose>
                  <dgm:shape xmlns:r="http://schemas.openxmlformats.org/officeDocument/2006/relationships" r:blip="">
                    <dgm:adjLst/>
                  </dgm:shape>
                  <dgm:presOf/>
                  <dgm:layoutNode name="LevelTwoTextNode">
                    <dgm:varLst>
                      <dgm:chPref val="3"/>
                    </dgm:varLst>
                    <dgm:alg type="tx"/>
                    <dgm:shape xmlns:r="http://schemas.openxmlformats.org/officeDocument/2006/relationships" type="rect" r:blip="">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3hierChild">
                    <dgm:choose name="Name23">
                      <dgm:if name="Name24" func="var" arg="dir" op="equ" val="norm">
                        <dgm:alg type="hierChild">
                          <dgm:param type="linDir" val="fromT"/>
                          <dgm:param type="chAlign" val="l"/>
                        </dgm:alg>
                      </dgm:if>
                      <dgm:else name="Name25">
                        <dgm:alg type="hierChild">
                          <dgm:param type="linDir" val="fromT"/>
                          <dgm:param type="chAlign" val="r"/>
                        </dgm:alg>
                      </dgm:else>
                    </dgm:choose>
                    <dgm:shape xmlns:r="http://schemas.openxmlformats.org/officeDocument/2006/relationships" r:blip="">
                      <dgm:adjLst/>
                    </dgm:shape>
                    <dgm:presOf/>
                    <dgm:forEach name="Name26" ref="repeat"/>
                  </dgm:layoutNode>
                </dgm:layoutNode>
              </dgm:forEach>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8/layout/HorizontalMultiLevelHierarchy">
  <dgm:title val=""/>
  <dgm:desc val=""/>
  <dgm:catLst>
    <dgm:cat type="hierarchy" pri="46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clrData>
  <dgm:layoutNode name="Name0">
    <dgm:varLst>
      <dgm:chPref val="1"/>
      <dgm:dir/>
      <dgm:animOne val="branch"/>
      <dgm:animLvl val="lvl"/>
      <dgm:resizeHandles val="exact"/>
    </dgm:varLst>
    <dgm:choose name="Name1">
      <dgm:if name="Name2" func="var" arg="dir" op="equ" val="norm">
        <dgm:alg type="hierChild">
          <dgm:param type="linDir" val="fromT"/>
          <dgm:param type="chAlign" val="l"/>
        </dgm:alg>
      </dgm:if>
      <dgm:else name="Name3">
        <dgm:alg type="hierChild">
          <dgm:param type="linDir" val="fromT"/>
          <dgm:param type="chAlign" val="r"/>
        </dgm:alg>
      </dgm:else>
    </dgm:choose>
    <dgm:shape xmlns:r="http://schemas.openxmlformats.org/officeDocument/2006/relationships" r:blip="">
      <dgm:adjLst/>
    </dgm:shape>
    <dgm:presOf/>
    <dgm:constrLst>
      <dgm:constr type="h" for="des" forName="LevelOneTextNode" refType="h"/>
      <dgm:constr type="w" for="des" forName="LevelOneTextNode" refType="h" refFor="des" refForName="LevelOneTextNode" fact="0.19"/>
      <dgm:constr type="h" for="des" forName="LevelTwoTextNode" refType="w" refFor="des" refForName="LevelOneTextNode"/>
      <dgm:constr type="w" for="des" forName="LevelTwoTextNode" refType="h" refFor="des" refForName="LevelTwoTextNode" fact="3.28"/>
      <dgm:constr type="sibSp" refType="h" refFor="des" refForName="LevelTwoTextNode" op="equ" fact="0.25"/>
      <dgm:constr type="sibSp" for="des" forName="level2hierChild" refType="h" refFor="des" refForName="LevelTwoTextNode" op="equ" fact="0.25"/>
      <dgm:constr type="sibSp" for="des" forName="level3hierChild" refType="h" refFor="des" refForName="LevelTwoTextNode" op="equ" fact="0.25"/>
      <dgm:constr type="sp" for="des" forName="root1" refType="w" refFor="des" refForName="LevelTwoTextNode" fact="0.2"/>
      <dgm:constr type="sp" for="des" forName="root2" refType="sp" refFor="des" refForName="root1" op="equ"/>
      <dgm:constr type="primFontSz" for="des" forName="LevelOneTextNode" op="equ" val="65"/>
      <dgm:constr type="primFontSz" for="des" forName="LevelTwoTextNode" op="equ" val="65"/>
      <dgm:constr type="primFontSz" for="des" forName="LevelTwoTextNode" refType="primFontSz" refFor="des" refForName="LevelOneTextNode" op="lte"/>
      <dgm:constr type="primFontSz" for="des" forName="connTx" op="equ" val="50"/>
      <dgm:constr type="primFontSz" for="des" forName="connTx" refType="primFontSz" refFor="des" refForName="LevelOneTextNode" op="lte" fact="0.78"/>
    </dgm:constrLst>
    <dgm:forEach name="Name4" axis="ch">
      <dgm:forEach name="Name5" axis="self" ptType="node">
        <dgm:layoutNode name="root1">
          <dgm:choose name="Name6">
            <dgm:if name="Name7" func="var" arg="dir" op="equ" val="norm">
              <dgm:alg type="hierRoot">
                <dgm:param type="hierAlign" val="lCtrCh"/>
              </dgm:alg>
            </dgm:if>
            <dgm:else name="Name8">
              <dgm:alg type="hierRoot">
                <dgm:param type="hierAlign" val="rCtrCh"/>
              </dgm:alg>
            </dgm:else>
          </dgm:choose>
          <dgm:shape xmlns:r="http://schemas.openxmlformats.org/officeDocument/2006/relationships" r:blip="">
            <dgm:adjLst/>
          </dgm:shape>
          <dgm:presOf/>
          <dgm:layoutNode name="LevelOneTextNode" styleLbl="node0">
            <dgm:varLst>
              <dgm:chPref val="3"/>
            </dgm:varLst>
            <dgm:alg type="tx">
              <dgm:param type="autoTxRot" val="grav"/>
            </dgm:alg>
            <dgm:choose name="Name9">
              <dgm:if name="Name10" func="var" arg="dir" op="equ" val="norm">
                <dgm:shape xmlns:r="http://schemas.openxmlformats.org/officeDocument/2006/relationships" rot="270" type="rect" r:blip="">
                  <dgm:adjLst/>
                </dgm:shape>
              </dgm:if>
              <dgm:else name="Name11">
                <dgm:shape xmlns:r="http://schemas.openxmlformats.org/officeDocument/2006/relationships" rot="90" type="rect" r:blip="">
                  <dgm:adjLst/>
                </dgm:shape>
              </dgm:else>
            </dgm:choos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2hierChild">
            <dgm:choose name="Name12">
              <dgm:if name="Name13" func="var" arg="dir" op="equ" val="norm">
                <dgm:alg type="hierChild">
                  <dgm:param type="linDir" val="fromT"/>
                  <dgm:param type="chAlign" val="l"/>
                </dgm:alg>
              </dgm:if>
              <dgm:else name="Name14">
                <dgm:alg type="hierChild">
                  <dgm:param type="linDir" val="fromT"/>
                  <dgm:param type="chAlign" val="r"/>
                </dgm:alg>
              </dgm:else>
            </dgm:choose>
            <dgm:shape xmlns:r="http://schemas.openxmlformats.org/officeDocument/2006/relationships" r:blip="">
              <dgm:adjLst/>
            </dgm:shape>
            <dgm:presOf/>
            <dgm:forEach name="repeat" axis="ch">
              <dgm:forEach name="Name15" axis="self" ptType="parTrans" cnt="1">
                <dgm:layoutNode name="conn2-1">
                  <dgm:choose name="Name16">
                    <dgm:if name="Name17" func="var" arg="dir" op="equ" val="norm">
                      <dgm:alg type="conn">
                        <dgm:param type="dim" val="1D"/>
                        <dgm:param type="begPts" val="midR"/>
                        <dgm:param type="endPts" val="midL"/>
                        <dgm:param type="endSty" val="noArr"/>
                        <dgm:param type="connRout" val="bend"/>
                      </dgm:alg>
                    </dgm:if>
                    <dgm:else name="Name18">
                      <dgm:alg type="conn">
                        <dgm:param type="dim" val="1D"/>
                        <dgm:param type="begPts" val="midL"/>
                        <dgm:param type="endPts" val="midR"/>
                        <dgm:param type="endSty" val="noArr"/>
                        <dgm:param type="connRout" val="bend"/>
                      </dgm:alg>
                    </dgm:else>
                  </dgm:choose>
                  <dgm:shape xmlns:r="http://schemas.openxmlformats.org/officeDocument/2006/relationships" type="conn" r:blip="" zOrderOff="-99999">
                    <dgm:adjLst/>
                  </dgm:shape>
                  <dgm:presOf axis="self"/>
                  <dgm:constrLst>
                    <dgm:constr type="w" val="1"/>
                    <dgm:constr type="h" val="5"/>
                    <dgm:constr type="connDist"/>
                    <dgm:constr type="begPad"/>
                    <dgm:constr type="endPad"/>
                    <dgm:constr type="userA" for="ch" refType="connDist"/>
                  </dgm:constr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9" axis="self" ptType="node">
                <dgm:layoutNode name="root2">
                  <dgm:choose name="Name20">
                    <dgm:if name="Name21" func="var" arg="dir" op="equ" val="norm">
                      <dgm:alg type="hierRoot">
                        <dgm:param type="hierAlign" val="lCtrCh"/>
                      </dgm:alg>
                    </dgm:if>
                    <dgm:else name="Name22">
                      <dgm:alg type="hierRoot">
                        <dgm:param type="hierAlign" val="rCtrCh"/>
                      </dgm:alg>
                    </dgm:else>
                  </dgm:choose>
                  <dgm:shape xmlns:r="http://schemas.openxmlformats.org/officeDocument/2006/relationships" r:blip="">
                    <dgm:adjLst/>
                  </dgm:shape>
                  <dgm:presOf/>
                  <dgm:layoutNode name="LevelTwoTextNode">
                    <dgm:varLst>
                      <dgm:chPref val="3"/>
                    </dgm:varLst>
                    <dgm:alg type="tx"/>
                    <dgm:shape xmlns:r="http://schemas.openxmlformats.org/officeDocument/2006/relationships" type="rect" r:blip="">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3hierChild">
                    <dgm:choose name="Name23">
                      <dgm:if name="Name24" func="var" arg="dir" op="equ" val="norm">
                        <dgm:alg type="hierChild">
                          <dgm:param type="linDir" val="fromT"/>
                          <dgm:param type="chAlign" val="l"/>
                        </dgm:alg>
                      </dgm:if>
                      <dgm:else name="Name25">
                        <dgm:alg type="hierChild">
                          <dgm:param type="linDir" val="fromT"/>
                          <dgm:param type="chAlign" val="r"/>
                        </dgm:alg>
                      </dgm:else>
                    </dgm:choose>
                    <dgm:shape xmlns:r="http://schemas.openxmlformats.org/officeDocument/2006/relationships" r:blip="">
                      <dgm:adjLst/>
                    </dgm:shape>
                    <dgm:presOf/>
                    <dgm:forEach name="Name26" ref="repeat"/>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2">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smtClean="0">
                <a:latin typeface="+mn-lt"/>
              </a:defRPr>
            </a:lvl1pPr>
          </a:lstStyle>
          <a:p>
            <a:pPr>
              <a:defRPr/>
            </a:pPr>
            <a:r>
              <a:rPr lang="cs-CZ"/>
              <a:t>Elektronická učebnice - Základní škola Děčín VI, Na Stráni 879/2, příspěvková organizace</a:t>
            </a:r>
          </a:p>
        </p:txBody>
      </p:sp>
      <p:sp>
        <p:nvSpPr>
          <p:cNvPr id="3" name="Zástupný symbol pro datum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smtClean="0">
                <a:latin typeface="+mn-lt"/>
              </a:defRPr>
            </a:lvl1pPr>
          </a:lstStyle>
          <a:p>
            <a:pPr>
              <a:defRPr/>
            </a:pPr>
            <a:fld id="{E139AFA4-CB3B-42EB-8A19-65824D36D1D0}" type="datetimeFigureOut">
              <a:rPr lang="cs-CZ"/>
              <a:pPr>
                <a:defRPr/>
              </a:pPr>
              <a:t>15.1.2012</a:t>
            </a:fld>
            <a:endParaRPr lang="cs-CZ"/>
          </a:p>
        </p:txBody>
      </p:sp>
      <p:sp>
        <p:nvSpPr>
          <p:cNvPr id="4" name="Zástupný symbol pro zápatí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defRPr>
            </a:lvl1pPr>
          </a:lstStyle>
          <a:p>
            <a:pPr>
              <a:defRPr/>
            </a:pPr>
            <a:endParaRPr lang="cs-CZ"/>
          </a:p>
        </p:txBody>
      </p:sp>
      <p:sp>
        <p:nvSpPr>
          <p:cNvPr id="5" name="Zástupný symbol pro číslo snímku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smtClean="0">
                <a:latin typeface="+mn-lt"/>
              </a:defRPr>
            </a:lvl1pPr>
          </a:lstStyle>
          <a:p>
            <a:pPr>
              <a:defRPr/>
            </a:pPr>
            <a:fld id="{CDE62FFF-0D2B-433F-AD56-FD5308719943}" type="slidenum">
              <a:rPr lang="cs-CZ"/>
              <a:pPr>
                <a:defRPr/>
              </a:pPr>
              <a:t>‹#›</a:t>
            </a:fld>
            <a:endParaRPr lang="cs-CZ"/>
          </a:p>
        </p:txBody>
      </p:sp>
    </p:spTree>
    <p:extLst>
      <p:ext uri="{BB962C8B-B14F-4D97-AF65-F5344CB8AC3E}">
        <p14:creationId xmlns:p14="http://schemas.microsoft.com/office/powerpoint/2010/main" val="415650642"/>
      </p:ext>
    </p:extLst>
  </p:cSld>
  <p:clrMap bg1="lt1" tx1="dk1" bg2="lt2" tx2="dk2" accent1="accent1" accent2="accent2" accent3="accent3" accent4="accent4" accent5="accent5" accent6="accent6" hlink="hlink" folHlink="folHlink"/>
  <p:hf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smtClean="0">
                <a:latin typeface="+mn-lt"/>
              </a:defRPr>
            </a:lvl1pPr>
          </a:lstStyle>
          <a:p>
            <a:pPr>
              <a:defRPr/>
            </a:pPr>
            <a:r>
              <a:rPr lang="cs-CZ"/>
              <a:t>Elektronická učebnice - Základní škola Děčín VI, Na Stráni 879/2, příspěvková organizace</a:t>
            </a:r>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smtClean="0">
                <a:latin typeface="+mn-lt"/>
              </a:defRPr>
            </a:lvl1pPr>
          </a:lstStyle>
          <a:p>
            <a:pPr>
              <a:defRPr/>
            </a:pPr>
            <a:fld id="{1E5AA3CA-F502-4F35-ABE2-A5C07980E430}" type="datetimeFigureOut">
              <a:rPr lang="cs-CZ"/>
              <a:pPr>
                <a:defRPr/>
              </a:pPr>
              <a:t>15.1.2012</a:t>
            </a:fld>
            <a:endParaRPr lang="cs-CZ"/>
          </a:p>
        </p:txBody>
      </p:sp>
      <p:sp>
        <p:nvSpPr>
          <p:cNvPr id="4" name="Zástupný symbol pro obrázek snímku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pPr lvl="0"/>
            <a:endParaRPr lang="cs-CZ" noProof="0"/>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cs-CZ" noProof="0" smtClean="0"/>
              <a:t>Klepnutím lze upravit styly předlohy textu.</a:t>
            </a:r>
          </a:p>
          <a:p>
            <a:pPr lvl="1"/>
            <a:r>
              <a:rPr lang="cs-CZ" noProof="0" smtClean="0"/>
              <a:t>Druhá úroveň</a:t>
            </a:r>
          </a:p>
          <a:p>
            <a:pPr lvl="2"/>
            <a:r>
              <a:rPr lang="cs-CZ" noProof="0" smtClean="0"/>
              <a:t>Třetí úroveň</a:t>
            </a:r>
          </a:p>
          <a:p>
            <a:pPr lvl="3"/>
            <a:r>
              <a:rPr lang="cs-CZ" noProof="0" smtClean="0"/>
              <a:t>Čtvrtá úroveň</a:t>
            </a:r>
          </a:p>
          <a:p>
            <a:pPr lvl="4"/>
            <a:r>
              <a:rPr lang="cs-CZ" noProof="0" smtClean="0"/>
              <a:t>Pátá úroveň</a:t>
            </a:r>
            <a:endParaRPr lang="cs-CZ" noProof="0"/>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defRPr>
            </a:lvl1pPr>
          </a:lstStyle>
          <a:p>
            <a:pPr>
              <a:defRPr/>
            </a:pPr>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smtClean="0">
                <a:latin typeface="+mn-lt"/>
              </a:defRPr>
            </a:lvl1pPr>
          </a:lstStyle>
          <a:p>
            <a:pPr>
              <a:defRPr/>
            </a:pPr>
            <a:fld id="{4ED062A3-2085-4102-AAC1-E7E6C5F6D22E}" type="slidenum">
              <a:rPr lang="cs-CZ"/>
              <a:pPr>
                <a:defRPr/>
              </a:pPr>
              <a:t>‹#›</a:t>
            </a:fld>
            <a:endParaRPr lang="cs-CZ"/>
          </a:p>
        </p:txBody>
      </p:sp>
    </p:spTree>
    <p:extLst>
      <p:ext uri="{BB962C8B-B14F-4D97-AF65-F5344CB8AC3E}">
        <p14:creationId xmlns:p14="http://schemas.microsoft.com/office/powerpoint/2010/main" val="3357667243"/>
      </p:ext>
    </p:extLst>
  </p:cSld>
  <p:clrMap bg1="lt1" tx1="dk1" bg2="lt2" tx2="dk2" accent1="accent1" accent2="accent2" accent3="accent3" accent4="accent4" accent5="accent5" accent6="accent6" hlink="hlink" folHlink="folHlink"/>
  <p:hf ftr="0" dt="0"/>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Zástupný symbol pro obrázek snímku 1"/>
          <p:cNvSpPr>
            <a:spLocks noGrp="1" noRot="1" noChangeAspect="1"/>
          </p:cNvSpPr>
          <p:nvPr>
            <p:ph type="sldImg"/>
          </p:nvPr>
        </p:nvSpPr>
        <p:spPr bwMode="auto">
          <a:noFill/>
          <a:ln>
            <a:solidFill>
              <a:srgbClr val="000000"/>
            </a:solidFill>
            <a:miter lim="800000"/>
            <a:headEnd/>
            <a:tailEnd/>
          </a:ln>
        </p:spPr>
      </p:sp>
      <p:sp>
        <p:nvSpPr>
          <p:cNvPr id="16386" name="Zástupný symbol pro poznámky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cs-CZ" smtClean="0"/>
          </a:p>
        </p:txBody>
      </p:sp>
      <p:sp>
        <p:nvSpPr>
          <p:cNvPr id="16387" name="Zástupný symbol pro číslo snímku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EE254FDB-63C3-4C24-AEA4-12BC4DB1605E}" type="slidenum">
              <a:rPr lang="cs-CZ"/>
              <a:pPr fontAlgn="base">
                <a:spcBef>
                  <a:spcPct val="0"/>
                </a:spcBef>
                <a:spcAft>
                  <a:spcPct val="0"/>
                </a:spcAft>
              </a:pPr>
              <a:t>1</a:t>
            </a:fld>
            <a:endParaRPr lang="cs-CZ"/>
          </a:p>
        </p:txBody>
      </p:sp>
      <p:sp>
        <p:nvSpPr>
          <p:cNvPr id="16388" name="Zástupný symbol pro záhlaví 4"/>
          <p:cNvSpPr>
            <a:spLocks noGrp="1"/>
          </p:cNvSpPr>
          <p:nvPr>
            <p:ph type="hdr" sz="quarter"/>
          </p:nvPr>
        </p:nvSpPr>
        <p:spPr bwMode="auto">
          <a:noFill/>
          <a:ln>
            <a:miter lim="800000"/>
            <a:headEnd/>
            <a:tailEnd/>
          </a:ln>
        </p:spPr>
        <p:txBody>
          <a:bodyPr wrap="square" numCol="1" anchor="t" anchorCtr="0" compatLnSpc="1">
            <a:prstTxWarp prst="textNoShape">
              <a:avLst/>
            </a:prstTxWarp>
          </a:bodyPr>
          <a:lstStyle/>
          <a:p>
            <a:pPr fontAlgn="base">
              <a:spcBef>
                <a:spcPct val="0"/>
              </a:spcBef>
              <a:spcAft>
                <a:spcPct val="0"/>
              </a:spcAft>
            </a:pPr>
            <a:r>
              <a:rPr lang="cs-CZ"/>
              <a:t>Elektronická učebnice - Základní škola Děčín VI, Na Stráni 879/2, příspěvková organizace</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Zástupný symbol pro obrázek snímku 1"/>
          <p:cNvSpPr>
            <a:spLocks noGrp="1" noRot="1" noChangeAspect="1"/>
          </p:cNvSpPr>
          <p:nvPr>
            <p:ph type="sldImg"/>
          </p:nvPr>
        </p:nvSpPr>
        <p:spPr bwMode="auto">
          <a:noFill/>
          <a:ln>
            <a:solidFill>
              <a:srgbClr val="000000"/>
            </a:solidFill>
            <a:miter lim="800000"/>
            <a:headEnd/>
            <a:tailEnd/>
          </a:ln>
        </p:spPr>
      </p:sp>
      <p:sp>
        <p:nvSpPr>
          <p:cNvPr id="18434" name="Zástupný symbol pro poznámky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cs-CZ" smtClean="0"/>
          </a:p>
        </p:txBody>
      </p:sp>
      <p:sp>
        <p:nvSpPr>
          <p:cNvPr id="18435" name="Zástupný symbol pro číslo snímku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661953AC-52C1-42B8-A667-3EF18F3DFE0C}" type="slidenum">
              <a:rPr lang="cs-CZ"/>
              <a:pPr fontAlgn="base">
                <a:spcBef>
                  <a:spcPct val="0"/>
                </a:spcBef>
                <a:spcAft>
                  <a:spcPct val="0"/>
                </a:spcAft>
              </a:pPr>
              <a:t>2</a:t>
            </a:fld>
            <a:endParaRPr lang="cs-CZ"/>
          </a:p>
        </p:txBody>
      </p:sp>
      <p:sp>
        <p:nvSpPr>
          <p:cNvPr id="18436" name="Zástupný symbol pro záhlaví 4"/>
          <p:cNvSpPr>
            <a:spLocks noGrp="1"/>
          </p:cNvSpPr>
          <p:nvPr>
            <p:ph type="hdr" sz="quarter"/>
          </p:nvPr>
        </p:nvSpPr>
        <p:spPr bwMode="auto">
          <a:noFill/>
          <a:ln>
            <a:miter lim="800000"/>
            <a:headEnd/>
            <a:tailEnd/>
          </a:ln>
        </p:spPr>
        <p:txBody>
          <a:bodyPr wrap="square" numCol="1" anchor="t" anchorCtr="0" compatLnSpc="1">
            <a:prstTxWarp prst="textNoShape">
              <a:avLst/>
            </a:prstTxWarp>
          </a:bodyPr>
          <a:lstStyle/>
          <a:p>
            <a:pPr fontAlgn="base">
              <a:spcBef>
                <a:spcPct val="0"/>
              </a:spcBef>
              <a:spcAft>
                <a:spcPct val="0"/>
              </a:spcAft>
            </a:pPr>
            <a:r>
              <a:rPr lang="cs-CZ"/>
              <a:t>Elektronická učebnice - Základní škola Děčín VI, Na Stráni 879/2, příspěvková organizace</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Zástupný symbol pro obrázek snímku 1"/>
          <p:cNvSpPr>
            <a:spLocks noGrp="1" noRot="1" noChangeAspect="1"/>
          </p:cNvSpPr>
          <p:nvPr>
            <p:ph type="sldImg"/>
          </p:nvPr>
        </p:nvSpPr>
        <p:spPr bwMode="auto">
          <a:noFill/>
          <a:ln>
            <a:solidFill>
              <a:srgbClr val="000000"/>
            </a:solidFill>
            <a:miter lim="800000"/>
            <a:headEnd/>
            <a:tailEnd/>
          </a:ln>
        </p:spPr>
      </p:sp>
      <p:sp>
        <p:nvSpPr>
          <p:cNvPr id="20482" name="Zástupný symbol pro poznámky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cs-CZ" smtClean="0"/>
          </a:p>
        </p:txBody>
      </p:sp>
      <p:sp>
        <p:nvSpPr>
          <p:cNvPr id="20483" name="Zástupný symbol pro číslo snímku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0C83225F-B210-42CD-81B0-8410A3D6281B}" type="slidenum">
              <a:rPr lang="cs-CZ"/>
              <a:pPr fontAlgn="base">
                <a:spcBef>
                  <a:spcPct val="0"/>
                </a:spcBef>
                <a:spcAft>
                  <a:spcPct val="0"/>
                </a:spcAft>
              </a:pPr>
              <a:t>3</a:t>
            </a:fld>
            <a:endParaRPr lang="cs-CZ"/>
          </a:p>
        </p:txBody>
      </p:sp>
      <p:sp>
        <p:nvSpPr>
          <p:cNvPr id="20484" name="Zástupný symbol pro záhlaví 4"/>
          <p:cNvSpPr>
            <a:spLocks noGrp="1"/>
          </p:cNvSpPr>
          <p:nvPr>
            <p:ph type="hdr" sz="quarter"/>
          </p:nvPr>
        </p:nvSpPr>
        <p:spPr bwMode="auto">
          <a:noFill/>
          <a:ln>
            <a:miter lim="800000"/>
            <a:headEnd/>
            <a:tailEnd/>
          </a:ln>
        </p:spPr>
        <p:txBody>
          <a:bodyPr wrap="square" numCol="1" anchor="t" anchorCtr="0" compatLnSpc="1">
            <a:prstTxWarp prst="textNoShape">
              <a:avLst/>
            </a:prstTxWarp>
          </a:bodyPr>
          <a:lstStyle/>
          <a:p>
            <a:pPr fontAlgn="base">
              <a:spcBef>
                <a:spcPct val="0"/>
              </a:spcBef>
              <a:spcAft>
                <a:spcPct val="0"/>
              </a:spcAft>
            </a:pPr>
            <a:r>
              <a:rPr lang="cs-CZ"/>
              <a:t>Elektronická učebnice - Základní škola Děčín VI, Na Stráni 879/2, příspěvková organizace</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Zástupný symbol pro obrázek snímku 1"/>
          <p:cNvSpPr>
            <a:spLocks noGrp="1" noRot="1" noChangeAspect="1"/>
          </p:cNvSpPr>
          <p:nvPr>
            <p:ph type="sldImg"/>
          </p:nvPr>
        </p:nvSpPr>
        <p:spPr bwMode="auto">
          <a:noFill/>
          <a:ln>
            <a:solidFill>
              <a:srgbClr val="000000"/>
            </a:solidFill>
            <a:miter lim="800000"/>
            <a:headEnd/>
            <a:tailEnd/>
          </a:ln>
        </p:spPr>
      </p:sp>
      <p:sp>
        <p:nvSpPr>
          <p:cNvPr id="22530" name="Zástupný symbol pro poznámky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cs-CZ" smtClean="0"/>
          </a:p>
        </p:txBody>
      </p:sp>
      <p:sp>
        <p:nvSpPr>
          <p:cNvPr id="22531" name="Zástupný symbol pro číslo snímku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4661B333-0B45-4DCA-B8A9-D68166555CD7}" type="slidenum">
              <a:rPr lang="cs-CZ"/>
              <a:pPr fontAlgn="base">
                <a:spcBef>
                  <a:spcPct val="0"/>
                </a:spcBef>
                <a:spcAft>
                  <a:spcPct val="0"/>
                </a:spcAft>
              </a:pPr>
              <a:t>4</a:t>
            </a:fld>
            <a:endParaRPr lang="cs-CZ"/>
          </a:p>
        </p:txBody>
      </p:sp>
      <p:sp>
        <p:nvSpPr>
          <p:cNvPr id="22532" name="Zástupný symbol pro záhlaví 4"/>
          <p:cNvSpPr>
            <a:spLocks noGrp="1"/>
          </p:cNvSpPr>
          <p:nvPr>
            <p:ph type="hdr" sz="quarter"/>
          </p:nvPr>
        </p:nvSpPr>
        <p:spPr bwMode="auto">
          <a:noFill/>
          <a:ln>
            <a:miter lim="800000"/>
            <a:headEnd/>
            <a:tailEnd/>
          </a:ln>
        </p:spPr>
        <p:txBody>
          <a:bodyPr wrap="square" numCol="1" anchor="t" anchorCtr="0" compatLnSpc="1">
            <a:prstTxWarp prst="textNoShape">
              <a:avLst/>
            </a:prstTxWarp>
          </a:bodyPr>
          <a:lstStyle/>
          <a:p>
            <a:pPr fontAlgn="base">
              <a:spcBef>
                <a:spcPct val="0"/>
              </a:spcBef>
              <a:spcAft>
                <a:spcPct val="0"/>
              </a:spcAft>
            </a:pPr>
            <a:r>
              <a:rPr lang="cs-CZ"/>
              <a:t>Elektronická učebnice - Základní škola Děčín VI, Na Stráni 879/2, příspěvková organizace</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Zástupný symbol pro obrázek snímku 1"/>
          <p:cNvSpPr>
            <a:spLocks noGrp="1" noRot="1" noChangeAspect="1"/>
          </p:cNvSpPr>
          <p:nvPr>
            <p:ph type="sldImg"/>
          </p:nvPr>
        </p:nvSpPr>
        <p:spPr bwMode="auto">
          <a:noFill/>
          <a:ln>
            <a:solidFill>
              <a:srgbClr val="000000"/>
            </a:solidFill>
            <a:miter lim="800000"/>
            <a:headEnd/>
            <a:tailEnd/>
          </a:ln>
        </p:spPr>
      </p:sp>
      <p:sp>
        <p:nvSpPr>
          <p:cNvPr id="24578" name="Zástupný symbol pro poznámky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cs-CZ" smtClean="0"/>
          </a:p>
        </p:txBody>
      </p:sp>
      <p:sp>
        <p:nvSpPr>
          <p:cNvPr id="24579" name="Zástupný symbol pro číslo snímku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DB97A063-42CB-45A9-9A72-DA81DCA8AF0E}" type="slidenum">
              <a:rPr lang="cs-CZ"/>
              <a:pPr fontAlgn="base">
                <a:spcBef>
                  <a:spcPct val="0"/>
                </a:spcBef>
                <a:spcAft>
                  <a:spcPct val="0"/>
                </a:spcAft>
              </a:pPr>
              <a:t>5</a:t>
            </a:fld>
            <a:endParaRPr lang="cs-CZ"/>
          </a:p>
        </p:txBody>
      </p:sp>
      <p:sp>
        <p:nvSpPr>
          <p:cNvPr id="24580" name="Zástupný symbol pro záhlaví 4"/>
          <p:cNvSpPr>
            <a:spLocks noGrp="1"/>
          </p:cNvSpPr>
          <p:nvPr>
            <p:ph type="hdr" sz="quarter"/>
          </p:nvPr>
        </p:nvSpPr>
        <p:spPr bwMode="auto">
          <a:noFill/>
          <a:ln>
            <a:miter lim="800000"/>
            <a:headEnd/>
            <a:tailEnd/>
          </a:ln>
        </p:spPr>
        <p:txBody>
          <a:bodyPr wrap="square" numCol="1" anchor="t" anchorCtr="0" compatLnSpc="1">
            <a:prstTxWarp prst="textNoShape">
              <a:avLst/>
            </a:prstTxWarp>
          </a:bodyPr>
          <a:lstStyle/>
          <a:p>
            <a:pPr fontAlgn="base">
              <a:spcBef>
                <a:spcPct val="0"/>
              </a:spcBef>
              <a:spcAft>
                <a:spcPct val="0"/>
              </a:spcAft>
            </a:pPr>
            <a:r>
              <a:rPr lang="cs-CZ"/>
              <a:t>Elektronická učebnice - Základní škola Děčín VI, Na Stráni 879/2, příspěvková organizace</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Zástupný symbol pro obrázek snímku 1"/>
          <p:cNvSpPr>
            <a:spLocks noGrp="1" noRot="1" noChangeAspect="1"/>
          </p:cNvSpPr>
          <p:nvPr>
            <p:ph type="sldImg"/>
          </p:nvPr>
        </p:nvSpPr>
        <p:spPr bwMode="auto">
          <a:noFill/>
          <a:ln>
            <a:solidFill>
              <a:srgbClr val="000000"/>
            </a:solidFill>
            <a:miter lim="800000"/>
            <a:headEnd/>
            <a:tailEnd/>
          </a:ln>
        </p:spPr>
      </p:sp>
      <p:sp>
        <p:nvSpPr>
          <p:cNvPr id="26626" name="Zástupný symbol pro poznámky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cs-CZ" smtClean="0"/>
          </a:p>
        </p:txBody>
      </p:sp>
      <p:sp>
        <p:nvSpPr>
          <p:cNvPr id="26627" name="Zástupný symbol pro číslo snímku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60401EA0-5703-4C2C-A6D2-136B8C4AC6AE}" type="slidenum">
              <a:rPr lang="cs-CZ"/>
              <a:pPr fontAlgn="base">
                <a:spcBef>
                  <a:spcPct val="0"/>
                </a:spcBef>
                <a:spcAft>
                  <a:spcPct val="0"/>
                </a:spcAft>
              </a:pPr>
              <a:t>6</a:t>
            </a:fld>
            <a:endParaRPr lang="cs-CZ"/>
          </a:p>
        </p:txBody>
      </p:sp>
      <p:sp>
        <p:nvSpPr>
          <p:cNvPr id="26628" name="Zástupný symbol pro záhlaví 4"/>
          <p:cNvSpPr>
            <a:spLocks noGrp="1"/>
          </p:cNvSpPr>
          <p:nvPr>
            <p:ph type="hdr" sz="quarter"/>
          </p:nvPr>
        </p:nvSpPr>
        <p:spPr bwMode="auto">
          <a:noFill/>
          <a:ln>
            <a:miter lim="800000"/>
            <a:headEnd/>
            <a:tailEnd/>
          </a:ln>
        </p:spPr>
        <p:txBody>
          <a:bodyPr wrap="square" numCol="1" anchor="t" anchorCtr="0" compatLnSpc="1">
            <a:prstTxWarp prst="textNoShape">
              <a:avLst/>
            </a:prstTxWarp>
          </a:bodyPr>
          <a:lstStyle/>
          <a:p>
            <a:pPr fontAlgn="base">
              <a:spcBef>
                <a:spcPct val="0"/>
              </a:spcBef>
              <a:spcAft>
                <a:spcPct val="0"/>
              </a:spcAft>
            </a:pPr>
            <a:r>
              <a:rPr lang="cs-CZ"/>
              <a:t>Elektronická učebnice - Základní škola Děčín VI, Na Stráni 879/2, příspěvková organizace</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Zástupný symbol pro obrázek snímku 1"/>
          <p:cNvSpPr>
            <a:spLocks noGrp="1" noRot="1" noChangeAspect="1"/>
          </p:cNvSpPr>
          <p:nvPr>
            <p:ph type="sldImg"/>
          </p:nvPr>
        </p:nvSpPr>
        <p:spPr bwMode="auto">
          <a:noFill/>
          <a:ln>
            <a:solidFill>
              <a:srgbClr val="000000"/>
            </a:solidFill>
            <a:miter lim="800000"/>
            <a:headEnd/>
            <a:tailEnd/>
          </a:ln>
        </p:spPr>
      </p:sp>
      <p:sp>
        <p:nvSpPr>
          <p:cNvPr id="28674" name="Zástupný symbol pro poznámky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cs-CZ" smtClean="0"/>
          </a:p>
        </p:txBody>
      </p:sp>
      <p:sp>
        <p:nvSpPr>
          <p:cNvPr id="28675" name="Zástupný symbol pro číslo snímku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B59F6195-CDCA-4740-B5A1-AEB97BD5A020}" type="slidenum">
              <a:rPr lang="cs-CZ"/>
              <a:pPr fontAlgn="base">
                <a:spcBef>
                  <a:spcPct val="0"/>
                </a:spcBef>
                <a:spcAft>
                  <a:spcPct val="0"/>
                </a:spcAft>
              </a:pPr>
              <a:t>7</a:t>
            </a:fld>
            <a:endParaRPr lang="cs-CZ"/>
          </a:p>
        </p:txBody>
      </p:sp>
      <p:sp>
        <p:nvSpPr>
          <p:cNvPr id="28676" name="Zástupný symbol pro záhlaví 4"/>
          <p:cNvSpPr>
            <a:spLocks noGrp="1"/>
          </p:cNvSpPr>
          <p:nvPr>
            <p:ph type="hdr" sz="quarter"/>
          </p:nvPr>
        </p:nvSpPr>
        <p:spPr bwMode="auto">
          <a:noFill/>
          <a:ln>
            <a:miter lim="800000"/>
            <a:headEnd/>
            <a:tailEnd/>
          </a:ln>
        </p:spPr>
        <p:txBody>
          <a:bodyPr wrap="square" numCol="1" anchor="t" anchorCtr="0" compatLnSpc="1">
            <a:prstTxWarp prst="textNoShape">
              <a:avLst/>
            </a:prstTxWarp>
          </a:bodyPr>
          <a:lstStyle/>
          <a:p>
            <a:pPr fontAlgn="base">
              <a:spcBef>
                <a:spcPct val="0"/>
              </a:spcBef>
              <a:spcAft>
                <a:spcPct val="0"/>
              </a:spcAft>
            </a:pPr>
            <a:r>
              <a:rPr lang="cs-CZ"/>
              <a:t>Elektronická učebnice - Základní škola Děčín VI, Na Stráni 879/2, příspěvková organizace</a:t>
            </a: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Zástupný symbol pro obrázek snímku 1"/>
          <p:cNvSpPr>
            <a:spLocks noGrp="1" noRot="1" noChangeAspect="1"/>
          </p:cNvSpPr>
          <p:nvPr>
            <p:ph type="sldImg"/>
          </p:nvPr>
        </p:nvSpPr>
        <p:spPr bwMode="auto">
          <a:noFill/>
          <a:ln>
            <a:solidFill>
              <a:srgbClr val="000000"/>
            </a:solidFill>
            <a:miter lim="800000"/>
            <a:headEnd/>
            <a:tailEnd/>
          </a:ln>
        </p:spPr>
      </p:sp>
      <p:sp>
        <p:nvSpPr>
          <p:cNvPr id="30722" name="Zástupný symbol pro poznámky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cs-CZ" smtClean="0"/>
          </a:p>
        </p:txBody>
      </p:sp>
      <p:sp>
        <p:nvSpPr>
          <p:cNvPr id="30723" name="Zástupný symbol pro číslo snímku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EE01B36D-DBE2-4554-BC6B-B8C92E033ACC}" type="slidenum">
              <a:rPr lang="cs-CZ"/>
              <a:pPr fontAlgn="base">
                <a:spcBef>
                  <a:spcPct val="0"/>
                </a:spcBef>
                <a:spcAft>
                  <a:spcPct val="0"/>
                </a:spcAft>
              </a:pPr>
              <a:t>8</a:t>
            </a:fld>
            <a:endParaRPr lang="cs-CZ"/>
          </a:p>
        </p:txBody>
      </p:sp>
      <p:sp>
        <p:nvSpPr>
          <p:cNvPr id="30724" name="Zástupný symbol pro záhlaví 4"/>
          <p:cNvSpPr>
            <a:spLocks noGrp="1"/>
          </p:cNvSpPr>
          <p:nvPr>
            <p:ph type="hdr" sz="quarter"/>
          </p:nvPr>
        </p:nvSpPr>
        <p:spPr bwMode="auto">
          <a:noFill/>
          <a:ln>
            <a:miter lim="800000"/>
            <a:headEnd/>
            <a:tailEnd/>
          </a:ln>
        </p:spPr>
        <p:txBody>
          <a:bodyPr wrap="square" numCol="1" anchor="t" anchorCtr="0" compatLnSpc="1">
            <a:prstTxWarp prst="textNoShape">
              <a:avLst/>
            </a:prstTxWarp>
          </a:bodyPr>
          <a:lstStyle/>
          <a:p>
            <a:pPr fontAlgn="base">
              <a:spcBef>
                <a:spcPct val="0"/>
              </a:spcBef>
              <a:spcAft>
                <a:spcPct val="0"/>
              </a:spcAft>
            </a:pPr>
            <a:r>
              <a:rPr lang="cs-CZ"/>
              <a:t>Elektronická učebnice - Základní škola Děčín VI, Na Stráni 879/2, příspěvková organizace</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1597819"/>
            <a:ext cx="7772400" cy="1102519"/>
          </a:xfrm>
        </p:spPr>
        <p:txBody>
          <a:bodyPr/>
          <a:lstStyle/>
          <a:p>
            <a:r>
              <a:rPr lang="cs-CZ" smtClean="0"/>
              <a:t>Klepnutím lze upravit styl předlohy nadpisů.</a:t>
            </a:r>
            <a:endParaRPr lang="cs-CZ"/>
          </a:p>
        </p:txBody>
      </p:sp>
      <p:sp>
        <p:nvSpPr>
          <p:cNvPr id="3" name="Podnadpis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Klepnutím lze upravit styl předlohy podnadpisů.</a:t>
            </a:r>
            <a:endParaRPr lang="cs-CZ"/>
          </a:p>
        </p:txBody>
      </p:sp>
      <p:sp>
        <p:nvSpPr>
          <p:cNvPr id="4" name="Zástupný symbol pro datum 3"/>
          <p:cNvSpPr>
            <a:spLocks noGrp="1"/>
          </p:cNvSpPr>
          <p:nvPr>
            <p:ph type="dt" sz="half" idx="10"/>
          </p:nvPr>
        </p:nvSpPr>
        <p:spPr/>
        <p:txBody>
          <a:bodyPr/>
          <a:lstStyle>
            <a:lvl1pPr>
              <a:defRPr/>
            </a:lvl1pPr>
          </a:lstStyle>
          <a:p>
            <a:pPr>
              <a:defRPr/>
            </a:pPr>
            <a:fld id="{1799CA41-3A42-4EE7-BF03-595B05AE0015}" type="datetime1">
              <a:rPr lang="cs-CZ"/>
              <a:pPr>
                <a:defRPr/>
              </a:pPr>
              <a:t>15.1.2012</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1B701758-2F94-4218-8E3B-8225432811E8}" type="slidenum">
              <a:rPr lang="cs-CZ"/>
              <a:pPr>
                <a:defRPr/>
              </a:pPr>
              <a:t>‹#›</a:t>
            </a:fld>
            <a:endParaRPr lang="cs-CZ"/>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lvl1pPr>
              <a:defRPr/>
            </a:lvl1pPr>
          </a:lstStyle>
          <a:p>
            <a:pPr>
              <a:defRPr/>
            </a:pPr>
            <a:fld id="{E04AB345-B918-4D03-A8F9-1A041FCEC34B}" type="datetime1">
              <a:rPr lang="cs-CZ"/>
              <a:pPr>
                <a:defRPr/>
              </a:pPr>
              <a:t>15.1.2012</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5C5F55D8-6E6F-40B5-BBCC-41186073F170}" type="slidenum">
              <a:rPr lang="cs-CZ"/>
              <a:pPr>
                <a:defRPr/>
              </a:pPr>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05979"/>
            <a:ext cx="2057400" cy="4388644"/>
          </a:xfrm>
        </p:spPr>
        <p:txBody>
          <a:bodyPr vert="eaVert"/>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a:xfrm>
            <a:off x="457200" y="205979"/>
            <a:ext cx="6019800" cy="4388644"/>
          </a:xfrm>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lvl1pPr>
              <a:defRPr/>
            </a:lvl1pPr>
          </a:lstStyle>
          <a:p>
            <a:pPr>
              <a:defRPr/>
            </a:pPr>
            <a:fld id="{9D6E6CBC-AD37-402B-925D-BAA2E1D1B5BE}" type="datetime1">
              <a:rPr lang="cs-CZ"/>
              <a:pPr>
                <a:defRPr/>
              </a:pPr>
              <a:t>15.1.2012</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0CCBA761-D544-41ED-9B19-52A99429B5FF}" type="slidenum">
              <a:rPr lang="cs-CZ"/>
              <a:pPr>
                <a:defRPr/>
              </a:pPr>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idx="1"/>
          </p:nvPr>
        </p:nvSpPr>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lvl1pPr>
              <a:defRPr/>
            </a:lvl1pPr>
          </a:lstStyle>
          <a:p>
            <a:pPr>
              <a:defRPr/>
            </a:pPr>
            <a:fld id="{4451AC1D-640C-4E78-9F5A-C24DB1755F26}" type="datetime1">
              <a:rPr lang="cs-CZ"/>
              <a:pPr>
                <a:defRPr/>
              </a:pPr>
              <a:t>15.1.2012</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7F237CE0-A51A-4AD6-B574-A737F4F3FF00}" type="slidenum">
              <a:rPr lang="cs-CZ"/>
              <a:pPr>
                <a:defRPr/>
              </a:pPr>
              <a:t>‹#›</a:t>
            </a:fld>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3305176"/>
            <a:ext cx="7772400" cy="1021556"/>
          </a:xfrm>
        </p:spPr>
        <p:txBody>
          <a:bodyPr anchor="t"/>
          <a:lstStyle>
            <a:lvl1pPr algn="l">
              <a:defRPr sz="4000" b="1" cap="all"/>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Klepnutím lze upravit styly předlohy textu.</a:t>
            </a:r>
          </a:p>
        </p:txBody>
      </p:sp>
      <p:sp>
        <p:nvSpPr>
          <p:cNvPr id="4" name="Zástupný symbol pro datum 3"/>
          <p:cNvSpPr>
            <a:spLocks noGrp="1"/>
          </p:cNvSpPr>
          <p:nvPr>
            <p:ph type="dt" sz="half" idx="10"/>
          </p:nvPr>
        </p:nvSpPr>
        <p:spPr/>
        <p:txBody>
          <a:bodyPr/>
          <a:lstStyle>
            <a:lvl1pPr>
              <a:defRPr/>
            </a:lvl1pPr>
          </a:lstStyle>
          <a:p>
            <a:pPr>
              <a:defRPr/>
            </a:pPr>
            <a:fld id="{DE310DEE-9F87-473B-9F77-78169DDFFC5D}" type="datetime1">
              <a:rPr lang="cs-CZ"/>
              <a:pPr>
                <a:defRPr/>
              </a:pPr>
              <a:t>15.1.2012</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DE071437-93A2-48D0-B67B-AAE9F2EBF8AA}" type="slidenum">
              <a:rPr lang="cs-CZ"/>
              <a:pPr>
                <a:defRPr/>
              </a:pPr>
              <a:t>‹#›</a:t>
            </a:fld>
            <a:endParaRPr lang="cs-CZ"/>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3"/>
          <p:cNvSpPr>
            <a:spLocks noGrp="1"/>
          </p:cNvSpPr>
          <p:nvPr>
            <p:ph type="dt" sz="half" idx="10"/>
          </p:nvPr>
        </p:nvSpPr>
        <p:spPr/>
        <p:txBody>
          <a:bodyPr/>
          <a:lstStyle>
            <a:lvl1pPr>
              <a:defRPr/>
            </a:lvl1pPr>
          </a:lstStyle>
          <a:p>
            <a:pPr>
              <a:defRPr/>
            </a:pPr>
            <a:fld id="{6B02C6CD-F064-4648-944F-722E17495099}" type="datetime1">
              <a:rPr lang="cs-CZ"/>
              <a:pPr>
                <a:defRPr/>
              </a:pPr>
              <a:t>15.1.2012</a:t>
            </a:fld>
            <a:endParaRPr lang="cs-CZ"/>
          </a:p>
        </p:txBody>
      </p:sp>
      <p:sp>
        <p:nvSpPr>
          <p:cNvPr id="6" name="Zástupný symbol pro zápatí 4"/>
          <p:cNvSpPr>
            <a:spLocks noGrp="1"/>
          </p:cNvSpPr>
          <p:nvPr>
            <p:ph type="ftr" sz="quarter" idx="11"/>
          </p:nvPr>
        </p:nvSpPr>
        <p:spPr/>
        <p:txBody>
          <a:bodyPr/>
          <a:lstStyle>
            <a:lvl1pPr>
              <a:defRPr/>
            </a:lvl1pPr>
          </a:lstStyle>
          <a:p>
            <a:pPr>
              <a:defRPr/>
            </a:pPr>
            <a:endParaRPr lang="cs-CZ"/>
          </a:p>
        </p:txBody>
      </p:sp>
      <p:sp>
        <p:nvSpPr>
          <p:cNvPr id="7" name="Zástupný symbol pro číslo snímku 5"/>
          <p:cNvSpPr>
            <a:spLocks noGrp="1"/>
          </p:cNvSpPr>
          <p:nvPr>
            <p:ph type="sldNum" sz="quarter" idx="12"/>
          </p:nvPr>
        </p:nvSpPr>
        <p:spPr/>
        <p:txBody>
          <a:bodyPr/>
          <a:lstStyle>
            <a:lvl1pPr>
              <a:defRPr/>
            </a:lvl1pPr>
          </a:lstStyle>
          <a:p>
            <a:pPr>
              <a:defRPr/>
            </a:pPr>
            <a:fld id="{359A6285-F911-4F43-BEE9-48493B7736E8}" type="slidenum">
              <a:rPr lang="cs-CZ"/>
              <a:pPr>
                <a:defRPr/>
              </a:pPr>
              <a:t>‹#›</a:t>
            </a:fld>
            <a:endParaRPr lang="cs-C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4" name="Zástupný symbol pro obsah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6" name="Zástupný symbol pro obsah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3"/>
          <p:cNvSpPr>
            <a:spLocks noGrp="1"/>
          </p:cNvSpPr>
          <p:nvPr>
            <p:ph type="dt" sz="half" idx="10"/>
          </p:nvPr>
        </p:nvSpPr>
        <p:spPr/>
        <p:txBody>
          <a:bodyPr/>
          <a:lstStyle>
            <a:lvl1pPr>
              <a:defRPr/>
            </a:lvl1pPr>
          </a:lstStyle>
          <a:p>
            <a:pPr>
              <a:defRPr/>
            </a:pPr>
            <a:fld id="{4396756D-97F3-4BF0-9D87-0E92AB29E885}" type="datetime1">
              <a:rPr lang="cs-CZ"/>
              <a:pPr>
                <a:defRPr/>
              </a:pPr>
              <a:t>15.1.2012</a:t>
            </a:fld>
            <a:endParaRPr lang="cs-CZ"/>
          </a:p>
        </p:txBody>
      </p:sp>
      <p:sp>
        <p:nvSpPr>
          <p:cNvPr id="8" name="Zástupný symbol pro zápatí 4"/>
          <p:cNvSpPr>
            <a:spLocks noGrp="1"/>
          </p:cNvSpPr>
          <p:nvPr>
            <p:ph type="ftr" sz="quarter" idx="11"/>
          </p:nvPr>
        </p:nvSpPr>
        <p:spPr/>
        <p:txBody>
          <a:bodyPr/>
          <a:lstStyle>
            <a:lvl1pPr>
              <a:defRPr/>
            </a:lvl1pPr>
          </a:lstStyle>
          <a:p>
            <a:pPr>
              <a:defRPr/>
            </a:pPr>
            <a:endParaRPr lang="cs-CZ"/>
          </a:p>
        </p:txBody>
      </p:sp>
      <p:sp>
        <p:nvSpPr>
          <p:cNvPr id="9" name="Zástupný symbol pro číslo snímku 5"/>
          <p:cNvSpPr>
            <a:spLocks noGrp="1"/>
          </p:cNvSpPr>
          <p:nvPr>
            <p:ph type="sldNum" sz="quarter" idx="12"/>
          </p:nvPr>
        </p:nvSpPr>
        <p:spPr/>
        <p:txBody>
          <a:bodyPr/>
          <a:lstStyle>
            <a:lvl1pPr>
              <a:defRPr/>
            </a:lvl1pPr>
          </a:lstStyle>
          <a:p>
            <a:pPr>
              <a:defRPr/>
            </a:pPr>
            <a:fld id="{DEA9CEB6-A616-4D68-9325-DFD40543F89C}" type="slidenum">
              <a:rPr lang="cs-CZ"/>
              <a:pPr>
                <a:defRPr/>
              </a:pPr>
              <a:t>‹#›</a:t>
            </a:fld>
            <a:endParaRPr lang="cs-CZ"/>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datum 3"/>
          <p:cNvSpPr>
            <a:spLocks noGrp="1"/>
          </p:cNvSpPr>
          <p:nvPr>
            <p:ph type="dt" sz="half" idx="10"/>
          </p:nvPr>
        </p:nvSpPr>
        <p:spPr/>
        <p:txBody>
          <a:bodyPr/>
          <a:lstStyle>
            <a:lvl1pPr>
              <a:defRPr/>
            </a:lvl1pPr>
          </a:lstStyle>
          <a:p>
            <a:pPr>
              <a:defRPr/>
            </a:pPr>
            <a:fld id="{D1AB8705-0EF2-4AF6-AEB6-BB4177FC966D}" type="datetime1">
              <a:rPr lang="cs-CZ"/>
              <a:pPr>
                <a:defRPr/>
              </a:pPr>
              <a:t>15.1.2012</a:t>
            </a:fld>
            <a:endParaRPr lang="cs-CZ"/>
          </a:p>
        </p:txBody>
      </p:sp>
      <p:sp>
        <p:nvSpPr>
          <p:cNvPr id="4" name="Zástupný symbol pro zápatí 4"/>
          <p:cNvSpPr>
            <a:spLocks noGrp="1"/>
          </p:cNvSpPr>
          <p:nvPr>
            <p:ph type="ftr" sz="quarter" idx="11"/>
          </p:nvPr>
        </p:nvSpPr>
        <p:spPr/>
        <p:txBody>
          <a:bodyPr/>
          <a:lstStyle>
            <a:lvl1pPr>
              <a:defRPr/>
            </a:lvl1pPr>
          </a:lstStyle>
          <a:p>
            <a:pPr>
              <a:defRPr/>
            </a:pPr>
            <a:endParaRPr lang="cs-CZ"/>
          </a:p>
        </p:txBody>
      </p:sp>
      <p:sp>
        <p:nvSpPr>
          <p:cNvPr id="5" name="Zástupný symbol pro číslo snímku 5"/>
          <p:cNvSpPr>
            <a:spLocks noGrp="1"/>
          </p:cNvSpPr>
          <p:nvPr>
            <p:ph type="sldNum" sz="quarter" idx="12"/>
          </p:nvPr>
        </p:nvSpPr>
        <p:spPr/>
        <p:txBody>
          <a:bodyPr/>
          <a:lstStyle>
            <a:lvl1pPr>
              <a:defRPr/>
            </a:lvl1pPr>
          </a:lstStyle>
          <a:p>
            <a:pPr>
              <a:defRPr/>
            </a:pPr>
            <a:fld id="{430B3E21-E10A-4509-AF2D-9D5715DB157D}" type="slidenum">
              <a:rPr lang="cs-CZ"/>
              <a:pPr>
                <a:defRPr/>
              </a:pPr>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3"/>
          <p:cNvSpPr>
            <a:spLocks noGrp="1"/>
          </p:cNvSpPr>
          <p:nvPr>
            <p:ph type="dt" sz="half" idx="10"/>
          </p:nvPr>
        </p:nvSpPr>
        <p:spPr/>
        <p:txBody>
          <a:bodyPr/>
          <a:lstStyle>
            <a:lvl1pPr>
              <a:defRPr/>
            </a:lvl1pPr>
          </a:lstStyle>
          <a:p>
            <a:pPr>
              <a:defRPr/>
            </a:pPr>
            <a:fld id="{6247154A-08B9-4771-A4F6-E636E13FDE0E}" type="datetime1">
              <a:rPr lang="cs-CZ"/>
              <a:pPr>
                <a:defRPr/>
              </a:pPr>
              <a:t>15.1.2012</a:t>
            </a:fld>
            <a:endParaRPr lang="cs-CZ"/>
          </a:p>
        </p:txBody>
      </p:sp>
      <p:sp>
        <p:nvSpPr>
          <p:cNvPr id="3" name="Zástupný symbol pro zápatí 4"/>
          <p:cNvSpPr>
            <a:spLocks noGrp="1"/>
          </p:cNvSpPr>
          <p:nvPr>
            <p:ph type="ftr" sz="quarter" idx="11"/>
          </p:nvPr>
        </p:nvSpPr>
        <p:spPr/>
        <p:txBody>
          <a:bodyPr/>
          <a:lstStyle>
            <a:lvl1pPr>
              <a:defRPr/>
            </a:lvl1pPr>
          </a:lstStyle>
          <a:p>
            <a:pPr>
              <a:defRPr/>
            </a:pPr>
            <a:endParaRPr lang="cs-CZ"/>
          </a:p>
        </p:txBody>
      </p:sp>
      <p:sp>
        <p:nvSpPr>
          <p:cNvPr id="4" name="Zástupný symbol pro číslo snímku 5"/>
          <p:cNvSpPr>
            <a:spLocks noGrp="1"/>
          </p:cNvSpPr>
          <p:nvPr>
            <p:ph type="sldNum" sz="quarter" idx="12"/>
          </p:nvPr>
        </p:nvSpPr>
        <p:spPr/>
        <p:txBody>
          <a:bodyPr/>
          <a:lstStyle>
            <a:lvl1pPr>
              <a:defRPr/>
            </a:lvl1pPr>
          </a:lstStyle>
          <a:p>
            <a:pPr>
              <a:defRPr/>
            </a:pPr>
            <a:fld id="{8938F012-074D-45A6-B32D-FEF589D3D189}" type="slidenum">
              <a:rPr lang="cs-CZ"/>
              <a:pPr>
                <a:defRPr/>
              </a:pPr>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1" y="204787"/>
            <a:ext cx="3008313" cy="871538"/>
          </a:xfrm>
        </p:spPr>
        <p:txBody>
          <a:bodyPr anchor="b"/>
          <a:lstStyle>
            <a:lvl1pPr algn="l">
              <a:defRPr sz="2000" b="1"/>
            </a:lvl1pPr>
          </a:lstStyle>
          <a:p>
            <a:r>
              <a:rPr lang="cs-CZ" smtClean="0"/>
              <a:t>Klepnutím lze upravit styl předlohy nadpisů.</a:t>
            </a:r>
            <a:endParaRPr lang="cs-CZ"/>
          </a:p>
        </p:txBody>
      </p:sp>
      <p:sp>
        <p:nvSpPr>
          <p:cNvPr id="3" name="Zástupný symbol pro obsah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Zástupný symbol pro datum 3"/>
          <p:cNvSpPr>
            <a:spLocks noGrp="1"/>
          </p:cNvSpPr>
          <p:nvPr>
            <p:ph type="dt" sz="half" idx="10"/>
          </p:nvPr>
        </p:nvSpPr>
        <p:spPr/>
        <p:txBody>
          <a:bodyPr/>
          <a:lstStyle>
            <a:lvl1pPr>
              <a:defRPr/>
            </a:lvl1pPr>
          </a:lstStyle>
          <a:p>
            <a:pPr>
              <a:defRPr/>
            </a:pPr>
            <a:fld id="{7DC5C97E-8B51-4DB2-9357-88AF2E0D9D53}" type="datetime1">
              <a:rPr lang="cs-CZ"/>
              <a:pPr>
                <a:defRPr/>
              </a:pPr>
              <a:t>15.1.2012</a:t>
            </a:fld>
            <a:endParaRPr lang="cs-CZ"/>
          </a:p>
        </p:txBody>
      </p:sp>
      <p:sp>
        <p:nvSpPr>
          <p:cNvPr id="6" name="Zástupný symbol pro zápatí 4"/>
          <p:cNvSpPr>
            <a:spLocks noGrp="1"/>
          </p:cNvSpPr>
          <p:nvPr>
            <p:ph type="ftr" sz="quarter" idx="11"/>
          </p:nvPr>
        </p:nvSpPr>
        <p:spPr/>
        <p:txBody>
          <a:bodyPr/>
          <a:lstStyle>
            <a:lvl1pPr>
              <a:defRPr/>
            </a:lvl1pPr>
          </a:lstStyle>
          <a:p>
            <a:pPr>
              <a:defRPr/>
            </a:pPr>
            <a:endParaRPr lang="cs-CZ"/>
          </a:p>
        </p:txBody>
      </p:sp>
      <p:sp>
        <p:nvSpPr>
          <p:cNvPr id="7" name="Zástupný symbol pro číslo snímku 5"/>
          <p:cNvSpPr>
            <a:spLocks noGrp="1"/>
          </p:cNvSpPr>
          <p:nvPr>
            <p:ph type="sldNum" sz="quarter" idx="12"/>
          </p:nvPr>
        </p:nvSpPr>
        <p:spPr/>
        <p:txBody>
          <a:bodyPr/>
          <a:lstStyle>
            <a:lvl1pPr>
              <a:defRPr/>
            </a:lvl1pPr>
          </a:lstStyle>
          <a:p>
            <a:pPr>
              <a:defRPr/>
            </a:pPr>
            <a:fld id="{043C5FE2-0AB3-4A8A-A046-8DABADE63B83}" type="slidenum">
              <a:rPr lang="cs-CZ"/>
              <a:pPr>
                <a:defRPr/>
              </a:pPr>
              <a:t>‹#›</a:t>
            </a:fld>
            <a:endParaRPr lang="cs-CZ"/>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3600450"/>
            <a:ext cx="5486400" cy="425054"/>
          </a:xfrm>
        </p:spPr>
        <p:txBody>
          <a:bodyPr anchor="b"/>
          <a:lstStyle>
            <a:lvl1pPr algn="l">
              <a:defRPr sz="2000" b="1"/>
            </a:lvl1pPr>
          </a:lstStyle>
          <a:p>
            <a:r>
              <a:rPr lang="cs-CZ" smtClean="0"/>
              <a:t>Klepnutím lze upravit styl předlohy nadpisů.</a:t>
            </a:r>
            <a:endParaRPr lang="cs-CZ"/>
          </a:p>
        </p:txBody>
      </p:sp>
      <p:sp>
        <p:nvSpPr>
          <p:cNvPr id="3" name="Zástupný symbol pro obrázek 2"/>
          <p:cNvSpPr>
            <a:spLocks noGrp="1"/>
          </p:cNvSpPr>
          <p:nvPr>
            <p:ph type="pic" idx="1"/>
          </p:nvPr>
        </p:nvSpPr>
        <p:spPr>
          <a:xfrm>
            <a:off x="1792288" y="459581"/>
            <a:ext cx="5486400" cy="30861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cs-CZ" noProof="0"/>
          </a:p>
        </p:txBody>
      </p:sp>
      <p:sp>
        <p:nvSpPr>
          <p:cNvPr id="4" name="Zástupný symbol pro text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Zástupný symbol pro datum 3"/>
          <p:cNvSpPr>
            <a:spLocks noGrp="1"/>
          </p:cNvSpPr>
          <p:nvPr>
            <p:ph type="dt" sz="half" idx="10"/>
          </p:nvPr>
        </p:nvSpPr>
        <p:spPr/>
        <p:txBody>
          <a:bodyPr/>
          <a:lstStyle>
            <a:lvl1pPr>
              <a:defRPr/>
            </a:lvl1pPr>
          </a:lstStyle>
          <a:p>
            <a:pPr>
              <a:defRPr/>
            </a:pPr>
            <a:fld id="{FFE79454-2FDF-47EF-BE84-EC9200C7677C}" type="datetime1">
              <a:rPr lang="cs-CZ"/>
              <a:pPr>
                <a:defRPr/>
              </a:pPr>
              <a:t>15.1.2012</a:t>
            </a:fld>
            <a:endParaRPr lang="cs-CZ"/>
          </a:p>
        </p:txBody>
      </p:sp>
      <p:sp>
        <p:nvSpPr>
          <p:cNvPr id="6" name="Zástupný symbol pro zápatí 4"/>
          <p:cNvSpPr>
            <a:spLocks noGrp="1"/>
          </p:cNvSpPr>
          <p:nvPr>
            <p:ph type="ftr" sz="quarter" idx="11"/>
          </p:nvPr>
        </p:nvSpPr>
        <p:spPr/>
        <p:txBody>
          <a:bodyPr/>
          <a:lstStyle>
            <a:lvl1pPr>
              <a:defRPr/>
            </a:lvl1pPr>
          </a:lstStyle>
          <a:p>
            <a:pPr>
              <a:defRPr/>
            </a:pPr>
            <a:endParaRPr lang="cs-CZ"/>
          </a:p>
        </p:txBody>
      </p:sp>
      <p:sp>
        <p:nvSpPr>
          <p:cNvPr id="7" name="Zástupný symbol pro číslo snímku 5"/>
          <p:cNvSpPr>
            <a:spLocks noGrp="1"/>
          </p:cNvSpPr>
          <p:nvPr>
            <p:ph type="sldNum" sz="quarter" idx="12"/>
          </p:nvPr>
        </p:nvSpPr>
        <p:spPr/>
        <p:txBody>
          <a:bodyPr/>
          <a:lstStyle>
            <a:lvl1pPr>
              <a:defRPr/>
            </a:lvl1pPr>
          </a:lstStyle>
          <a:p>
            <a:pPr>
              <a:defRPr/>
            </a:pPr>
            <a:fld id="{AC0D6D8E-0F57-4BD4-AE27-0414C8DFE0B8}" type="slidenum">
              <a:rPr lang="cs-CZ"/>
              <a:pPr>
                <a:defRPr/>
              </a:pPr>
              <a:t>‹#›</a:t>
            </a:fld>
            <a:endParaRPr lang="cs-C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92D050">
            <a:alpha val="70195"/>
          </a:srgbClr>
        </a:solidFill>
        <a:effectLst/>
      </p:bgPr>
    </p:bg>
    <p:spTree>
      <p:nvGrpSpPr>
        <p:cNvPr id="1" name=""/>
        <p:cNvGrpSpPr/>
        <p:nvPr/>
      </p:nvGrpSpPr>
      <p:grpSpPr>
        <a:xfrm>
          <a:off x="0" y="0"/>
          <a:ext cx="0" cy="0"/>
          <a:chOff x="0" y="0"/>
          <a:chExt cx="0" cy="0"/>
        </a:xfrm>
      </p:grpSpPr>
      <p:sp>
        <p:nvSpPr>
          <p:cNvPr id="1026" name="Zástupný symbol pro nadpis 1"/>
          <p:cNvSpPr>
            <a:spLocks noGrp="1"/>
          </p:cNvSpPr>
          <p:nvPr>
            <p:ph type="title"/>
          </p:nvPr>
        </p:nvSpPr>
        <p:spPr bwMode="auto">
          <a:xfrm>
            <a:off x="457200" y="206375"/>
            <a:ext cx="8229600" cy="85725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cs-CZ" smtClean="0"/>
              <a:t>Klepnutím lze upravit styl předlohy nadpisů.</a:t>
            </a:r>
          </a:p>
        </p:txBody>
      </p:sp>
      <p:sp>
        <p:nvSpPr>
          <p:cNvPr id="1027" name="Zástupný symbol pro text 2"/>
          <p:cNvSpPr>
            <a:spLocks noGrp="1"/>
          </p:cNvSpPr>
          <p:nvPr>
            <p:ph type="body" idx="1"/>
          </p:nvPr>
        </p:nvSpPr>
        <p:spPr bwMode="auto">
          <a:xfrm>
            <a:off x="457200" y="1200150"/>
            <a:ext cx="8229600" cy="339407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p>
        </p:txBody>
      </p:sp>
      <p:sp>
        <p:nvSpPr>
          <p:cNvPr id="4" name="Zástupný symbol pro datum 3"/>
          <p:cNvSpPr>
            <a:spLocks noGrp="1"/>
          </p:cNvSpPr>
          <p:nvPr>
            <p:ph type="dt" sz="half" idx="2"/>
          </p:nvPr>
        </p:nvSpPr>
        <p:spPr>
          <a:xfrm>
            <a:off x="457200" y="4767263"/>
            <a:ext cx="2133600" cy="274637"/>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defRPr>
            </a:lvl1pPr>
          </a:lstStyle>
          <a:p>
            <a:pPr>
              <a:defRPr/>
            </a:pPr>
            <a:fld id="{577ED812-35B3-45E7-96C4-F2D9F1FBC8F6}" type="datetime1">
              <a:rPr lang="cs-CZ"/>
              <a:pPr>
                <a:defRPr/>
              </a:pPr>
              <a:t>15.1.2012</a:t>
            </a:fld>
            <a:endParaRPr lang="cs-CZ"/>
          </a:p>
        </p:txBody>
      </p:sp>
      <p:sp>
        <p:nvSpPr>
          <p:cNvPr id="5" name="Zástupný symbol pro zápatí 4"/>
          <p:cNvSpPr>
            <a:spLocks noGrp="1"/>
          </p:cNvSpPr>
          <p:nvPr>
            <p:ph type="ftr" sz="quarter" idx="3"/>
          </p:nvPr>
        </p:nvSpPr>
        <p:spPr>
          <a:xfrm>
            <a:off x="3124200" y="4767263"/>
            <a:ext cx="2895600" cy="274637"/>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a:defRPr/>
            </a:pPr>
            <a:endParaRPr lang="cs-CZ"/>
          </a:p>
        </p:txBody>
      </p:sp>
      <p:sp>
        <p:nvSpPr>
          <p:cNvPr id="6" name="Zástupný symbol pro číslo snímku 5"/>
          <p:cNvSpPr>
            <a:spLocks noGrp="1"/>
          </p:cNvSpPr>
          <p:nvPr>
            <p:ph type="sldNum" sz="quarter" idx="4"/>
          </p:nvPr>
        </p:nvSpPr>
        <p:spPr>
          <a:xfrm>
            <a:off x="6553200" y="4767263"/>
            <a:ext cx="2133600" cy="274637"/>
          </a:xfrm>
          <a:prstGeom prst="rect">
            <a:avLst/>
          </a:prstGeom>
        </p:spPr>
        <p:txBody>
          <a:bodyPr vert="horz" lIns="91440" tIns="45720" rIns="91440" bIns="45720" rtlCol="0" anchor="ctr"/>
          <a:lstStyle>
            <a:lvl1pPr algn="r" fontAlgn="auto">
              <a:spcBef>
                <a:spcPts val="0"/>
              </a:spcBef>
              <a:spcAft>
                <a:spcPts val="0"/>
              </a:spcAft>
              <a:defRPr sz="1200" smtClean="0">
                <a:solidFill>
                  <a:schemeClr val="tx1">
                    <a:tint val="75000"/>
                  </a:schemeClr>
                </a:solidFill>
                <a:latin typeface="+mn-lt"/>
              </a:defRPr>
            </a:lvl1pPr>
          </a:lstStyle>
          <a:p>
            <a:pPr>
              <a:defRPr/>
            </a:pPr>
            <a:fld id="{E7AEC7AE-F8E1-4BFE-AF93-77D19A6A2FB3}" type="slidenum">
              <a:rPr lang="cs-CZ"/>
              <a:pPr>
                <a:defRPr/>
              </a:pPr>
              <a:t>‹#›</a:t>
            </a:fld>
            <a:endParaRPr lang="cs-CZ"/>
          </a:p>
        </p:txBody>
      </p:sp>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Lst>
  <p:hf sldNum="0" hdr="0" ftr="0" dt="0"/>
  <p:txStyles>
    <p:title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2.wmf"/><Relationship Id="rId3" Type="http://schemas.openxmlformats.org/officeDocument/2006/relationships/image" Target="../media/image1.png"/><Relationship Id="rId7" Type="http://schemas.openxmlformats.org/officeDocument/2006/relationships/hyperlink" Target="http://cs.wikipedia.org/wiki/Citoslovce" TargetMode="External"/><Relationship Id="rId12" Type="http://schemas.openxmlformats.org/officeDocument/2006/relationships/image" Target="../media/image6.wmf"/><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hyperlink" Target="http://cs.wikipedia.org/wiki/&#268;&#225;stice_(slovn&#237;_druh)" TargetMode="External"/><Relationship Id="rId11" Type="http://schemas.openxmlformats.org/officeDocument/2006/relationships/image" Target="../media/image5.png"/><Relationship Id="rId5" Type="http://schemas.openxmlformats.org/officeDocument/2006/relationships/hyperlink" Target="http://cs.wikipedia.org/wiki/Spojky" TargetMode="External"/><Relationship Id="rId10" Type="http://schemas.openxmlformats.org/officeDocument/2006/relationships/image" Target="../media/image4.gif"/><Relationship Id="rId4" Type="http://schemas.openxmlformats.org/officeDocument/2006/relationships/hyperlink" Target="http://cs.wikipedia.org/wiki/P&#345;edlo&#382;ka" TargetMode="External"/><Relationship Id="rId9" Type="http://schemas.openxmlformats.org/officeDocument/2006/relationships/image" Target="../media/image3.gi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7.wmf"/><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3.xml"/><Relationship Id="rId1" Type="http://schemas.openxmlformats.org/officeDocument/2006/relationships/slideLayout" Target="../slideLayouts/slideLayout1.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4.xml"/><Relationship Id="rId1" Type="http://schemas.openxmlformats.org/officeDocument/2006/relationships/slideLayout" Target="../slideLayouts/slideLayout1.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8.wmf"/><Relationship Id="rId7" Type="http://schemas.openxmlformats.org/officeDocument/2006/relationships/hyperlink" Target="http://jazykovetesty.cz/test/503-interjections-citoslovce/"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 Id="rId6" Type="http://schemas.openxmlformats.org/officeDocument/2006/relationships/hyperlink" Target="http://jazykovetesty.cz/test/500-particles-castice/" TargetMode="External"/><Relationship Id="rId5" Type="http://schemas.openxmlformats.org/officeDocument/2006/relationships/hyperlink" Target="http://jazykovetesty.cz/test/118/" TargetMode="External"/><Relationship Id="rId4" Type="http://schemas.openxmlformats.org/officeDocument/2006/relationships/hyperlink" Target="http://www.ocestine.cz/testy/predpony-s-z-a-vz/hledani-chyb-ii/predpony-a-predlozky-s-z-a-vz-11/" TargetMode="External"/></Relationships>
</file>

<file path=ppt/slides/_rels/slide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7.xml"/><Relationship Id="rId1" Type="http://schemas.openxmlformats.org/officeDocument/2006/relationships/slideLayout" Target="../slideLayouts/slideLayout1.xml"/><Relationship Id="rId6" Type="http://schemas.openxmlformats.org/officeDocument/2006/relationships/image" Target="../media/image12.wmf"/><Relationship Id="rId5" Type="http://schemas.openxmlformats.org/officeDocument/2006/relationships/image" Target="../media/image11.png"/><Relationship Id="rId4" Type="http://schemas.openxmlformats.org/officeDocument/2006/relationships/image" Target="../media/image10.wmf"/></Relationships>
</file>

<file path=ppt/slides/_rels/slide8.xml.rels><?xml version="1.0" encoding="UTF-8" standalone="yes"?>
<Relationships xmlns="http://schemas.openxmlformats.org/package/2006/relationships"><Relationship Id="rId3" Type="http://schemas.openxmlformats.org/officeDocument/2006/relationships/hyperlink" Target="http://hubblesite.org/" TargetMode="External"/><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www.boskowan.com/www/jirka/vesmir/planets/accessories/solarsys.gif" TargetMode="External"/><Relationship Id="rId2" Type="http://schemas.openxmlformats.org/officeDocument/2006/relationships/hyperlink" Target="http://images2.fanpop.com/image/photos/8600000/winx-witch-winx-vs-witch-8680588-433-632.jpg" TargetMode="Externa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Nadpis 1"/>
          <p:cNvSpPr>
            <a:spLocks noGrp="1"/>
          </p:cNvSpPr>
          <p:nvPr>
            <p:ph type="ctrTitle"/>
          </p:nvPr>
        </p:nvSpPr>
        <p:spPr>
          <a:xfrm>
            <a:off x="25400" y="484188"/>
            <a:ext cx="6643688" cy="593725"/>
          </a:xfrm>
        </p:spPr>
        <p:txBody>
          <a:bodyPr/>
          <a:lstStyle/>
          <a:p>
            <a:pPr algn="l"/>
            <a:r>
              <a:rPr lang="cs-CZ" sz="2500" b="1" dirty="0" smtClean="0">
                <a:latin typeface="Times New Roman" pitchFamily="18" charset="0"/>
                <a:cs typeface="Times New Roman" pitchFamily="18" charset="0"/>
              </a:rPr>
              <a:t>14.1  Předložky, spojky, částice, citoslovce</a:t>
            </a:r>
          </a:p>
        </p:txBody>
      </p:sp>
      <p:sp>
        <p:nvSpPr>
          <p:cNvPr id="24" name="TextovéPole 23"/>
          <p:cNvSpPr txBox="1"/>
          <p:nvPr/>
        </p:nvSpPr>
        <p:spPr>
          <a:xfrm>
            <a:off x="0" y="0"/>
            <a:ext cx="9144000" cy="492125"/>
          </a:xfrm>
          <a:prstGeom prst="rect">
            <a:avLst/>
          </a:prstGeom>
          <a:solidFill>
            <a:schemeClr val="accent6">
              <a:lumMod val="40000"/>
              <a:lumOff val="60000"/>
            </a:schemeClr>
          </a:solidFill>
        </p:spPr>
        <p:txBody>
          <a:bodyPr>
            <a:spAutoFit/>
          </a:bodyPr>
          <a:lstStyle/>
          <a:p>
            <a:pPr fontAlgn="auto">
              <a:spcBef>
                <a:spcPts val="0"/>
              </a:spcBef>
              <a:spcAft>
                <a:spcPts val="0"/>
              </a:spcAft>
              <a:defRPr/>
            </a:pPr>
            <a:r>
              <a:rPr lang="cs-CZ" sz="1200" b="1" dirty="0">
                <a:solidFill>
                  <a:schemeClr val="accent3">
                    <a:lumMod val="50000"/>
                  </a:schemeClr>
                </a:solidFill>
                <a:latin typeface="Times New Roman" pitchFamily="18" charset="0"/>
                <a:cs typeface="Times New Roman" pitchFamily="18" charset="0"/>
              </a:rPr>
              <a:t>Elektronická  učebnice - II. stupeň             </a:t>
            </a:r>
            <a:r>
              <a:rPr lang="cs-CZ" sz="1000" dirty="0">
                <a:solidFill>
                  <a:schemeClr val="accent3">
                    <a:lumMod val="50000"/>
                  </a:schemeClr>
                </a:solidFill>
                <a:latin typeface="Times New Roman" pitchFamily="18" charset="0"/>
                <a:cs typeface="Times New Roman" pitchFamily="18" charset="0"/>
              </a:rPr>
              <a:t>Základní škola Děčín VI, Na Stráni 879/2  – příspěvková organizace                   </a:t>
            </a:r>
            <a:r>
              <a:rPr lang="cs-CZ" sz="1600" b="1" dirty="0">
                <a:solidFill>
                  <a:schemeClr val="accent3">
                    <a:lumMod val="50000"/>
                  </a:schemeClr>
                </a:solidFill>
                <a:latin typeface="Times New Roman" pitchFamily="18" charset="0"/>
                <a:cs typeface="Times New Roman" pitchFamily="18" charset="0"/>
              </a:rPr>
              <a:t>Český jazyk a literatura</a:t>
            </a:r>
          </a:p>
          <a:p>
            <a:pPr fontAlgn="auto">
              <a:spcBef>
                <a:spcPts val="0"/>
              </a:spcBef>
              <a:spcAft>
                <a:spcPts val="0"/>
              </a:spcAft>
              <a:defRPr/>
            </a:pPr>
            <a:endParaRPr lang="cs-CZ" sz="1000" dirty="0">
              <a:latin typeface="Times New Roman" pitchFamily="18" charset="0"/>
              <a:cs typeface="Times New Roman" pitchFamily="18" charset="0"/>
            </a:endParaRPr>
          </a:p>
        </p:txBody>
      </p:sp>
      <p:sp>
        <p:nvSpPr>
          <p:cNvPr id="10" name="TextovéPole 9"/>
          <p:cNvSpPr txBox="1"/>
          <p:nvPr/>
        </p:nvSpPr>
        <p:spPr>
          <a:xfrm>
            <a:off x="0" y="4527550"/>
            <a:ext cx="9144000" cy="615950"/>
          </a:xfrm>
          <a:prstGeom prst="rect">
            <a:avLst/>
          </a:prstGeom>
          <a:solidFill>
            <a:schemeClr val="accent6">
              <a:lumMod val="40000"/>
              <a:lumOff val="60000"/>
            </a:schemeClr>
          </a:solidFill>
        </p:spPr>
        <p:txBody>
          <a:bodyPr>
            <a:spAutoFit/>
          </a:bodyPr>
          <a:lstStyle/>
          <a:p>
            <a:pPr fontAlgn="auto">
              <a:spcBef>
                <a:spcPts val="0"/>
              </a:spcBef>
              <a:spcAft>
                <a:spcPts val="0"/>
              </a:spcAft>
              <a:defRPr/>
            </a:pPr>
            <a:endParaRPr lang="cs-CZ" sz="1200" b="1" dirty="0">
              <a:solidFill>
                <a:schemeClr val="accent3">
                  <a:lumMod val="50000"/>
                </a:schemeClr>
              </a:solidFill>
              <a:latin typeface="+mn-lt"/>
            </a:endParaRPr>
          </a:p>
          <a:p>
            <a:pPr fontAlgn="auto">
              <a:spcBef>
                <a:spcPts val="0"/>
              </a:spcBef>
              <a:spcAft>
                <a:spcPts val="0"/>
              </a:spcAft>
              <a:defRPr/>
            </a:pPr>
            <a:r>
              <a:rPr lang="cs-CZ" sz="1200" dirty="0">
                <a:solidFill>
                  <a:schemeClr val="accent3">
                    <a:lumMod val="50000"/>
                  </a:schemeClr>
                </a:solidFill>
                <a:latin typeface="Times New Roman" pitchFamily="18" charset="0"/>
                <a:cs typeface="Times New Roman" pitchFamily="18" charset="0"/>
              </a:rPr>
              <a:t>Autor: </a:t>
            </a:r>
            <a:r>
              <a:rPr lang="cs-CZ" sz="1200" b="1" dirty="0">
                <a:solidFill>
                  <a:schemeClr val="accent3">
                    <a:lumMod val="50000"/>
                  </a:schemeClr>
                </a:solidFill>
                <a:latin typeface="Times New Roman" pitchFamily="18" charset="0"/>
                <a:cs typeface="Times New Roman" pitchFamily="18" charset="0"/>
              </a:rPr>
              <a:t> Mgr. Zuzana Kadlecová</a:t>
            </a:r>
          </a:p>
          <a:p>
            <a:pPr fontAlgn="auto">
              <a:spcBef>
                <a:spcPts val="0"/>
              </a:spcBef>
              <a:spcAft>
                <a:spcPts val="0"/>
              </a:spcAft>
              <a:defRPr/>
            </a:pPr>
            <a:endParaRPr lang="cs-CZ" sz="1000" dirty="0">
              <a:latin typeface="Times New Roman" pitchFamily="18" charset="0"/>
              <a:cs typeface="Times New Roman" pitchFamily="18" charset="0"/>
            </a:endParaRPr>
          </a:p>
        </p:txBody>
      </p:sp>
      <p:pic>
        <p:nvPicPr>
          <p:cNvPr id="15364" name="obrázek 5" descr="Image"/>
          <p:cNvPicPr>
            <a:picLocks noChangeAspect="1" noChangeArrowheads="1"/>
          </p:cNvPicPr>
          <p:nvPr/>
        </p:nvPicPr>
        <p:blipFill>
          <a:blip r:embed="rId3" cstate="print"/>
          <a:srcRect/>
          <a:stretch>
            <a:fillRect/>
          </a:stretch>
        </p:blipFill>
        <p:spPr bwMode="auto">
          <a:xfrm>
            <a:off x="6091238" y="4549775"/>
            <a:ext cx="2978150" cy="571500"/>
          </a:xfrm>
          <a:prstGeom prst="rect">
            <a:avLst/>
          </a:prstGeom>
          <a:noFill/>
          <a:ln w="9525">
            <a:noFill/>
            <a:miter lim="800000"/>
            <a:headEnd/>
            <a:tailEnd/>
          </a:ln>
        </p:spPr>
      </p:pic>
      <p:sp>
        <p:nvSpPr>
          <p:cNvPr id="15365" name="TextovéPole 2"/>
          <p:cNvSpPr txBox="1">
            <a:spLocks noChangeArrowheads="1"/>
          </p:cNvSpPr>
          <p:nvPr/>
        </p:nvSpPr>
        <p:spPr bwMode="auto">
          <a:xfrm>
            <a:off x="395288" y="1203325"/>
            <a:ext cx="1569660" cy="276999"/>
          </a:xfrm>
          <a:prstGeom prst="rect">
            <a:avLst/>
          </a:prstGeom>
          <a:gradFill rotWithShape="1">
            <a:gsLst>
              <a:gs pos="0">
                <a:srgbClr val="FFFF80"/>
              </a:gs>
              <a:gs pos="50000">
                <a:srgbClr val="FFFFB3"/>
              </a:gs>
              <a:gs pos="100000">
                <a:srgbClr val="FFFFDA"/>
              </a:gs>
            </a:gsLst>
            <a:lin ang="2700000" scaled="1"/>
          </a:gradFill>
          <a:ln w="9525">
            <a:noFill/>
            <a:miter lim="800000"/>
            <a:headEnd/>
            <a:tailEnd/>
          </a:ln>
        </p:spPr>
        <p:txBody>
          <a:bodyPr wrap="none">
            <a:spAutoFit/>
          </a:bodyPr>
          <a:lstStyle/>
          <a:p>
            <a:r>
              <a:rPr lang="cs-CZ" sz="1200" b="1" dirty="0">
                <a:latin typeface="Times New Roman" pitchFamily="18" charset="0"/>
                <a:cs typeface="Times New Roman" pitchFamily="18" charset="0"/>
              </a:rPr>
              <a:t>Položil knihu </a:t>
            </a:r>
            <a:r>
              <a:rPr lang="cs-CZ" sz="1200" b="1" dirty="0">
                <a:solidFill>
                  <a:srgbClr val="FF0000"/>
                </a:solidFill>
                <a:latin typeface="Times New Roman" pitchFamily="18" charset="0"/>
                <a:cs typeface="Times New Roman" pitchFamily="18" charset="0"/>
              </a:rPr>
              <a:t>na </a:t>
            </a:r>
            <a:r>
              <a:rPr lang="cs-CZ" sz="1200" b="1" dirty="0">
                <a:latin typeface="Times New Roman" pitchFamily="18" charset="0"/>
                <a:cs typeface="Times New Roman" pitchFamily="18" charset="0"/>
              </a:rPr>
              <a:t>stůl.</a:t>
            </a:r>
          </a:p>
        </p:txBody>
      </p:sp>
      <p:sp>
        <p:nvSpPr>
          <p:cNvPr id="15366" name="TextovéPole 3"/>
          <p:cNvSpPr txBox="1">
            <a:spLocks noChangeArrowheads="1"/>
          </p:cNvSpPr>
          <p:nvPr/>
        </p:nvSpPr>
        <p:spPr bwMode="auto">
          <a:xfrm>
            <a:off x="395536" y="1851670"/>
            <a:ext cx="1827744" cy="276999"/>
          </a:xfrm>
          <a:prstGeom prst="rect">
            <a:avLst/>
          </a:prstGeom>
          <a:gradFill rotWithShape="1">
            <a:gsLst>
              <a:gs pos="0">
                <a:srgbClr val="FFFF80"/>
              </a:gs>
              <a:gs pos="50000">
                <a:srgbClr val="FFFFB3"/>
              </a:gs>
              <a:gs pos="100000">
                <a:srgbClr val="FFFFDA"/>
              </a:gs>
            </a:gsLst>
            <a:lin ang="2700000" scaled="1"/>
          </a:gradFill>
          <a:ln w="9525">
            <a:noFill/>
            <a:miter lim="800000"/>
            <a:headEnd/>
            <a:tailEnd/>
          </a:ln>
        </p:spPr>
        <p:txBody>
          <a:bodyPr wrap="none">
            <a:spAutoFit/>
          </a:bodyPr>
          <a:lstStyle/>
          <a:p>
            <a:r>
              <a:rPr lang="cs-CZ" sz="1200" b="1" dirty="0">
                <a:latin typeface="Times New Roman" pitchFamily="18" charset="0"/>
                <a:cs typeface="Times New Roman" pitchFamily="18" charset="0"/>
              </a:rPr>
              <a:t>Položil knihu </a:t>
            </a:r>
            <a:r>
              <a:rPr lang="cs-CZ" sz="1200" b="1" dirty="0">
                <a:solidFill>
                  <a:srgbClr val="FF0000"/>
                </a:solidFill>
                <a:latin typeface="Times New Roman" pitchFamily="18" charset="0"/>
                <a:cs typeface="Times New Roman" pitchFamily="18" charset="0"/>
              </a:rPr>
              <a:t>vedle </a:t>
            </a:r>
            <a:r>
              <a:rPr lang="cs-CZ" sz="1200" b="1" dirty="0">
                <a:latin typeface="Times New Roman" pitchFamily="18" charset="0"/>
                <a:cs typeface="Times New Roman" pitchFamily="18" charset="0"/>
              </a:rPr>
              <a:t>stolu.</a:t>
            </a:r>
          </a:p>
        </p:txBody>
      </p:sp>
      <p:sp>
        <p:nvSpPr>
          <p:cNvPr id="15367" name="TextovéPole 4"/>
          <p:cNvSpPr txBox="1">
            <a:spLocks noChangeArrowheads="1"/>
          </p:cNvSpPr>
          <p:nvPr/>
        </p:nvSpPr>
        <p:spPr bwMode="auto">
          <a:xfrm>
            <a:off x="395536" y="2499742"/>
            <a:ext cx="1654620" cy="276999"/>
          </a:xfrm>
          <a:prstGeom prst="rect">
            <a:avLst/>
          </a:prstGeom>
          <a:gradFill rotWithShape="1">
            <a:gsLst>
              <a:gs pos="0">
                <a:srgbClr val="FFFF80"/>
              </a:gs>
              <a:gs pos="50000">
                <a:srgbClr val="FFFFB3"/>
              </a:gs>
              <a:gs pos="100000">
                <a:srgbClr val="FFFFDA"/>
              </a:gs>
            </a:gsLst>
            <a:lin ang="2700000" scaled="1"/>
          </a:gradFill>
          <a:ln w="9525">
            <a:noFill/>
            <a:miter lim="800000"/>
            <a:headEnd/>
            <a:tailEnd/>
          </a:ln>
        </p:spPr>
        <p:txBody>
          <a:bodyPr wrap="none">
            <a:spAutoFit/>
          </a:bodyPr>
          <a:lstStyle/>
          <a:p>
            <a:r>
              <a:rPr lang="cs-CZ" sz="1200" b="1" dirty="0">
                <a:latin typeface="Times New Roman" pitchFamily="18" charset="0"/>
                <a:cs typeface="Times New Roman" pitchFamily="18" charset="0"/>
              </a:rPr>
              <a:t>Položil knihu </a:t>
            </a:r>
            <a:r>
              <a:rPr lang="cs-CZ" sz="1200" b="1" dirty="0">
                <a:solidFill>
                  <a:srgbClr val="FF0000"/>
                </a:solidFill>
                <a:latin typeface="Times New Roman" pitchFamily="18" charset="0"/>
                <a:cs typeface="Times New Roman" pitchFamily="18" charset="0"/>
              </a:rPr>
              <a:t>pod </a:t>
            </a:r>
            <a:r>
              <a:rPr lang="cs-CZ" sz="1200" b="1" dirty="0">
                <a:latin typeface="Times New Roman" pitchFamily="18" charset="0"/>
                <a:cs typeface="Times New Roman" pitchFamily="18" charset="0"/>
              </a:rPr>
              <a:t>stůl.</a:t>
            </a:r>
          </a:p>
        </p:txBody>
      </p:sp>
      <p:sp>
        <p:nvSpPr>
          <p:cNvPr id="15368" name="TextovéPole 8"/>
          <p:cNvSpPr txBox="1">
            <a:spLocks noChangeArrowheads="1"/>
          </p:cNvSpPr>
          <p:nvPr/>
        </p:nvSpPr>
        <p:spPr bwMode="auto">
          <a:xfrm>
            <a:off x="4499992" y="1347614"/>
            <a:ext cx="2478564" cy="276999"/>
          </a:xfrm>
          <a:prstGeom prst="rect">
            <a:avLst/>
          </a:prstGeom>
          <a:gradFill rotWithShape="1">
            <a:gsLst>
              <a:gs pos="0">
                <a:srgbClr val="FFFF80"/>
              </a:gs>
              <a:gs pos="50000">
                <a:srgbClr val="FFFFB3"/>
              </a:gs>
              <a:gs pos="100000">
                <a:srgbClr val="FFFFDA"/>
              </a:gs>
            </a:gsLst>
            <a:lin ang="2700000" scaled="1"/>
          </a:gradFill>
          <a:ln w="9525">
            <a:noFill/>
            <a:miter lim="800000"/>
            <a:headEnd/>
            <a:tailEnd/>
          </a:ln>
        </p:spPr>
        <p:txBody>
          <a:bodyPr wrap="none">
            <a:spAutoFit/>
          </a:bodyPr>
          <a:lstStyle/>
          <a:p>
            <a:r>
              <a:rPr lang="cs-CZ" sz="1200" b="1" dirty="0">
                <a:latin typeface="Times New Roman" pitchFamily="18" charset="0"/>
                <a:cs typeface="Times New Roman" pitchFamily="18" charset="0"/>
              </a:rPr>
              <a:t>Na výlet s námi jela Petra </a:t>
            </a:r>
            <a:r>
              <a:rPr lang="cs-CZ" sz="1200" b="1" dirty="0">
                <a:solidFill>
                  <a:srgbClr val="FF0000"/>
                </a:solidFill>
                <a:latin typeface="Times New Roman" pitchFamily="18" charset="0"/>
                <a:cs typeface="Times New Roman" pitchFamily="18" charset="0"/>
              </a:rPr>
              <a:t>i </a:t>
            </a:r>
            <a:r>
              <a:rPr lang="cs-CZ" sz="1200" b="1" dirty="0">
                <a:latin typeface="Times New Roman" pitchFamily="18" charset="0"/>
                <a:cs typeface="Times New Roman" pitchFamily="18" charset="0"/>
              </a:rPr>
              <a:t>Hanka.</a:t>
            </a:r>
          </a:p>
        </p:txBody>
      </p:sp>
      <p:sp>
        <p:nvSpPr>
          <p:cNvPr id="15369" name="TextovéPole 11"/>
          <p:cNvSpPr txBox="1">
            <a:spLocks noChangeArrowheads="1"/>
          </p:cNvSpPr>
          <p:nvPr/>
        </p:nvSpPr>
        <p:spPr bwMode="auto">
          <a:xfrm>
            <a:off x="5076056" y="1851670"/>
            <a:ext cx="2232025" cy="457200"/>
          </a:xfrm>
          <a:prstGeom prst="rect">
            <a:avLst/>
          </a:prstGeom>
          <a:gradFill rotWithShape="1">
            <a:gsLst>
              <a:gs pos="0">
                <a:srgbClr val="FFFF80"/>
              </a:gs>
              <a:gs pos="50000">
                <a:srgbClr val="FFFFB3"/>
              </a:gs>
              <a:gs pos="100000">
                <a:srgbClr val="FFFFDA"/>
              </a:gs>
            </a:gsLst>
            <a:lin ang="2700000" scaled="1"/>
          </a:gradFill>
          <a:ln w="9525">
            <a:noFill/>
            <a:miter lim="800000"/>
            <a:headEnd/>
            <a:tailEnd/>
          </a:ln>
        </p:spPr>
        <p:txBody>
          <a:bodyPr>
            <a:spAutoFit/>
          </a:bodyPr>
          <a:lstStyle/>
          <a:p>
            <a:pPr algn="just"/>
            <a:r>
              <a:rPr lang="cs-CZ" sz="1200" b="1" dirty="0">
                <a:latin typeface="Times New Roman" pitchFamily="18" charset="0"/>
                <a:cs typeface="Times New Roman" pitchFamily="18" charset="0"/>
              </a:rPr>
              <a:t>Na výlet s námi jela Petra, </a:t>
            </a:r>
            <a:r>
              <a:rPr lang="cs-CZ" sz="1200" b="1" dirty="0">
                <a:solidFill>
                  <a:srgbClr val="FF0000"/>
                </a:solidFill>
                <a:latin typeface="Times New Roman" pitchFamily="18" charset="0"/>
                <a:cs typeface="Times New Roman" pitchFamily="18" charset="0"/>
              </a:rPr>
              <a:t>ale</a:t>
            </a:r>
            <a:r>
              <a:rPr lang="cs-CZ" sz="1200" b="1" dirty="0">
                <a:latin typeface="Times New Roman" pitchFamily="18" charset="0"/>
                <a:cs typeface="Times New Roman" pitchFamily="18" charset="0"/>
              </a:rPr>
              <a:t> Hanka zůstala doma.</a:t>
            </a:r>
          </a:p>
        </p:txBody>
      </p:sp>
      <p:sp>
        <p:nvSpPr>
          <p:cNvPr id="15370" name="TextovéPole 12"/>
          <p:cNvSpPr txBox="1">
            <a:spLocks noChangeArrowheads="1"/>
          </p:cNvSpPr>
          <p:nvPr/>
        </p:nvSpPr>
        <p:spPr bwMode="auto">
          <a:xfrm>
            <a:off x="3491880" y="2859782"/>
            <a:ext cx="3817071" cy="276999"/>
          </a:xfrm>
          <a:prstGeom prst="rect">
            <a:avLst/>
          </a:prstGeom>
          <a:gradFill rotWithShape="1">
            <a:gsLst>
              <a:gs pos="0">
                <a:srgbClr val="FFFF80"/>
              </a:gs>
              <a:gs pos="50000">
                <a:srgbClr val="FFFFB3"/>
              </a:gs>
              <a:gs pos="100000">
                <a:srgbClr val="FFFFDA"/>
              </a:gs>
            </a:gsLst>
            <a:lin ang="2700000" scaled="1"/>
          </a:gradFill>
          <a:ln w="9525">
            <a:noFill/>
            <a:miter lim="800000"/>
            <a:headEnd/>
            <a:tailEnd/>
          </a:ln>
        </p:spPr>
        <p:txBody>
          <a:bodyPr wrap="none">
            <a:spAutoFit/>
          </a:bodyPr>
          <a:lstStyle/>
          <a:p>
            <a:r>
              <a:rPr lang="cs-CZ" sz="1200" b="1" dirty="0">
                <a:solidFill>
                  <a:srgbClr val="FF0000"/>
                </a:solidFill>
                <a:latin typeface="Times New Roman" pitchFamily="18" charset="0"/>
                <a:cs typeface="Times New Roman" pitchFamily="18" charset="0"/>
              </a:rPr>
              <a:t>Kéž</a:t>
            </a:r>
            <a:r>
              <a:rPr lang="cs-CZ" sz="1200" b="1" dirty="0">
                <a:latin typeface="Times New Roman" pitchFamily="18" charset="0"/>
                <a:cs typeface="Times New Roman" pitchFamily="18" charset="0"/>
              </a:rPr>
              <a:t> by zůstalo tak nádherné počasí do konce prázdnin!</a:t>
            </a:r>
          </a:p>
        </p:txBody>
      </p:sp>
      <p:sp>
        <p:nvSpPr>
          <p:cNvPr id="15371" name="TextovéPole 13"/>
          <p:cNvSpPr txBox="1">
            <a:spLocks noChangeArrowheads="1"/>
          </p:cNvSpPr>
          <p:nvPr/>
        </p:nvSpPr>
        <p:spPr bwMode="auto">
          <a:xfrm>
            <a:off x="2411413" y="3508375"/>
            <a:ext cx="1633781" cy="276999"/>
          </a:xfrm>
          <a:prstGeom prst="rect">
            <a:avLst/>
          </a:prstGeom>
          <a:gradFill rotWithShape="1">
            <a:gsLst>
              <a:gs pos="0">
                <a:srgbClr val="FFFF80"/>
              </a:gs>
              <a:gs pos="50000">
                <a:srgbClr val="FFFFB3"/>
              </a:gs>
              <a:gs pos="100000">
                <a:srgbClr val="FFFFDA"/>
              </a:gs>
            </a:gsLst>
            <a:lin ang="2700000" scaled="1"/>
          </a:gradFill>
          <a:ln w="9525">
            <a:noFill/>
            <a:miter lim="800000"/>
            <a:headEnd/>
            <a:tailEnd/>
          </a:ln>
        </p:spPr>
        <p:txBody>
          <a:bodyPr wrap="none">
            <a:spAutoFit/>
          </a:bodyPr>
          <a:lstStyle/>
          <a:p>
            <a:r>
              <a:rPr lang="cs-CZ" sz="1200" b="1" dirty="0">
                <a:latin typeface="Times New Roman" pitchFamily="18" charset="0"/>
                <a:cs typeface="Times New Roman" pitchFamily="18" charset="0"/>
              </a:rPr>
              <a:t>Kočka </a:t>
            </a:r>
            <a:r>
              <a:rPr lang="cs-CZ" sz="1200" b="1" dirty="0">
                <a:solidFill>
                  <a:srgbClr val="FF0000"/>
                </a:solidFill>
                <a:latin typeface="Times New Roman" pitchFamily="18" charset="0"/>
                <a:cs typeface="Times New Roman" pitchFamily="18" charset="0"/>
              </a:rPr>
              <a:t>hop</a:t>
            </a:r>
            <a:r>
              <a:rPr lang="cs-CZ" sz="1200" b="1" dirty="0">
                <a:latin typeface="Times New Roman" pitchFamily="18" charset="0"/>
                <a:cs typeface="Times New Roman" pitchFamily="18" charset="0"/>
              </a:rPr>
              <a:t> ze střechy</a:t>
            </a:r>
            <a:r>
              <a:rPr lang="cs-CZ" sz="1200" b="1" dirty="0">
                <a:latin typeface="Calibri" pitchFamily="34" charset="0"/>
              </a:rPr>
              <a:t>.</a:t>
            </a:r>
          </a:p>
        </p:txBody>
      </p:sp>
      <p:sp>
        <p:nvSpPr>
          <p:cNvPr id="15372" name="TextovéPole 14"/>
          <p:cNvSpPr txBox="1">
            <a:spLocks noChangeArrowheads="1"/>
          </p:cNvSpPr>
          <p:nvPr/>
        </p:nvSpPr>
        <p:spPr bwMode="auto">
          <a:xfrm>
            <a:off x="5364088" y="3795886"/>
            <a:ext cx="1503938" cy="276999"/>
          </a:xfrm>
          <a:prstGeom prst="rect">
            <a:avLst/>
          </a:prstGeom>
          <a:gradFill rotWithShape="1">
            <a:gsLst>
              <a:gs pos="0">
                <a:srgbClr val="FFFF80"/>
              </a:gs>
              <a:gs pos="50000">
                <a:srgbClr val="FFFFB3"/>
              </a:gs>
              <a:gs pos="100000">
                <a:srgbClr val="FFFFDA"/>
              </a:gs>
            </a:gsLst>
            <a:lin ang="2700000" scaled="1"/>
          </a:gradFill>
          <a:ln w="9525">
            <a:noFill/>
            <a:miter lim="800000"/>
            <a:headEnd/>
            <a:tailEnd/>
          </a:ln>
        </p:spPr>
        <p:txBody>
          <a:bodyPr wrap="none">
            <a:spAutoFit/>
          </a:bodyPr>
          <a:lstStyle/>
          <a:p>
            <a:r>
              <a:rPr lang="cs-CZ" sz="1200" b="1" dirty="0">
                <a:solidFill>
                  <a:srgbClr val="FF0000"/>
                </a:solidFill>
                <a:latin typeface="Times New Roman" pitchFamily="18" charset="0"/>
                <a:cs typeface="Times New Roman" pitchFamily="18" charset="0"/>
              </a:rPr>
              <a:t>Haló</a:t>
            </a:r>
            <a:r>
              <a:rPr lang="cs-CZ" sz="1200" b="1" dirty="0">
                <a:latin typeface="Times New Roman" pitchFamily="18" charset="0"/>
                <a:cs typeface="Times New Roman" pitchFamily="18" charset="0"/>
              </a:rPr>
              <a:t>, je tam někdo</a:t>
            </a:r>
            <a:r>
              <a:rPr lang="cs-CZ" sz="1200" b="1" dirty="0">
                <a:latin typeface="Calibri" pitchFamily="34" charset="0"/>
              </a:rPr>
              <a:t>?</a:t>
            </a:r>
          </a:p>
        </p:txBody>
      </p:sp>
      <p:sp>
        <p:nvSpPr>
          <p:cNvPr id="16" name="TextovéPole 15"/>
          <p:cNvSpPr txBox="1"/>
          <p:nvPr/>
        </p:nvSpPr>
        <p:spPr>
          <a:xfrm>
            <a:off x="179512" y="4083918"/>
            <a:ext cx="2347117" cy="307777"/>
          </a:xfrm>
          <a:prstGeom prst="rect">
            <a:avLst/>
          </a:prstGeom>
          <a:gradFill flip="none" rotWithShape="1">
            <a:gsLst>
              <a:gs pos="0">
                <a:srgbClr val="813763">
                  <a:tint val="66000"/>
                  <a:satMod val="160000"/>
                </a:srgbClr>
              </a:gs>
              <a:gs pos="50000">
                <a:srgbClr val="813763">
                  <a:tint val="44500"/>
                  <a:satMod val="160000"/>
                </a:srgbClr>
              </a:gs>
              <a:gs pos="100000">
                <a:srgbClr val="813763">
                  <a:tint val="23500"/>
                  <a:satMod val="160000"/>
                </a:srgbClr>
              </a:gs>
            </a:gsLst>
            <a:path path="circle">
              <a:fillToRect l="50000" t="50000" r="50000" b="50000"/>
            </a:path>
            <a:tileRect/>
          </a:gradFill>
          <a:ln>
            <a:solidFill>
              <a:srgbClr val="813763"/>
            </a:solidFill>
          </a:ln>
        </p:spPr>
        <p:txBody>
          <a:bodyPr wrap="none">
            <a:spAutoFit/>
          </a:bodyPr>
          <a:lstStyle/>
          <a:p>
            <a:pPr fontAlgn="auto">
              <a:spcBef>
                <a:spcPts val="0"/>
              </a:spcBef>
              <a:spcAft>
                <a:spcPts val="0"/>
              </a:spcAft>
              <a:defRPr/>
            </a:pPr>
            <a:r>
              <a:rPr lang="cs-CZ" sz="1400" b="1" i="1" dirty="0">
                <a:latin typeface="Times New Roman" pitchFamily="18" charset="0"/>
                <a:cs typeface="Times New Roman" pitchFamily="18" charset="0"/>
              </a:rPr>
              <a:t>Rozpoznáš tyto slovní druhy?</a:t>
            </a:r>
          </a:p>
        </p:txBody>
      </p:sp>
      <p:sp>
        <p:nvSpPr>
          <p:cNvPr id="15377" name="Text Box 17"/>
          <p:cNvSpPr txBox="1">
            <a:spLocks noChangeArrowheads="1"/>
          </p:cNvSpPr>
          <p:nvPr/>
        </p:nvSpPr>
        <p:spPr bwMode="auto">
          <a:xfrm>
            <a:off x="7235825" y="3795713"/>
            <a:ext cx="1111250" cy="366712"/>
          </a:xfrm>
          <a:prstGeom prst="rect">
            <a:avLst/>
          </a:prstGeom>
          <a:noFill/>
          <a:ln w="9525">
            <a:noFill/>
            <a:miter lim="800000"/>
            <a:headEnd/>
            <a:tailEnd/>
          </a:ln>
          <a:effectLst/>
        </p:spPr>
        <p:txBody>
          <a:bodyPr wrap="none">
            <a:spAutoFit/>
          </a:bodyPr>
          <a:lstStyle/>
          <a:p>
            <a:r>
              <a:rPr lang="cs-CZ">
                <a:latin typeface="Times New Roman" pitchFamily="18" charset="0"/>
                <a:hlinkClick r:id="rId4"/>
              </a:rPr>
              <a:t>Předložky</a:t>
            </a:r>
            <a:endParaRPr lang="cs-CZ">
              <a:latin typeface="Times New Roman" pitchFamily="18" charset="0"/>
            </a:endParaRPr>
          </a:p>
        </p:txBody>
      </p:sp>
      <p:sp>
        <p:nvSpPr>
          <p:cNvPr id="15378" name="Text Box 18"/>
          <p:cNvSpPr txBox="1">
            <a:spLocks noChangeArrowheads="1"/>
          </p:cNvSpPr>
          <p:nvPr/>
        </p:nvSpPr>
        <p:spPr bwMode="auto">
          <a:xfrm>
            <a:off x="8312150" y="3795713"/>
            <a:ext cx="831850" cy="366712"/>
          </a:xfrm>
          <a:prstGeom prst="rect">
            <a:avLst/>
          </a:prstGeom>
          <a:noFill/>
          <a:ln w="9525">
            <a:noFill/>
            <a:miter lim="800000"/>
            <a:headEnd/>
            <a:tailEnd/>
          </a:ln>
          <a:effectLst/>
        </p:spPr>
        <p:txBody>
          <a:bodyPr wrap="none">
            <a:spAutoFit/>
          </a:bodyPr>
          <a:lstStyle/>
          <a:p>
            <a:r>
              <a:rPr lang="cs-CZ">
                <a:latin typeface="Times New Roman" pitchFamily="18" charset="0"/>
                <a:hlinkClick r:id="rId5"/>
              </a:rPr>
              <a:t>Spojky</a:t>
            </a:r>
            <a:endParaRPr lang="cs-CZ">
              <a:latin typeface="Times New Roman" pitchFamily="18" charset="0"/>
            </a:endParaRPr>
          </a:p>
        </p:txBody>
      </p:sp>
      <p:sp>
        <p:nvSpPr>
          <p:cNvPr id="15379" name="Text Box 19"/>
          <p:cNvSpPr txBox="1">
            <a:spLocks noChangeArrowheads="1"/>
          </p:cNvSpPr>
          <p:nvPr/>
        </p:nvSpPr>
        <p:spPr bwMode="auto">
          <a:xfrm>
            <a:off x="7235825" y="4156075"/>
            <a:ext cx="857250" cy="366713"/>
          </a:xfrm>
          <a:prstGeom prst="rect">
            <a:avLst/>
          </a:prstGeom>
          <a:noFill/>
          <a:ln w="9525">
            <a:noFill/>
            <a:miter lim="800000"/>
            <a:headEnd/>
            <a:tailEnd/>
          </a:ln>
          <a:effectLst/>
        </p:spPr>
        <p:txBody>
          <a:bodyPr wrap="none">
            <a:spAutoFit/>
          </a:bodyPr>
          <a:lstStyle/>
          <a:p>
            <a:r>
              <a:rPr lang="cs-CZ">
                <a:latin typeface="Times New Roman" pitchFamily="18" charset="0"/>
                <a:hlinkClick r:id="rId6"/>
              </a:rPr>
              <a:t>Částice</a:t>
            </a:r>
            <a:endParaRPr lang="cs-CZ">
              <a:latin typeface="Times New Roman" pitchFamily="18" charset="0"/>
            </a:endParaRPr>
          </a:p>
        </p:txBody>
      </p:sp>
      <p:sp>
        <p:nvSpPr>
          <p:cNvPr id="15380" name="Text Box 20"/>
          <p:cNvSpPr txBox="1">
            <a:spLocks noChangeArrowheads="1"/>
          </p:cNvSpPr>
          <p:nvPr/>
        </p:nvSpPr>
        <p:spPr bwMode="auto">
          <a:xfrm>
            <a:off x="7981950" y="4156075"/>
            <a:ext cx="1162050" cy="366713"/>
          </a:xfrm>
          <a:prstGeom prst="rect">
            <a:avLst/>
          </a:prstGeom>
          <a:noFill/>
          <a:ln w="9525">
            <a:noFill/>
            <a:miter lim="800000"/>
            <a:headEnd/>
            <a:tailEnd/>
          </a:ln>
          <a:effectLst/>
        </p:spPr>
        <p:txBody>
          <a:bodyPr wrap="none">
            <a:spAutoFit/>
          </a:bodyPr>
          <a:lstStyle/>
          <a:p>
            <a:r>
              <a:rPr lang="cs-CZ">
                <a:latin typeface="Times New Roman" pitchFamily="18" charset="0"/>
                <a:hlinkClick r:id="rId7"/>
              </a:rPr>
              <a:t>Citoslovce</a:t>
            </a:r>
            <a:endParaRPr lang="cs-CZ">
              <a:latin typeface="Times New Roman" pitchFamily="18" charset="0"/>
            </a:endParaRPr>
          </a:p>
        </p:txBody>
      </p:sp>
      <p:pic>
        <p:nvPicPr>
          <p:cNvPr id="15381" name="Picture 21" descr="MC900307777[1]"/>
          <p:cNvPicPr>
            <a:picLocks noChangeAspect="1" noChangeArrowheads="1"/>
          </p:cNvPicPr>
          <p:nvPr/>
        </p:nvPicPr>
        <p:blipFill>
          <a:blip r:embed="rId8" cstate="print"/>
          <a:srcRect/>
          <a:stretch>
            <a:fillRect/>
          </a:stretch>
        </p:blipFill>
        <p:spPr bwMode="auto">
          <a:xfrm>
            <a:off x="2700338" y="1563688"/>
            <a:ext cx="1368425" cy="947737"/>
          </a:xfrm>
          <a:prstGeom prst="rect">
            <a:avLst/>
          </a:prstGeom>
          <a:noFill/>
        </p:spPr>
      </p:pic>
      <p:sp>
        <p:nvSpPr>
          <p:cNvPr id="15383" name="Line 23"/>
          <p:cNvSpPr>
            <a:spLocks noChangeShapeType="1"/>
          </p:cNvSpPr>
          <p:nvPr/>
        </p:nvSpPr>
        <p:spPr bwMode="auto">
          <a:xfrm>
            <a:off x="1979613" y="1347788"/>
            <a:ext cx="1368425" cy="287337"/>
          </a:xfrm>
          <a:prstGeom prst="line">
            <a:avLst/>
          </a:prstGeom>
          <a:noFill/>
          <a:ln w="9525">
            <a:solidFill>
              <a:srgbClr val="FF0000"/>
            </a:solidFill>
            <a:round/>
            <a:headEnd/>
            <a:tailEnd type="triangle" w="med" len="med"/>
          </a:ln>
          <a:effectLst/>
        </p:spPr>
        <p:txBody>
          <a:bodyPr/>
          <a:lstStyle/>
          <a:p>
            <a:endParaRPr lang="cs-CZ"/>
          </a:p>
        </p:txBody>
      </p:sp>
      <p:sp>
        <p:nvSpPr>
          <p:cNvPr id="15384" name="Line 24"/>
          <p:cNvSpPr>
            <a:spLocks noChangeShapeType="1"/>
          </p:cNvSpPr>
          <p:nvPr/>
        </p:nvSpPr>
        <p:spPr bwMode="auto">
          <a:xfrm>
            <a:off x="2195513" y="1995488"/>
            <a:ext cx="360362" cy="360362"/>
          </a:xfrm>
          <a:prstGeom prst="line">
            <a:avLst/>
          </a:prstGeom>
          <a:noFill/>
          <a:ln w="9525">
            <a:solidFill>
              <a:srgbClr val="FF0000"/>
            </a:solidFill>
            <a:round/>
            <a:headEnd/>
            <a:tailEnd type="triangle" w="med" len="med"/>
          </a:ln>
          <a:effectLst/>
        </p:spPr>
        <p:txBody>
          <a:bodyPr/>
          <a:lstStyle/>
          <a:p>
            <a:endParaRPr lang="cs-CZ"/>
          </a:p>
        </p:txBody>
      </p:sp>
      <p:sp>
        <p:nvSpPr>
          <p:cNvPr id="15387" name="Line 27"/>
          <p:cNvSpPr>
            <a:spLocks noChangeShapeType="1"/>
          </p:cNvSpPr>
          <p:nvPr/>
        </p:nvSpPr>
        <p:spPr bwMode="auto">
          <a:xfrm>
            <a:off x="2051720" y="2643758"/>
            <a:ext cx="1368425" cy="0"/>
          </a:xfrm>
          <a:prstGeom prst="line">
            <a:avLst/>
          </a:prstGeom>
          <a:noFill/>
          <a:ln w="9525">
            <a:solidFill>
              <a:srgbClr val="FF0000"/>
            </a:solidFill>
            <a:round/>
            <a:headEnd/>
            <a:tailEnd/>
          </a:ln>
          <a:effectLst/>
        </p:spPr>
        <p:txBody>
          <a:bodyPr/>
          <a:lstStyle/>
          <a:p>
            <a:endParaRPr lang="cs-CZ"/>
          </a:p>
        </p:txBody>
      </p:sp>
      <p:sp>
        <p:nvSpPr>
          <p:cNvPr id="15391" name="Line 31"/>
          <p:cNvSpPr>
            <a:spLocks noChangeShapeType="1"/>
          </p:cNvSpPr>
          <p:nvPr/>
        </p:nvSpPr>
        <p:spPr bwMode="auto">
          <a:xfrm flipV="1">
            <a:off x="3419872" y="2427734"/>
            <a:ext cx="0" cy="215900"/>
          </a:xfrm>
          <a:prstGeom prst="line">
            <a:avLst/>
          </a:prstGeom>
          <a:noFill/>
          <a:ln w="9525">
            <a:solidFill>
              <a:srgbClr val="FF0000"/>
            </a:solidFill>
            <a:round/>
            <a:headEnd/>
            <a:tailEnd type="triangle" w="med" len="med"/>
          </a:ln>
          <a:effectLst/>
        </p:spPr>
        <p:txBody>
          <a:bodyPr/>
          <a:lstStyle/>
          <a:p>
            <a:endParaRPr lang="cs-CZ"/>
          </a:p>
        </p:txBody>
      </p:sp>
      <p:pic>
        <p:nvPicPr>
          <p:cNvPr id="15393" name="Picture 33" descr="MM900205360[1]"/>
          <p:cNvPicPr>
            <a:picLocks noChangeAspect="1" noChangeArrowheads="1" noCrop="1"/>
          </p:cNvPicPr>
          <p:nvPr/>
        </p:nvPicPr>
        <p:blipFill>
          <a:blip r:embed="rId9" cstate="print"/>
          <a:srcRect/>
          <a:stretch>
            <a:fillRect/>
          </a:stretch>
        </p:blipFill>
        <p:spPr bwMode="auto">
          <a:xfrm>
            <a:off x="971550" y="2932113"/>
            <a:ext cx="1162050" cy="1000125"/>
          </a:xfrm>
          <a:prstGeom prst="rect">
            <a:avLst/>
          </a:prstGeom>
          <a:noFill/>
        </p:spPr>
      </p:pic>
      <p:pic>
        <p:nvPicPr>
          <p:cNvPr id="15394" name="Picture 34" descr="MM900285261[1]"/>
          <p:cNvPicPr>
            <a:picLocks noChangeAspect="1" noChangeArrowheads="1" noCrop="1"/>
          </p:cNvPicPr>
          <p:nvPr/>
        </p:nvPicPr>
        <p:blipFill>
          <a:blip r:embed="rId10" cstate="print"/>
          <a:srcRect/>
          <a:stretch>
            <a:fillRect/>
          </a:stretch>
        </p:blipFill>
        <p:spPr bwMode="auto">
          <a:xfrm>
            <a:off x="4355976" y="3291830"/>
            <a:ext cx="933450" cy="1209675"/>
          </a:xfrm>
          <a:prstGeom prst="rect">
            <a:avLst/>
          </a:prstGeom>
          <a:noFill/>
        </p:spPr>
      </p:pic>
      <p:pic>
        <p:nvPicPr>
          <p:cNvPr id="15395" name="Picture 35"/>
          <p:cNvPicPr>
            <a:picLocks noChangeAspect="1" noChangeArrowheads="1"/>
          </p:cNvPicPr>
          <p:nvPr/>
        </p:nvPicPr>
        <p:blipFill>
          <a:blip r:embed="rId11" cstate="print"/>
          <a:srcRect/>
          <a:stretch>
            <a:fillRect/>
          </a:stretch>
        </p:blipFill>
        <p:spPr bwMode="auto">
          <a:xfrm>
            <a:off x="7524750" y="555625"/>
            <a:ext cx="1233488" cy="1800225"/>
          </a:xfrm>
          <a:prstGeom prst="rect">
            <a:avLst/>
          </a:prstGeom>
          <a:noFill/>
          <a:ln w="9525">
            <a:noFill/>
            <a:miter lim="800000"/>
            <a:headEnd/>
            <a:tailEnd/>
          </a:ln>
          <a:effectLst/>
        </p:spPr>
      </p:pic>
      <p:pic>
        <p:nvPicPr>
          <p:cNvPr id="15398" name="Picture 38" descr="MC900090639[1]"/>
          <p:cNvPicPr>
            <a:picLocks noChangeAspect="1" noChangeArrowheads="1"/>
          </p:cNvPicPr>
          <p:nvPr/>
        </p:nvPicPr>
        <p:blipFill>
          <a:blip r:embed="rId12" cstate="print"/>
          <a:srcRect/>
          <a:stretch>
            <a:fillRect/>
          </a:stretch>
        </p:blipFill>
        <p:spPr bwMode="auto">
          <a:xfrm>
            <a:off x="7235825" y="2500313"/>
            <a:ext cx="1727200" cy="1254125"/>
          </a:xfrm>
          <a:prstGeom prst="rect">
            <a:avLst/>
          </a:prstGeom>
          <a:noFill/>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ulka 1"/>
          <p:cNvGraphicFramePr>
            <a:graphicFrameLocks noGrp="1"/>
          </p:cNvGraphicFramePr>
          <p:nvPr>
            <p:extLst>
              <p:ext uri="{D42A27DB-BD31-4B8C-83A1-F6EECF244321}">
                <p14:modId xmlns:p14="http://schemas.microsoft.com/office/powerpoint/2010/main" val="336856321"/>
              </p:ext>
            </p:extLst>
          </p:nvPr>
        </p:nvGraphicFramePr>
        <p:xfrm>
          <a:off x="1043608" y="1275606"/>
          <a:ext cx="7272808" cy="3163050"/>
        </p:xfrm>
        <a:graphic>
          <a:graphicData uri="http://schemas.openxmlformats.org/drawingml/2006/table">
            <a:tbl>
              <a:tblPr firstRow="1" bandRow="1">
                <a:tableStyleId>{10A1B5D5-9B99-4C35-A422-299274C87663}</a:tableStyleId>
              </a:tblPr>
              <a:tblGrid>
                <a:gridCol w="1907305"/>
                <a:gridCol w="5365503"/>
              </a:tblGrid>
              <a:tr h="545574">
                <a:tc>
                  <a:txBody>
                    <a:bodyPr/>
                    <a:lstStyle/>
                    <a:p>
                      <a:r>
                        <a:rPr lang="cs-CZ" dirty="0" smtClean="0">
                          <a:latin typeface="Times New Roman" pitchFamily="18" charset="0"/>
                          <a:cs typeface="Times New Roman" pitchFamily="18" charset="0"/>
                        </a:rPr>
                        <a:t>Autor</a:t>
                      </a:r>
                      <a:endParaRPr lang="cs-CZ" dirty="0">
                        <a:latin typeface="Times New Roman" pitchFamily="18" charset="0"/>
                        <a:cs typeface="Times New Roman" pitchFamily="18" charset="0"/>
                      </a:endParaRPr>
                    </a:p>
                  </a:txBody>
                  <a:tcPr/>
                </a:tc>
                <a:tc>
                  <a:txBody>
                    <a:bodyPr/>
                    <a:lstStyle/>
                    <a:p>
                      <a:r>
                        <a:rPr lang="cs-CZ" dirty="0" smtClean="0">
                          <a:latin typeface="Times New Roman" pitchFamily="18" charset="0"/>
                          <a:cs typeface="Times New Roman" pitchFamily="18" charset="0"/>
                        </a:rPr>
                        <a:t>Mgr. Zuzana Kadlecová</a:t>
                      </a:r>
                      <a:endParaRPr lang="cs-CZ" dirty="0">
                        <a:latin typeface="Times New Roman" pitchFamily="18" charset="0"/>
                        <a:cs typeface="Times New Roman" pitchFamily="18" charset="0"/>
                      </a:endParaRPr>
                    </a:p>
                  </a:txBody>
                  <a:tcPr/>
                </a:tc>
              </a:tr>
              <a:tr h="553152">
                <a:tc>
                  <a:txBody>
                    <a:bodyPr/>
                    <a:lstStyle/>
                    <a:p>
                      <a:r>
                        <a:rPr lang="cs-CZ" dirty="0" smtClean="0">
                          <a:latin typeface="Times New Roman" pitchFamily="18" charset="0"/>
                          <a:cs typeface="Times New Roman" pitchFamily="18" charset="0"/>
                        </a:rPr>
                        <a:t>Období</a:t>
                      </a:r>
                      <a:endParaRPr lang="cs-CZ" dirty="0">
                        <a:latin typeface="Times New Roman" pitchFamily="18" charset="0"/>
                        <a:cs typeface="Times New Roman" pitchFamily="18" charset="0"/>
                      </a:endParaRPr>
                    </a:p>
                  </a:txBody>
                  <a:tcPr/>
                </a:tc>
                <a:tc>
                  <a:txBody>
                    <a:bodyPr/>
                    <a:lstStyle/>
                    <a:p>
                      <a:r>
                        <a:rPr lang="cs-CZ" dirty="0" smtClean="0">
                          <a:latin typeface="Times New Roman" pitchFamily="18" charset="0"/>
                          <a:cs typeface="Times New Roman" pitchFamily="18" charset="0"/>
                        </a:rPr>
                        <a:t>07</a:t>
                      </a:r>
                      <a:r>
                        <a:rPr lang="cs-CZ" baseline="0" dirty="0" smtClean="0">
                          <a:latin typeface="Times New Roman" pitchFamily="18" charset="0"/>
                          <a:cs typeface="Times New Roman" pitchFamily="18" charset="0"/>
                        </a:rPr>
                        <a:t> – 12/2011</a:t>
                      </a:r>
                      <a:endParaRPr lang="cs-CZ" dirty="0">
                        <a:latin typeface="Times New Roman" pitchFamily="18" charset="0"/>
                        <a:cs typeface="Times New Roman" pitchFamily="18" charset="0"/>
                      </a:endParaRPr>
                    </a:p>
                  </a:txBody>
                  <a:tcPr/>
                </a:tc>
              </a:tr>
              <a:tr h="553152">
                <a:tc>
                  <a:txBody>
                    <a:bodyPr/>
                    <a:lstStyle/>
                    <a:p>
                      <a:r>
                        <a:rPr lang="cs-CZ" dirty="0" smtClean="0">
                          <a:latin typeface="Times New Roman" pitchFamily="18" charset="0"/>
                          <a:cs typeface="Times New Roman" pitchFamily="18" charset="0"/>
                        </a:rPr>
                        <a:t>Ročník</a:t>
                      </a:r>
                      <a:endParaRPr lang="cs-CZ" dirty="0">
                        <a:latin typeface="Times New Roman" pitchFamily="18" charset="0"/>
                        <a:cs typeface="Times New Roman" pitchFamily="18" charset="0"/>
                      </a:endParaRPr>
                    </a:p>
                  </a:txBody>
                  <a:tcPr/>
                </a:tc>
                <a:tc>
                  <a:txBody>
                    <a:bodyPr/>
                    <a:lstStyle/>
                    <a:p>
                      <a:r>
                        <a:rPr lang="cs-CZ" dirty="0" smtClean="0">
                          <a:latin typeface="Times New Roman" pitchFamily="18" charset="0"/>
                          <a:cs typeface="Times New Roman" pitchFamily="18" charset="0"/>
                        </a:rPr>
                        <a:t>7. a 8. </a:t>
                      </a:r>
                      <a:r>
                        <a:rPr lang="cs-CZ" dirty="0" smtClean="0">
                          <a:latin typeface="Times New Roman" pitchFamily="18" charset="0"/>
                          <a:cs typeface="Times New Roman" pitchFamily="18" charset="0"/>
                        </a:rPr>
                        <a:t>ročník</a:t>
                      </a:r>
                      <a:endParaRPr lang="cs-CZ" dirty="0">
                        <a:latin typeface="Times New Roman" pitchFamily="18" charset="0"/>
                        <a:cs typeface="Times New Roman" pitchFamily="18" charset="0"/>
                      </a:endParaRPr>
                    </a:p>
                  </a:txBody>
                  <a:tcPr/>
                </a:tc>
              </a:tr>
              <a:tr h="553152">
                <a:tc>
                  <a:txBody>
                    <a:bodyPr/>
                    <a:lstStyle/>
                    <a:p>
                      <a:r>
                        <a:rPr lang="cs-CZ" dirty="0" smtClean="0">
                          <a:latin typeface="Times New Roman" pitchFamily="18" charset="0"/>
                          <a:cs typeface="Times New Roman" pitchFamily="18" charset="0"/>
                        </a:rPr>
                        <a:t>Klíčová slova</a:t>
                      </a:r>
                      <a:endParaRPr lang="cs-CZ" dirty="0">
                        <a:latin typeface="Times New Roman" pitchFamily="18" charset="0"/>
                        <a:cs typeface="Times New Roman" pitchFamily="18" charset="0"/>
                      </a:endParaRPr>
                    </a:p>
                  </a:txBody>
                  <a:tcPr/>
                </a:tc>
                <a:tc>
                  <a:txBody>
                    <a:bodyPr/>
                    <a:lstStyle/>
                    <a:p>
                      <a:r>
                        <a:rPr lang="cs-CZ" dirty="0" smtClean="0">
                          <a:latin typeface="Times New Roman" pitchFamily="18" charset="0"/>
                          <a:cs typeface="Times New Roman" pitchFamily="18" charset="0"/>
                        </a:rPr>
                        <a:t>Předložky, spojky, částice,</a:t>
                      </a:r>
                      <a:r>
                        <a:rPr lang="cs-CZ" baseline="0" dirty="0" smtClean="0">
                          <a:latin typeface="Times New Roman" pitchFamily="18" charset="0"/>
                          <a:cs typeface="Times New Roman" pitchFamily="18" charset="0"/>
                        </a:rPr>
                        <a:t> citoslovce</a:t>
                      </a:r>
                      <a:endParaRPr lang="cs-CZ" dirty="0">
                        <a:latin typeface="Times New Roman" pitchFamily="18" charset="0"/>
                        <a:cs typeface="Times New Roman" pitchFamily="18" charset="0"/>
                      </a:endParaRPr>
                    </a:p>
                  </a:txBody>
                  <a:tcPr/>
                </a:tc>
              </a:tr>
              <a:tr h="958020">
                <a:tc>
                  <a:txBody>
                    <a:bodyPr/>
                    <a:lstStyle/>
                    <a:p>
                      <a:r>
                        <a:rPr lang="cs-CZ" dirty="0" smtClean="0">
                          <a:latin typeface="Times New Roman" pitchFamily="18" charset="0"/>
                          <a:cs typeface="Times New Roman" pitchFamily="18" charset="0"/>
                        </a:rPr>
                        <a:t>Anotace</a:t>
                      </a:r>
                      <a:endParaRPr lang="cs-CZ" dirty="0">
                        <a:latin typeface="Times New Roman" pitchFamily="18" charset="0"/>
                        <a:cs typeface="Times New Roman" pitchFamily="18" charset="0"/>
                      </a:endParaRPr>
                    </a:p>
                  </a:txBody>
                  <a:tcPr/>
                </a:tc>
                <a:tc>
                  <a:txBody>
                    <a:bodyPr/>
                    <a:lstStyle/>
                    <a:p>
                      <a:r>
                        <a:rPr lang="cs-CZ" dirty="0" smtClean="0">
                          <a:latin typeface="Times New Roman" pitchFamily="18" charset="0"/>
                          <a:cs typeface="Times New Roman" pitchFamily="18" charset="0"/>
                        </a:rPr>
                        <a:t>Prezentace popisující slovní druhy předložky,</a:t>
                      </a:r>
                      <a:r>
                        <a:rPr lang="cs-CZ" baseline="0" dirty="0" smtClean="0">
                          <a:latin typeface="Times New Roman" pitchFamily="18" charset="0"/>
                          <a:cs typeface="Times New Roman" pitchFamily="18" charset="0"/>
                        </a:rPr>
                        <a:t> spojky, částice, citoslovce</a:t>
                      </a:r>
                      <a:endParaRPr lang="cs-CZ" dirty="0">
                        <a:latin typeface="Times New Roman" pitchFamily="18" charset="0"/>
                        <a:cs typeface="Times New Roman" pitchFamily="18" charset="0"/>
                      </a:endParaRPr>
                    </a:p>
                  </a:txBody>
                  <a:tcPr/>
                </a:tc>
              </a:tr>
            </a:tbl>
          </a:graphicData>
        </a:graphic>
      </p:graphicFrame>
      <p:sp>
        <p:nvSpPr>
          <p:cNvPr id="3" name="TextovéPole 2"/>
          <p:cNvSpPr txBox="1"/>
          <p:nvPr/>
        </p:nvSpPr>
        <p:spPr>
          <a:xfrm>
            <a:off x="0" y="0"/>
            <a:ext cx="9144000" cy="492125"/>
          </a:xfrm>
          <a:prstGeom prst="rect">
            <a:avLst/>
          </a:prstGeom>
          <a:solidFill>
            <a:schemeClr val="accent6">
              <a:lumMod val="40000"/>
              <a:lumOff val="60000"/>
            </a:schemeClr>
          </a:solidFill>
        </p:spPr>
        <p:txBody>
          <a:bodyPr>
            <a:spAutoFit/>
          </a:bodyPr>
          <a:lstStyle/>
          <a:p>
            <a:pPr fontAlgn="auto">
              <a:spcBef>
                <a:spcPts val="0"/>
              </a:spcBef>
              <a:spcAft>
                <a:spcPts val="0"/>
              </a:spcAft>
              <a:defRPr/>
            </a:pPr>
            <a:r>
              <a:rPr lang="cs-CZ" sz="1200" b="1" dirty="0">
                <a:solidFill>
                  <a:schemeClr val="accent3">
                    <a:lumMod val="50000"/>
                  </a:schemeClr>
                </a:solidFill>
                <a:latin typeface="Times New Roman" pitchFamily="18" charset="0"/>
                <a:cs typeface="Times New Roman" pitchFamily="18" charset="0"/>
              </a:rPr>
              <a:t>Elektronická  učebnice - II. stupeň                 </a:t>
            </a:r>
            <a:r>
              <a:rPr lang="cs-CZ" sz="1000" dirty="0">
                <a:solidFill>
                  <a:schemeClr val="accent3">
                    <a:lumMod val="50000"/>
                  </a:schemeClr>
                </a:solidFill>
                <a:latin typeface="Times New Roman" pitchFamily="18" charset="0"/>
                <a:cs typeface="Times New Roman" pitchFamily="18" charset="0"/>
              </a:rPr>
              <a:t>Základní škola Děčín VI, Na Stráni 879/2  – příspěvková organizace               </a:t>
            </a:r>
            <a:r>
              <a:rPr lang="cs-CZ" sz="1600" b="1" dirty="0">
                <a:solidFill>
                  <a:schemeClr val="accent3">
                    <a:lumMod val="50000"/>
                  </a:schemeClr>
                </a:solidFill>
                <a:latin typeface="Times New Roman" pitchFamily="18" charset="0"/>
                <a:cs typeface="Times New Roman" pitchFamily="18" charset="0"/>
              </a:rPr>
              <a:t>Český jazyk a literatura</a:t>
            </a:r>
          </a:p>
          <a:p>
            <a:pPr fontAlgn="auto">
              <a:spcBef>
                <a:spcPts val="0"/>
              </a:spcBef>
              <a:spcAft>
                <a:spcPts val="0"/>
              </a:spcAft>
              <a:defRPr/>
            </a:pPr>
            <a:endParaRPr lang="cs-CZ" sz="1000" dirty="0">
              <a:latin typeface="Times New Roman" pitchFamily="18" charset="0"/>
              <a:cs typeface="Times New Roman" pitchFamily="18" charset="0"/>
            </a:endParaRPr>
          </a:p>
        </p:txBody>
      </p:sp>
      <p:sp>
        <p:nvSpPr>
          <p:cNvPr id="4" name="Nadpis 1"/>
          <p:cNvSpPr txBox="1">
            <a:spLocks/>
          </p:cNvSpPr>
          <p:nvPr/>
        </p:nvSpPr>
        <p:spPr>
          <a:xfrm>
            <a:off x="179513" y="484188"/>
            <a:ext cx="2989138" cy="593725"/>
          </a:xfrm>
          <a:prstGeom prst="rect">
            <a:avLst/>
          </a:prstGeom>
        </p:spPr>
        <p:txBody>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algn="l"/>
            <a:r>
              <a:rPr lang="cs-CZ" sz="2500" b="1" dirty="0" smtClean="0">
                <a:latin typeface="Times New Roman" pitchFamily="18" charset="0"/>
                <a:cs typeface="Times New Roman" pitchFamily="18" charset="0"/>
              </a:rPr>
              <a:t>14.10 Anotace</a:t>
            </a:r>
          </a:p>
        </p:txBody>
      </p:sp>
    </p:spTree>
    <p:extLst>
      <p:ext uri="{BB962C8B-B14F-4D97-AF65-F5344CB8AC3E}">
        <p14:creationId xmlns:p14="http://schemas.microsoft.com/office/powerpoint/2010/main" val="13280675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Nadpis 1"/>
          <p:cNvSpPr>
            <a:spLocks noGrp="1"/>
          </p:cNvSpPr>
          <p:nvPr>
            <p:ph type="ctrTitle"/>
          </p:nvPr>
        </p:nvSpPr>
        <p:spPr>
          <a:xfrm>
            <a:off x="0" y="492125"/>
            <a:ext cx="3492500" cy="593725"/>
          </a:xfrm>
        </p:spPr>
        <p:txBody>
          <a:bodyPr/>
          <a:lstStyle/>
          <a:p>
            <a:pPr algn="l"/>
            <a:r>
              <a:rPr lang="cs-CZ" sz="2500" b="1" dirty="0" smtClean="0">
                <a:latin typeface="Times New Roman" pitchFamily="18" charset="0"/>
                <a:cs typeface="Times New Roman" pitchFamily="18" charset="0"/>
              </a:rPr>
              <a:t>14.2  Co již víme?</a:t>
            </a:r>
          </a:p>
        </p:txBody>
      </p:sp>
      <p:sp>
        <p:nvSpPr>
          <p:cNvPr id="16" name="TextovéPole 15"/>
          <p:cNvSpPr txBox="1"/>
          <p:nvPr/>
        </p:nvSpPr>
        <p:spPr>
          <a:xfrm>
            <a:off x="0" y="0"/>
            <a:ext cx="9144000" cy="492125"/>
          </a:xfrm>
          <a:prstGeom prst="rect">
            <a:avLst/>
          </a:prstGeom>
          <a:solidFill>
            <a:schemeClr val="accent6">
              <a:lumMod val="40000"/>
              <a:lumOff val="60000"/>
            </a:schemeClr>
          </a:solidFill>
        </p:spPr>
        <p:txBody>
          <a:bodyPr>
            <a:spAutoFit/>
          </a:bodyPr>
          <a:lstStyle/>
          <a:p>
            <a:pPr fontAlgn="auto">
              <a:spcBef>
                <a:spcPts val="0"/>
              </a:spcBef>
              <a:spcAft>
                <a:spcPts val="0"/>
              </a:spcAft>
              <a:defRPr/>
            </a:pPr>
            <a:r>
              <a:rPr lang="cs-CZ" sz="1200" b="1" dirty="0">
                <a:solidFill>
                  <a:schemeClr val="accent3">
                    <a:lumMod val="50000"/>
                  </a:schemeClr>
                </a:solidFill>
                <a:latin typeface="Times New Roman" pitchFamily="18" charset="0"/>
                <a:cs typeface="Times New Roman" pitchFamily="18" charset="0"/>
              </a:rPr>
              <a:t>Elektronická  učebnice - II. stupeň                </a:t>
            </a:r>
            <a:r>
              <a:rPr lang="cs-CZ" sz="1000" dirty="0">
                <a:solidFill>
                  <a:schemeClr val="accent3">
                    <a:lumMod val="50000"/>
                  </a:schemeClr>
                </a:solidFill>
                <a:latin typeface="Times New Roman" pitchFamily="18" charset="0"/>
                <a:cs typeface="Times New Roman" pitchFamily="18" charset="0"/>
              </a:rPr>
              <a:t>Základní škola Děčín VI, Na Stráni 879/2  – příspěvková organizace               </a:t>
            </a:r>
            <a:r>
              <a:rPr lang="cs-CZ" sz="1600" b="1" dirty="0">
                <a:solidFill>
                  <a:schemeClr val="accent3">
                    <a:lumMod val="50000"/>
                  </a:schemeClr>
                </a:solidFill>
                <a:latin typeface="Times New Roman" pitchFamily="18" charset="0"/>
                <a:cs typeface="Times New Roman" pitchFamily="18" charset="0"/>
              </a:rPr>
              <a:t>Český jazyk a literatura</a:t>
            </a:r>
          </a:p>
          <a:p>
            <a:pPr fontAlgn="auto">
              <a:spcBef>
                <a:spcPts val="0"/>
              </a:spcBef>
              <a:spcAft>
                <a:spcPts val="0"/>
              </a:spcAft>
              <a:defRPr/>
            </a:pPr>
            <a:endParaRPr lang="cs-CZ" sz="1000" dirty="0">
              <a:latin typeface="Times New Roman" pitchFamily="18" charset="0"/>
              <a:cs typeface="Times New Roman" pitchFamily="18" charset="0"/>
            </a:endParaRPr>
          </a:p>
        </p:txBody>
      </p:sp>
      <p:sp>
        <p:nvSpPr>
          <p:cNvPr id="3" name="TextovéPole 2"/>
          <p:cNvSpPr txBox="1"/>
          <p:nvPr/>
        </p:nvSpPr>
        <p:spPr>
          <a:xfrm>
            <a:off x="395288" y="1708150"/>
            <a:ext cx="1389062" cy="338138"/>
          </a:xfrm>
          <a:prstGeom prst="rect">
            <a:avLst/>
          </a:prstGeom>
          <a:gradFill flip="none" rotWithShape="1">
            <a:gsLst>
              <a:gs pos="0">
                <a:srgbClr val="813763">
                  <a:tint val="66000"/>
                  <a:satMod val="160000"/>
                </a:srgbClr>
              </a:gs>
              <a:gs pos="50000">
                <a:srgbClr val="813763">
                  <a:tint val="44500"/>
                  <a:satMod val="160000"/>
                </a:srgbClr>
              </a:gs>
              <a:gs pos="100000">
                <a:srgbClr val="813763">
                  <a:tint val="23500"/>
                  <a:satMod val="160000"/>
                </a:srgbClr>
              </a:gs>
            </a:gsLst>
            <a:lin ang="2700000" scaled="1"/>
            <a:tileRect/>
          </a:gradFill>
        </p:spPr>
        <p:txBody>
          <a:bodyPr wrap="none">
            <a:spAutoFit/>
          </a:bodyPr>
          <a:lstStyle/>
          <a:p>
            <a:pPr fontAlgn="auto">
              <a:spcBef>
                <a:spcPts val="0"/>
              </a:spcBef>
              <a:spcAft>
                <a:spcPts val="0"/>
              </a:spcAft>
              <a:defRPr/>
            </a:pPr>
            <a:r>
              <a:rPr lang="cs-CZ" sz="1600" b="1" i="1" u="sng" cap="all" dirty="0">
                <a:latin typeface="Times New Roman" pitchFamily="18" charset="0"/>
                <a:cs typeface="Times New Roman" pitchFamily="18" charset="0"/>
              </a:rPr>
              <a:t>předložky</a:t>
            </a:r>
          </a:p>
        </p:txBody>
      </p:sp>
      <p:sp>
        <p:nvSpPr>
          <p:cNvPr id="17412" name="TextovéPole 3"/>
          <p:cNvSpPr txBox="1">
            <a:spLocks noChangeArrowheads="1"/>
          </p:cNvSpPr>
          <p:nvPr/>
        </p:nvSpPr>
        <p:spPr bwMode="auto">
          <a:xfrm>
            <a:off x="2843213" y="1708150"/>
            <a:ext cx="935037" cy="338138"/>
          </a:xfrm>
          <a:prstGeom prst="rect">
            <a:avLst/>
          </a:prstGeom>
          <a:gradFill rotWithShape="1">
            <a:gsLst>
              <a:gs pos="0">
                <a:srgbClr val="C09CAE"/>
              </a:gs>
              <a:gs pos="50000">
                <a:srgbClr val="D7C4CD"/>
              </a:gs>
              <a:gs pos="100000">
                <a:srgbClr val="EBE2E6"/>
              </a:gs>
            </a:gsLst>
            <a:lin ang="2700000" scaled="1"/>
          </a:gradFill>
          <a:ln w="9525">
            <a:noFill/>
            <a:miter lim="800000"/>
            <a:headEnd/>
            <a:tailEnd/>
          </a:ln>
        </p:spPr>
        <p:txBody>
          <a:bodyPr wrap="none">
            <a:spAutoFit/>
          </a:bodyPr>
          <a:lstStyle/>
          <a:p>
            <a:r>
              <a:rPr lang="cs-CZ" sz="1600" b="1" i="1" u="sng">
                <a:latin typeface="Times New Roman" pitchFamily="18" charset="0"/>
                <a:cs typeface="Times New Roman" pitchFamily="18" charset="0"/>
              </a:rPr>
              <a:t>SPOJKY</a:t>
            </a:r>
          </a:p>
        </p:txBody>
      </p:sp>
      <p:sp>
        <p:nvSpPr>
          <p:cNvPr id="17413" name="TextovéPole 4"/>
          <p:cNvSpPr txBox="1">
            <a:spLocks noChangeArrowheads="1"/>
          </p:cNvSpPr>
          <p:nvPr/>
        </p:nvSpPr>
        <p:spPr bwMode="auto">
          <a:xfrm>
            <a:off x="5076825" y="1708150"/>
            <a:ext cx="1047750" cy="338138"/>
          </a:xfrm>
          <a:prstGeom prst="rect">
            <a:avLst/>
          </a:prstGeom>
          <a:gradFill rotWithShape="1">
            <a:gsLst>
              <a:gs pos="0">
                <a:srgbClr val="C09CAE"/>
              </a:gs>
              <a:gs pos="50000">
                <a:srgbClr val="D7C4CD"/>
              </a:gs>
              <a:gs pos="100000">
                <a:srgbClr val="EBE2E6"/>
              </a:gs>
            </a:gsLst>
            <a:lin ang="2700000" scaled="1"/>
          </a:gradFill>
          <a:ln w="9525">
            <a:noFill/>
            <a:miter lim="800000"/>
            <a:headEnd/>
            <a:tailEnd/>
          </a:ln>
        </p:spPr>
        <p:txBody>
          <a:bodyPr wrap="none">
            <a:spAutoFit/>
          </a:bodyPr>
          <a:lstStyle/>
          <a:p>
            <a:r>
              <a:rPr lang="cs-CZ" sz="1600" b="1" i="1" u="sng">
                <a:latin typeface="Times New Roman" pitchFamily="18" charset="0"/>
                <a:cs typeface="Times New Roman" pitchFamily="18" charset="0"/>
              </a:rPr>
              <a:t>ČÁSTICE</a:t>
            </a:r>
          </a:p>
        </p:txBody>
      </p:sp>
      <p:sp>
        <p:nvSpPr>
          <p:cNvPr id="17414" name="TextovéPole 5"/>
          <p:cNvSpPr txBox="1">
            <a:spLocks noChangeArrowheads="1"/>
          </p:cNvSpPr>
          <p:nvPr/>
        </p:nvSpPr>
        <p:spPr bwMode="auto">
          <a:xfrm>
            <a:off x="7164388" y="1708150"/>
            <a:ext cx="1465262" cy="338138"/>
          </a:xfrm>
          <a:prstGeom prst="rect">
            <a:avLst/>
          </a:prstGeom>
          <a:gradFill rotWithShape="1">
            <a:gsLst>
              <a:gs pos="0">
                <a:srgbClr val="C09CAE"/>
              </a:gs>
              <a:gs pos="50000">
                <a:srgbClr val="D7C4CD"/>
              </a:gs>
              <a:gs pos="100000">
                <a:srgbClr val="EBE2E6"/>
              </a:gs>
            </a:gsLst>
            <a:lin ang="2700000" scaled="1"/>
          </a:gradFill>
          <a:ln w="9525">
            <a:noFill/>
            <a:miter lim="800000"/>
            <a:headEnd/>
            <a:tailEnd/>
          </a:ln>
        </p:spPr>
        <p:txBody>
          <a:bodyPr wrap="none">
            <a:spAutoFit/>
          </a:bodyPr>
          <a:lstStyle/>
          <a:p>
            <a:r>
              <a:rPr lang="cs-CZ" sz="1600" b="1" i="1" u="sng">
                <a:latin typeface="Times New Roman" pitchFamily="18" charset="0"/>
                <a:cs typeface="Times New Roman" pitchFamily="18" charset="0"/>
              </a:rPr>
              <a:t>CITOSLOVCE</a:t>
            </a:r>
          </a:p>
        </p:txBody>
      </p:sp>
      <p:sp>
        <p:nvSpPr>
          <p:cNvPr id="7" name="TextovéPole 6"/>
          <p:cNvSpPr txBox="1"/>
          <p:nvPr/>
        </p:nvSpPr>
        <p:spPr>
          <a:xfrm>
            <a:off x="179512" y="2571750"/>
            <a:ext cx="1944215" cy="1692771"/>
          </a:xfrm>
          <a:prstGeom prst="rect">
            <a:avLst/>
          </a:prstGeom>
          <a:gradFill flip="none" rotWithShape="1">
            <a:gsLst>
              <a:gs pos="0">
                <a:srgbClr val="FFFF00">
                  <a:tint val="66000"/>
                  <a:satMod val="160000"/>
                </a:srgbClr>
              </a:gs>
              <a:gs pos="50000">
                <a:srgbClr val="FFFF00">
                  <a:tint val="44500"/>
                  <a:satMod val="160000"/>
                </a:srgbClr>
              </a:gs>
              <a:gs pos="100000">
                <a:srgbClr val="FFFF00">
                  <a:tint val="23500"/>
                  <a:satMod val="160000"/>
                </a:srgbClr>
              </a:gs>
            </a:gsLst>
            <a:path path="circle">
              <a:fillToRect l="50000" t="50000" r="50000" b="50000"/>
            </a:path>
            <a:tileRect/>
          </a:gradFill>
          <a:ln>
            <a:solidFill>
              <a:srgbClr val="FFFF00"/>
            </a:solidFill>
          </a:ln>
        </p:spPr>
        <p:txBody>
          <a:bodyPr>
            <a:spAutoFit/>
          </a:bodyPr>
          <a:lstStyle/>
          <a:p>
            <a:pPr marL="285750" indent="-285750" algn="just" fontAlgn="auto">
              <a:spcBef>
                <a:spcPts val="0"/>
              </a:spcBef>
              <a:spcAft>
                <a:spcPts val="0"/>
              </a:spcAft>
              <a:buFontTx/>
              <a:buChar char="-"/>
              <a:defRPr/>
            </a:pPr>
            <a:r>
              <a:rPr lang="cs-CZ" sz="1300" b="1" dirty="0">
                <a:latin typeface="Times New Roman" pitchFamily="18" charset="0"/>
                <a:cs typeface="Times New Roman" pitchFamily="18" charset="0"/>
              </a:rPr>
              <a:t>vyjadřují podobné bližší okolnosti jako příslovce, ale teprve ve </a:t>
            </a:r>
            <a:r>
              <a:rPr lang="cs-CZ" sz="1300" b="1" dirty="0" smtClean="0">
                <a:latin typeface="Times New Roman" pitchFamily="18" charset="0"/>
                <a:cs typeface="Times New Roman" pitchFamily="18" charset="0"/>
              </a:rPr>
              <a:t>spojení </a:t>
            </a:r>
            <a:r>
              <a:rPr lang="cs-CZ" sz="1300" b="1" dirty="0">
                <a:latin typeface="Times New Roman" pitchFamily="18" charset="0"/>
                <a:cs typeface="Times New Roman" pitchFamily="18" charset="0"/>
              </a:rPr>
              <a:t>se jmény, jejichž pád řídí</a:t>
            </a:r>
          </a:p>
          <a:p>
            <a:pPr marL="285750" indent="-285750" algn="just" fontAlgn="auto">
              <a:spcBef>
                <a:spcPts val="0"/>
              </a:spcBef>
              <a:spcAft>
                <a:spcPts val="0"/>
              </a:spcAft>
              <a:buFontTx/>
              <a:buChar char="-"/>
              <a:defRPr/>
            </a:pPr>
            <a:r>
              <a:rPr lang="cs-CZ" sz="1300" b="1" dirty="0">
                <a:latin typeface="Times New Roman" pitchFamily="18" charset="0"/>
                <a:cs typeface="Times New Roman" pitchFamily="18" charset="0"/>
              </a:rPr>
              <a:t>se jménem tvoří tzv. předložkové </a:t>
            </a:r>
            <a:r>
              <a:rPr lang="cs-CZ" sz="1300" b="1" dirty="0" smtClean="0">
                <a:latin typeface="Times New Roman" pitchFamily="18" charset="0"/>
                <a:cs typeface="Times New Roman" pitchFamily="18" charset="0"/>
              </a:rPr>
              <a:t>pády = </a:t>
            </a:r>
            <a:r>
              <a:rPr lang="cs-CZ" sz="1300" b="1" dirty="0">
                <a:latin typeface="Times New Roman" pitchFamily="18" charset="0"/>
                <a:cs typeface="Times New Roman" pitchFamily="18" charset="0"/>
              </a:rPr>
              <a:t>předložkové vazby</a:t>
            </a:r>
          </a:p>
        </p:txBody>
      </p:sp>
      <p:sp>
        <p:nvSpPr>
          <p:cNvPr id="8" name="TextovéPole 7"/>
          <p:cNvSpPr txBox="1"/>
          <p:nvPr/>
        </p:nvSpPr>
        <p:spPr>
          <a:xfrm>
            <a:off x="2411760" y="2571750"/>
            <a:ext cx="1872208" cy="1692771"/>
          </a:xfrm>
          <a:prstGeom prst="rect">
            <a:avLst/>
          </a:prstGeom>
          <a:gradFill flip="none" rotWithShape="1">
            <a:gsLst>
              <a:gs pos="0">
                <a:srgbClr val="FFFF00">
                  <a:tint val="66000"/>
                  <a:satMod val="160000"/>
                </a:srgbClr>
              </a:gs>
              <a:gs pos="50000">
                <a:srgbClr val="FFFF00">
                  <a:tint val="44500"/>
                  <a:satMod val="160000"/>
                </a:srgbClr>
              </a:gs>
              <a:gs pos="100000">
                <a:srgbClr val="FFFF00">
                  <a:tint val="23500"/>
                  <a:satMod val="160000"/>
                </a:srgbClr>
              </a:gs>
            </a:gsLst>
            <a:path path="circle">
              <a:fillToRect l="50000" t="50000" r="50000" b="50000"/>
            </a:path>
            <a:tileRect/>
          </a:gradFill>
          <a:ln>
            <a:solidFill>
              <a:srgbClr val="FFFF00"/>
            </a:solidFill>
          </a:ln>
        </p:spPr>
        <p:txBody>
          <a:bodyPr>
            <a:spAutoFit/>
          </a:bodyPr>
          <a:lstStyle/>
          <a:p>
            <a:pPr marL="285750" indent="-285750" algn="just" fontAlgn="auto">
              <a:spcBef>
                <a:spcPts val="0"/>
              </a:spcBef>
              <a:spcAft>
                <a:spcPts val="0"/>
              </a:spcAft>
              <a:buFontTx/>
              <a:buChar char="-"/>
              <a:defRPr/>
            </a:pPr>
            <a:r>
              <a:rPr lang="cs-CZ" sz="1300" b="1" dirty="0" smtClean="0">
                <a:latin typeface="Times New Roman" pitchFamily="18" charset="0"/>
                <a:cs typeface="Times New Roman" pitchFamily="18" charset="0"/>
              </a:rPr>
              <a:t>spojují </a:t>
            </a:r>
            <a:r>
              <a:rPr lang="cs-CZ" sz="1300" b="1" dirty="0">
                <a:latin typeface="Times New Roman" pitchFamily="18" charset="0"/>
                <a:cs typeface="Times New Roman" pitchFamily="18" charset="0"/>
              </a:rPr>
              <a:t>věty v souvětí nebo k sobě připojují větné členy v několikanásobném větném členu a vyjadřují jejich významový </a:t>
            </a:r>
            <a:r>
              <a:rPr lang="cs-CZ" sz="1300" b="1" dirty="0" smtClean="0">
                <a:latin typeface="Times New Roman" pitchFamily="18" charset="0"/>
                <a:cs typeface="Times New Roman" pitchFamily="18" charset="0"/>
              </a:rPr>
              <a:t>poměr</a:t>
            </a:r>
          </a:p>
        </p:txBody>
      </p:sp>
      <p:sp>
        <p:nvSpPr>
          <p:cNvPr id="10" name="TextovéPole 9"/>
          <p:cNvSpPr txBox="1"/>
          <p:nvPr/>
        </p:nvSpPr>
        <p:spPr>
          <a:xfrm>
            <a:off x="4644008" y="2571750"/>
            <a:ext cx="1944216" cy="1292662"/>
          </a:xfrm>
          <a:prstGeom prst="rect">
            <a:avLst/>
          </a:prstGeom>
          <a:gradFill flip="none" rotWithShape="1">
            <a:gsLst>
              <a:gs pos="0">
                <a:srgbClr val="FFFF00">
                  <a:tint val="66000"/>
                  <a:satMod val="160000"/>
                </a:srgbClr>
              </a:gs>
              <a:gs pos="50000">
                <a:srgbClr val="FFFF00">
                  <a:tint val="44500"/>
                  <a:satMod val="160000"/>
                </a:srgbClr>
              </a:gs>
              <a:gs pos="100000">
                <a:srgbClr val="FFFF00">
                  <a:tint val="23500"/>
                  <a:satMod val="160000"/>
                </a:srgbClr>
              </a:gs>
            </a:gsLst>
            <a:path path="circle">
              <a:fillToRect l="50000" t="50000" r="50000" b="50000"/>
            </a:path>
            <a:tileRect/>
          </a:gradFill>
          <a:ln>
            <a:solidFill>
              <a:srgbClr val="FFFF00"/>
            </a:solidFill>
          </a:ln>
        </p:spPr>
        <p:txBody>
          <a:bodyPr>
            <a:spAutoFit/>
          </a:bodyPr>
          <a:lstStyle/>
          <a:p>
            <a:pPr marL="285750" indent="-285750" algn="just" fontAlgn="auto">
              <a:spcBef>
                <a:spcPts val="0"/>
              </a:spcBef>
              <a:spcAft>
                <a:spcPts val="0"/>
              </a:spcAft>
              <a:buFontTx/>
              <a:buChar char="-"/>
              <a:defRPr/>
            </a:pPr>
            <a:r>
              <a:rPr lang="cs-CZ" sz="1300" b="1" dirty="0">
                <a:latin typeface="Times New Roman" pitchFamily="18" charset="0"/>
                <a:cs typeface="Times New Roman" pitchFamily="18" charset="0"/>
              </a:rPr>
              <a:t>uvozují samostatné věty a naznačují jejich druh nebo vyjadřují postoj mluvčího k jejich obsahu</a:t>
            </a:r>
          </a:p>
        </p:txBody>
      </p:sp>
      <p:sp>
        <p:nvSpPr>
          <p:cNvPr id="12" name="TextovéPole 11"/>
          <p:cNvSpPr txBox="1"/>
          <p:nvPr/>
        </p:nvSpPr>
        <p:spPr>
          <a:xfrm>
            <a:off x="7020272" y="2571750"/>
            <a:ext cx="1872208" cy="892552"/>
          </a:xfrm>
          <a:prstGeom prst="rect">
            <a:avLst/>
          </a:prstGeom>
          <a:gradFill flip="none" rotWithShape="1">
            <a:gsLst>
              <a:gs pos="0">
                <a:srgbClr val="FFFF00">
                  <a:tint val="66000"/>
                  <a:satMod val="160000"/>
                </a:srgbClr>
              </a:gs>
              <a:gs pos="50000">
                <a:srgbClr val="FFFF00">
                  <a:tint val="44500"/>
                  <a:satMod val="160000"/>
                </a:srgbClr>
              </a:gs>
              <a:gs pos="100000">
                <a:srgbClr val="FFFF00">
                  <a:tint val="23500"/>
                  <a:satMod val="160000"/>
                </a:srgbClr>
              </a:gs>
            </a:gsLst>
            <a:path path="circle">
              <a:fillToRect l="50000" t="50000" r="50000" b="50000"/>
            </a:path>
            <a:tileRect/>
          </a:gradFill>
          <a:ln>
            <a:solidFill>
              <a:srgbClr val="FFFF00"/>
            </a:solidFill>
          </a:ln>
        </p:spPr>
        <p:txBody>
          <a:bodyPr>
            <a:spAutoFit/>
          </a:bodyPr>
          <a:lstStyle/>
          <a:p>
            <a:pPr marL="285750" indent="-285750" algn="just" fontAlgn="auto">
              <a:spcBef>
                <a:spcPts val="0"/>
              </a:spcBef>
              <a:spcAft>
                <a:spcPts val="0"/>
              </a:spcAft>
              <a:buFontTx/>
              <a:buChar char="-"/>
              <a:defRPr/>
            </a:pPr>
            <a:r>
              <a:rPr lang="cs-CZ" sz="1300" b="1" dirty="0">
                <a:latin typeface="Times New Roman" pitchFamily="18" charset="0"/>
                <a:cs typeface="Times New Roman" pitchFamily="18" charset="0"/>
              </a:rPr>
              <a:t>vyjadřují nálady, city a vůli mluvčího nebo naznačují hlasy a zvuky </a:t>
            </a:r>
          </a:p>
        </p:txBody>
      </p:sp>
      <p:sp>
        <p:nvSpPr>
          <p:cNvPr id="13" name="TextovéPole 12"/>
          <p:cNvSpPr txBox="1"/>
          <p:nvPr/>
        </p:nvSpPr>
        <p:spPr>
          <a:xfrm>
            <a:off x="3419872" y="915566"/>
            <a:ext cx="2315827" cy="369332"/>
          </a:xfrm>
          <a:prstGeom prst="rect">
            <a:avLst/>
          </a:prstGeom>
          <a:gradFill flip="none" rotWithShape="1">
            <a:gsLst>
              <a:gs pos="0">
                <a:srgbClr val="813763">
                  <a:tint val="66000"/>
                  <a:satMod val="160000"/>
                </a:srgbClr>
              </a:gs>
              <a:gs pos="50000">
                <a:srgbClr val="813763">
                  <a:tint val="44500"/>
                  <a:satMod val="160000"/>
                </a:srgbClr>
              </a:gs>
              <a:gs pos="100000">
                <a:srgbClr val="813763">
                  <a:tint val="23500"/>
                  <a:satMod val="160000"/>
                </a:srgbClr>
              </a:gs>
            </a:gsLst>
            <a:path path="circle">
              <a:fillToRect l="50000" t="50000" r="50000" b="50000"/>
            </a:path>
            <a:tileRect/>
          </a:gradFill>
          <a:ln w="38100">
            <a:solidFill>
              <a:srgbClr val="813763"/>
            </a:solidFill>
          </a:ln>
          <a:effectLst>
            <a:outerShdw blurRad="50800" dist="50800" dir="5400000" algn="ctr" rotWithShape="0">
              <a:srgbClr val="813763">
                <a:alpha val="22000"/>
              </a:srgbClr>
            </a:outerShdw>
          </a:effectLst>
        </p:spPr>
        <p:txBody>
          <a:bodyPr wrap="none">
            <a:spAutoFit/>
          </a:bodyPr>
          <a:lstStyle/>
          <a:p>
            <a:pPr fontAlgn="auto">
              <a:spcBef>
                <a:spcPts val="0"/>
              </a:spcBef>
              <a:spcAft>
                <a:spcPts val="0"/>
              </a:spcAft>
              <a:defRPr/>
            </a:pPr>
            <a:r>
              <a:rPr lang="cs-CZ" b="1" u="sng" dirty="0">
                <a:latin typeface="Times New Roman" pitchFamily="18" charset="0"/>
                <a:cs typeface="Times New Roman" pitchFamily="18" charset="0"/>
              </a:rPr>
              <a:t>SLOVA NEOHEBNÁ</a:t>
            </a:r>
          </a:p>
        </p:txBody>
      </p:sp>
      <p:sp>
        <p:nvSpPr>
          <p:cNvPr id="14" name="TextovéPole 13"/>
          <p:cNvSpPr txBox="1"/>
          <p:nvPr/>
        </p:nvSpPr>
        <p:spPr>
          <a:xfrm>
            <a:off x="3203848" y="4731990"/>
            <a:ext cx="1966179" cy="307777"/>
          </a:xfrm>
          <a:prstGeom prst="rect">
            <a:avLst/>
          </a:prstGeom>
          <a:gradFill flip="none" rotWithShape="1">
            <a:gsLst>
              <a:gs pos="0">
                <a:srgbClr val="813763">
                  <a:tint val="66000"/>
                  <a:satMod val="160000"/>
                </a:srgbClr>
              </a:gs>
              <a:gs pos="50000">
                <a:srgbClr val="813763">
                  <a:tint val="44500"/>
                  <a:satMod val="160000"/>
                </a:srgbClr>
              </a:gs>
              <a:gs pos="100000">
                <a:srgbClr val="813763">
                  <a:tint val="23500"/>
                  <a:satMod val="160000"/>
                </a:srgbClr>
              </a:gs>
            </a:gsLst>
            <a:path path="circle">
              <a:fillToRect l="50000" t="50000" r="50000" b="50000"/>
            </a:path>
            <a:tileRect/>
          </a:gradFill>
          <a:ln w="28575">
            <a:solidFill>
              <a:srgbClr val="813763"/>
            </a:solidFill>
          </a:ln>
        </p:spPr>
        <p:txBody>
          <a:bodyPr wrap="none">
            <a:spAutoFit/>
          </a:bodyPr>
          <a:lstStyle/>
          <a:p>
            <a:pPr fontAlgn="auto">
              <a:spcBef>
                <a:spcPts val="0"/>
              </a:spcBef>
              <a:spcAft>
                <a:spcPts val="0"/>
              </a:spcAft>
              <a:defRPr/>
            </a:pPr>
            <a:r>
              <a:rPr lang="cs-CZ" sz="1400" b="1" i="1" dirty="0">
                <a:latin typeface="Times New Roman" pitchFamily="18" charset="0"/>
                <a:cs typeface="Times New Roman" pitchFamily="18" charset="0"/>
              </a:rPr>
              <a:t>SLOVA GRAMATICKÁ</a:t>
            </a:r>
          </a:p>
        </p:txBody>
      </p:sp>
      <p:cxnSp>
        <p:nvCxnSpPr>
          <p:cNvPr id="17" name="Přímá spojnice se šipkou 16"/>
          <p:cNvCxnSpPr>
            <a:stCxn id="0" idx="2"/>
            <a:endCxn id="17414" idx="0"/>
          </p:cNvCxnSpPr>
          <p:nvPr/>
        </p:nvCxnSpPr>
        <p:spPr>
          <a:xfrm>
            <a:off x="4578350" y="1284288"/>
            <a:ext cx="3317875" cy="42386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9" name="Přímá spojnice se šipkou 18"/>
          <p:cNvCxnSpPr>
            <a:stCxn id="0" idx="2"/>
            <a:endCxn id="17413" idx="0"/>
          </p:cNvCxnSpPr>
          <p:nvPr/>
        </p:nvCxnSpPr>
        <p:spPr>
          <a:xfrm>
            <a:off x="4578350" y="1284288"/>
            <a:ext cx="1022350" cy="42386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1" name="Přímá spojnice se šipkou 20"/>
          <p:cNvCxnSpPr>
            <a:stCxn id="0" idx="2"/>
            <a:endCxn id="17412" idx="0"/>
          </p:cNvCxnSpPr>
          <p:nvPr/>
        </p:nvCxnSpPr>
        <p:spPr>
          <a:xfrm flipH="1">
            <a:off x="3311525" y="1284288"/>
            <a:ext cx="1266825" cy="42386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3" name="Přímá spojnice se šipkou 22"/>
          <p:cNvCxnSpPr>
            <a:stCxn id="0" idx="2"/>
            <a:endCxn id="3" idx="0"/>
          </p:cNvCxnSpPr>
          <p:nvPr/>
        </p:nvCxnSpPr>
        <p:spPr>
          <a:xfrm flipH="1">
            <a:off x="1089025" y="1284288"/>
            <a:ext cx="3489325" cy="42386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5" name="Přímá spojnice se šipkou 34"/>
          <p:cNvCxnSpPr>
            <a:stCxn id="0" idx="0"/>
            <a:endCxn id="0" idx="2"/>
          </p:cNvCxnSpPr>
          <p:nvPr/>
        </p:nvCxnSpPr>
        <p:spPr>
          <a:xfrm flipV="1">
            <a:off x="4186238" y="3863975"/>
            <a:ext cx="1430337" cy="868363"/>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55" name="Šipka dolů 54"/>
          <p:cNvSpPr/>
          <p:nvPr/>
        </p:nvSpPr>
        <p:spPr>
          <a:xfrm>
            <a:off x="827088" y="2139950"/>
            <a:ext cx="485775" cy="360363"/>
          </a:xfrm>
          <a:prstGeom prst="downArrow">
            <a:avLst/>
          </a:prstGeom>
          <a:solidFill>
            <a:srgbClr val="813763"/>
          </a:solidFill>
          <a:ln>
            <a:solidFill>
              <a:srgbClr val="813763"/>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56" name="Šipka dolů 55"/>
          <p:cNvSpPr/>
          <p:nvPr/>
        </p:nvSpPr>
        <p:spPr>
          <a:xfrm>
            <a:off x="3059113" y="2139950"/>
            <a:ext cx="485775" cy="360363"/>
          </a:xfrm>
          <a:prstGeom prst="downArrow">
            <a:avLst/>
          </a:prstGeom>
          <a:solidFill>
            <a:srgbClr val="813763"/>
          </a:solidFill>
          <a:ln>
            <a:solidFill>
              <a:srgbClr val="813763"/>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57" name="Šipka dolů 56"/>
          <p:cNvSpPr/>
          <p:nvPr/>
        </p:nvSpPr>
        <p:spPr>
          <a:xfrm>
            <a:off x="5364163" y="2139950"/>
            <a:ext cx="484187" cy="360363"/>
          </a:xfrm>
          <a:prstGeom prst="downArrow">
            <a:avLst/>
          </a:prstGeom>
          <a:solidFill>
            <a:srgbClr val="813763"/>
          </a:solidFill>
          <a:ln>
            <a:solidFill>
              <a:srgbClr val="813763"/>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58" name="Šipka dolů 57"/>
          <p:cNvSpPr/>
          <p:nvPr/>
        </p:nvSpPr>
        <p:spPr>
          <a:xfrm>
            <a:off x="7667625" y="2139950"/>
            <a:ext cx="485775" cy="360363"/>
          </a:xfrm>
          <a:prstGeom prst="downArrow">
            <a:avLst/>
          </a:prstGeom>
          <a:solidFill>
            <a:srgbClr val="813763"/>
          </a:solidFill>
          <a:ln>
            <a:solidFill>
              <a:srgbClr val="813763"/>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pic>
        <p:nvPicPr>
          <p:cNvPr id="17445" name="Picture 37" descr="MC900434411[1]"/>
          <p:cNvPicPr>
            <a:picLocks noChangeAspect="1" noChangeArrowheads="1"/>
          </p:cNvPicPr>
          <p:nvPr/>
        </p:nvPicPr>
        <p:blipFill>
          <a:blip r:embed="rId3" cstate="print"/>
          <a:srcRect/>
          <a:stretch>
            <a:fillRect/>
          </a:stretch>
        </p:blipFill>
        <p:spPr bwMode="auto">
          <a:xfrm>
            <a:off x="6877050" y="3508375"/>
            <a:ext cx="1327150" cy="1492250"/>
          </a:xfrm>
          <a:prstGeom prst="rect">
            <a:avLst/>
          </a:prstGeom>
          <a:noFill/>
        </p:spPr>
      </p:pic>
      <p:cxnSp>
        <p:nvCxnSpPr>
          <p:cNvPr id="6" name="Přímá spojnice se šipkou 5"/>
          <p:cNvCxnSpPr>
            <a:stCxn id="14" idx="0"/>
            <a:endCxn id="8" idx="2"/>
          </p:cNvCxnSpPr>
          <p:nvPr/>
        </p:nvCxnSpPr>
        <p:spPr>
          <a:xfrm flipH="1" flipV="1">
            <a:off x="3347864" y="4264521"/>
            <a:ext cx="839074" cy="467469"/>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1" name="Přímá spojnice se šipkou 10"/>
          <p:cNvCxnSpPr>
            <a:stCxn id="14" idx="0"/>
            <a:endCxn id="7" idx="2"/>
          </p:cNvCxnSpPr>
          <p:nvPr/>
        </p:nvCxnSpPr>
        <p:spPr>
          <a:xfrm flipH="1" flipV="1">
            <a:off x="1151620" y="4264521"/>
            <a:ext cx="3035318" cy="467469"/>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Nadpis 1"/>
          <p:cNvSpPr>
            <a:spLocks noGrp="1"/>
          </p:cNvSpPr>
          <p:nvPr>
            <p:ph type="ctrTitle"/>
          </p:nvPr>
        </p:nvSpPr>
        <p:spPr>
          <a:xfrm>
            <a:off x="0" y="484188"/>
            <a:ext cx="7164388" cy="593725"/>
          </a:xfrm>
        </p:spPr>
        <p:txBody>
          <a:bodyPr/>
          <a:lstStyle/>
          <a:p>
            <a:pPr algn="l"/>
            <a:r>
              <a:rPr lang="cs-CZ" sz="2500" b="1" dirty="0" smtClean="0">
                <a:latin typeface="Times New Roman" pitchFamily="18" charset="0"/>
                <a:cs typeface="Times New Roman" pitchFamily="18" charset="0"/>
              </a:rPr>
              <a:t>14.3  Jaké si řekneme nové termíny a názvy?</a:t>
            </a:r>
          </a:p>
        </p:txBody>
      </p:sp>
      <p:sp>
        <p:nvSpPr>
          <p:cNvPr id="18" name="TextovéPole 17"/>
          <p:cNvSpPr txBox="1"/>
          <p:nvPr/>
        </p:nvSpPr>
        <p:spPr>
          <a:xfrm>
            <a:off x="0" y="0"/>
            <a:ext cx="9144000" cy="492125"/>
          </a:xfrm>
          <a:prstGeom prst="rect">
            <a:avLst/>
          </a:prstGeom>
          <a:solidFill>
            <a:schemeClr val="accent6">
              <a:lumMod val="40000"/>
              <a:lumOff val="60000"/>
            </a:schemeClr>
          </a:solidFill>
        </p:spPr>
        <p:txBody>
          <a:bodyPr>
            <a:spAutoFit/>
          </a:bodyPr>
          <a:lstStyle/>
          <a:p>
            <a:pPr fontAlgn="auto">
              <a:spcBef>
                <a:spcPts val="0"/>
              </a:spcBef>
              <a:spcAft>
                <a:spcPts val="0"/>
              </a:spcAft>
              <a:defRPr/>
            </a:pPr>
            <a:r>
              <a:rPr lang="cs-CZ" sz="1200" b="1" dirty="0">
                <a:solidFill>
                  <a:schemeClr val="accent3">
                    <a:lumMod val="50000"/>
                  </a:schemeClr>
                </a:solidFill>
                <a:latin typeface="Times New Roman" pitchFamily="18" charset="0"/>
                <a:cs typeface="Times New Roman" pitchFamily="18" charset="0"/>
              </a:rPr>
              <a:t>Elektronická  učebnice - II. stupeň                  </a:t>
            </a:r>
            <a:r>
              <a:rPr lang="cs-CZ" sz="1000" dirty="0">
                <a:solidFill>
                  <a:schemeClr val="accent3">
                    <a:lumMod val="50000"/>
                  </a:schemeClr>
                </a:solidFill>
                <a:latin typeface="Times New Roman" pitchFamily="18" charset="0"/>
                <a:cs typeface="Times New Roman" pitchFamily="18" charset="0"/>
              </a:rPr>
              <a:t>Základní škola Děčín VI, Na Stráni 879/2  – příspěvková organizace              </a:t>
            </a:r>
            <a:r>
              <a:rPr lang="cs-CZ" sz="1600" b="1" dirty="0">
                <a:solidFill>
                  <a:schemeClr val="accent3">
                    <a:lumMod val="50000"/>
                  </a:schemeClr>
                </a:solidFill>
                <a:latin typeface="Times New Roman" pitchFamily="18" charset="0"/>
                <a:cs typeface="Times New Roman" pitchFamily="18" charset="0"/>
              </a:rPr>
              <a:t>Český jazyk a literatura</a:t>
            </a:r>
          </a:p>
          <a:p>
            <a:pPr fontAlgn="auto">
              <a:spcBef>
                <a:spcPts val="0"/>
              </a:spcBef>
              <a:spcAft>
                <a:spcPts val="0"/>
              </a:spcAft>
              <a:defRPr/>
            </a:pPr>
            <a:endParaRPr lang="cs-CZ" sz="1000" dirty="0">
              <a:latin typeface="Times New Roman" pitchFamily="18" charset="0"/>
              <a:cs typeface="Times New Roman" pitchFamily="18" charset="0"/>
            </a:endParaRPr>
          </a:p>
        </p:txBody>
      </p:sp>
      <p:graphicFrame>
        <p:nvGraphicFramePr>
          <p:cNvPr id="4" name="Diagram 3"/>
          <p:cNvGraphicFramePr/>
          <p:nvPr/>
        </p:nvGraphicFramePr>
        <p:xfrm>
          <a:off x="-19398" y="1059582"/>
          <a:ext cx="6823645" cy="403244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9460" name="TextovéPole 4"/>
          <p:cNvSpPr txBox="1">
            <a:spLocks noChangeArrowheads="1"/>
          </p:cNvSpPr>
          <p:nvPr/>
        </p:nvSpPr>
        <p:spPr bwMode="auto">
          <a:xfrm>
            <a:off x="6732588" y="1276350"/>
            <a:ext cx="1958975" cy="1938338"/>
          </a:xfrm>
          <a:prstGeom prst="rect">
            <a:avLst/>
          </a:prstGeom>
          <a:gradFill rotWithShape="1">
            <a:gsLst>
              <a:gs pos="0">
                <a:srgbClr val="FFFF80"/>
              </a:gs>
              <a:gs pos="50000">
                <a:srgbClr val="FFFFB3"/>
              </a:gs>
              <a:gs pos="100000">
                <a:srgbClr val="FFFFDA"/>
              </a:gs>
            </a:gsLst>
            <a:lin ang="2700000" scaled="1"/>
          </a:gradFill>
          <a:ln w="9525">
            <a:solidFill>
              <a:srgbClr val="FFFF00"/>
            </a:solidFill>
            <a:miter lim="800000"/>
            <a:headEnd/>
            <a:tailEnd/>
          </a:ln>
        </p:spPr>
        <p:txBody>
          <a:bodyPr wrap="none">
            <a:spAutoFit/>
          </a:bodyPr>
          <a:lstStyle/>
          <a:p>
            <a:r>
              <a:rPr lang="cs-CZ" sz="1200" b="1" dirty="0">
                <a:solidFill>
                  <a:srgbClr val="FF0000"/>
                </a:solidFill>
                <a:latin typeface="Times New Roman" pitchFamily="18" charset="0"/>
                <a:cs typeface="Times New Roman" pitchFamily="18" charset="0"/>
              </a:rPr>
              <a:t>Pamatuj!!!</a:t>
            </a:r>
          </a:p>
          <a:p>
            <a:r>
              <a:rPr lang="cs-CZ" sz="1200" b="1" dirty="0">
                <a:solidFill>
                  <a:srgbClr val="FF0000"/>
                </a:solidFill>
                <a:latin typeface="Times New Roman" pitchFamily="18" charset="0"/>
                <a:cs typeface="Times New Roman" pitchFamily="18" charset="0"/>
              </a:rPr>
              <a:t>z </a:t>
            </a:r>
            <a:r>
              <a:rPr lang="cs-CZ" sz="1200" b="1" dirty="0">
                <a:latin typeface="Times New Roman" pitchFamily="18" charset="0"/>
                <a:cs typeface="Times New Roman" pitchFamily="18" charset="0"/>
              </a:rPr>
              <a:t> pojí se se 2.pádem</a:t>
            </a:r>
          </a:p>
          <a:p>
            <a:r>
              <a:rPr lang="cs-CZ" sz="1200" b="1" dirty="0">
                <a:solidFill>
                  <a:srgbClr val="FF0000"/>
                </a:solidFill>
                <a:latin typeface="Times New Roman" pitchFamily="18" charset="0"/>
                <a:cs typeface="Times New Roman" pitchFamily="18" charset="0"/>
              </a:rPr>
              <a:t>    </a:t>
            </a:r>
            <a:r>
              <a:rPr lang="cs-CZ" sz="1200" b="1" dirty="0">
                <a:latin typeface="Times New Roman" pitchFamily="18" charset="0"/>
                <a:cs typeface="Times New Roman" pitchFamily="18" charset="0"/>
              </a:rPr>
              <a:t>např. z tašky, z cukru</a:t>
            </a:r>
            <a:endParaRPr lang="cs-CZ" sz="1200" b="1" dirty="0">
              <a:solidFill>
                <a:srgbClr val="FF0000"/>
              </a:solidFill>
              <a:latin typeface="Times New Roman" pitchFamily="18" charset="0"/>
              <a:cs typeface="Times New Roman" pitchFamily="18" charset="0"/>
            </a:endParaRPr>
          </a:p>
          <a:p>
            <a:r>
              <a:rPr lang="cs-CZ" sz="1200" b="1" dirty="0">
                <a:solidFill>
                  <a:srgbClr val="FF0000"/>
                </a:solidFill>
                <a:latin typeface="Times New Roman" pitchFamily="18" charset="0"/>
                <a:cs typeface="Times New Roman" pitchFamily="18" charset="0"/>
              </a:rPr>
              <a:t>s  </a:t>
            </a:r>
            <a:r>
              <a:rPr lang="cs-CZ" sz="1200" b="1" dirty="0">
                <a:latin typeface="Times New Roman" pitchFamily="18" charset="0"/>
                <a:cs typeface="Times New Roman" pitchFamily="18" charset="0"/>
              </a:rPr>
              <a:t>pojí se se 7. pádem</a:t>
            </a:r>
          </a:p>
          <a:p>
            <a:r>
              <a:rPr lang="cs-CZ" sz="1200" b="1" dirty="0">
                <a:solidFill>
                  <a:srgbClr val="FF0000"/>
                </a:solidFill>
                <a:latin typeface="Times New Roman" pitchFamily="18" charset="0"/>
                <a:cs typeface="Times New Roman" pitchFamily="18" charset="0"/>
              </a:rPr>
              <a:t>    </a:t>
            </a:r>
            <a:r>
              <a:rPr lang="cs-CZ" sz="1200" b="1" dirty="0">
                <a:latin typeface="Times New Roman" pitchFamily="18" charset="0"/>
                <a:cs typeface="Times New Roman" pitchFamily="18" charset="0"/>
              </a:rPr>
              <a:t>např. s taškou, s cukrem</a:t>
            </a:r>
          </a:p>
          <a:p>
            <a:endParaRPr lang="cs-CZ" sz="1200" b="1" dirty="0">
              <a:latin typeface="Times New Roman" pitchFamily="18" charset="0"/>
              <a:cs typeface="Times New Roman" pitchFamily="18" charset="0"/>
            </a:endParaRPr>
          </a:p>
          <a:p>
            <a:r>
              <a:rPr lang="cs-CZ" sz="1200" b="1" dirty="0">
                <a:solidFill>
                  <a:srgbClr val="FF0000"/>
                </a:solidFill>
                <a:latin typeface="Times New Roman" pitchFamily="18" charset="0"/>
                <a:cs typeface="Times New Roman" pitchFamily="18" charset="0"/>
              </a:rPr>
              <a:t>kromě   </a:t>
            </a:r>
            <a:r>
              <a:rPr lang="cs-CZ" sz="1200" b="1" dirty="0">
                <a:latin typeface="Times New Roman" pitchFamily="18" charset="0"/>
                <a:cs typeface="Times New Roman" pitchFamily="18" charset="0"/>
              </a:rPr>
              <a:t>pojí se se 2. pádem</a:t>
            </a:r>
          </a:p>
          <a:p>
            <a:r>
              <a:rPr lang="cs-CZ" sz="1200" b="1" dirty="0">
                <a:latin typeface="Times New Roman" pitchFamily="18" charset="0"/>
                <a:cs typeface="Times New Roman" pitchFamily="18" charset="0"/>
              </a:rPr>
              <a:t>              např. kromě Jirky</a:t>
            </a:r>
          </a:p>
          <a:p>
            <a:r>
              <a:rPr lang="cs-CZ" sz="1200" b="1" dirty="0">
                <a:solidFill>
                  <a:srgbClr val="FF0000"/>
                </a:solidFill>
                <a:latin typeface="Times New Roman" pitchFamily="18" charset="0"/>
                <a:cs typeface="Times New Roman" pitchFamily="18" charset="0"/>
              </a:rPr>
              <a:t>mimo    </a:t>
            </a:r>
            <a:r>
              <a:rPr lang="cs-CZ" sz="1200" b="1" dirty="0">
                <a:latin typeface="Times New Roman" pitchFamily="18" charset="0"/>
                <a:cs typeface="Times New Roman" pitchFamily="18" charset="0"/>
              </a:rPr>
              <a:t>pojí se se 4. pádem</a:t>
            </a:r>
          </a:p>
          <a:p>
            <a:r>
              <a:rPr lang="cs-CZ" sz="1200" b="1" dirty="0">
                <a:latin typeface="Times New Roman" pitchFamily="18" charset="0"/>
                <a:cs typeface="Times New Roman" pitchFamily="18" charset="0"/>
              </a:rPr>
              <a:t>              mimo Jirku</a:t>
            </a:r>
          </a:p>
        </p:txBody>
      </p:sp>
      <p:sp>
        <p:nvSpPr>
          <p:cNvPr id="19461" name="TextovéPole 5"/>
          <p:cNvSpPr txBox="1">
            <a:spLocks noChangeArrowheads="1"/>
          </p:cNvSpPr>
          <p:nvPr/>
        </p:nvSpPr>
        <p:spPr bwMode="auto">
          <a:xfrm>
            <a:off x="6372225" y="3508375"/>
            <a:ext cx="2663825" cy="1200150"/>
          </a:xfrm>
          <a:prstGeom prst="rect">
            <a:avLst/>
          </a:prstGeom>
          <a:gradFill rotWithShape="1">
            <a:gsLst>
              <a:gs pos="0">
                <a:srgbClr val="FFFF80"/>
              </a:gs>
              <a:gs pos="50000">
                <a:srgbClr val="FFFFB3"/>
              </a:gs>
              <a:gs pos="100000">
                <a:srgbClr val="FFFFDA"/>
              </a:gs>
            </a:gsLst>
            <a:lin ang="2700000" scaled="1"/>
          </a:gradFill>
          <a:ln w="9525">
            <a:solidFill>
              <a:srgbClr val="FFFF00"/>
            </a:solidFill>
            <a:miter lim="800000"/>
            <a:headEnd/>
            <a:tailEnd/>
          </a:ln>
        </p:spPr>
        <p:txBody>
          <a:bodyPr wrap="none">
            <a:spAutoFit/>
          </a:bodyPr>
          <a:lstStyle/>
          <a:p>
            <a:r>
              <a:rPr lang="cs-CZ" sz="1200" b="1">
                <a:latin typeface="Times New Roman" pitchFamily="18" charset="0"/>
                <a:cs typeface="Times New Roman" pitchFamily="18" charset="0"/>
              </a:rPr>
              <a:t>Pozor!!!</a:t>
            </a:r>
          </a:p>
          <a:p>
            <a:endParaRPr lang="cs-CZ" sz="1200" b="1">
              <a:latin typeface="Times New Roman" pitchFamily="18" charset="0"/>
              <a:cs typeface="Times New Roman" pitchFamily="18" charset="0"/>
            </a:endParaRPr>
          </a:p>
          <a:p>
            <a:r>
              <a:rPr lang="cs-CZ" sz="1200" b="1">
                <a:latin typeface="Times New Roman" pitchFamily="18" charset="0"/>
                <a:cs typeface="Times New Roman" pitchFamily="18" charset="0"/>
              </a:rPr>
              <a:t>Stál </a:t>
            </a:r>
            <a:r>
              <a:rPr lang="cs-CZ" sz="1200" b="1">
                <a:solidFill>
                  <a:srgbClr val="FF0000"/>
                </a:solidFill>
                <a:latin typeface="Times New Roman" pitchFamily="18" charset="0"/>
                <a:cs typeface="Times New Roman" pitchFamily="18" charset="0"/>
              </a:rPr>
              <a:t>vedle</a:t>
            </a:r>
            <a:r>
              <a:rPr lang="cs-CZ" sz="1200" b="1">
                <a:latin typeface="Times New Roman" pitchFamily="18" charset="0"/>
                <a:cs typeface="Times New Roman" pitchFamily="18" charset="0"/>
              </a:rPr>
              <a:t> mne.          předložka</a:t>
            </a:r>
          </a:p>
          <a:p>
            <a:r>
              <a:rPr lang="cs-CZ" sz="1200" b="1">
                <a:latin typeface="Times New Roman" pitchFamily="18" charset="0"/>
                <a:cs typeface="Times New Roman" pitchFamily="18" charset="0"/>
              </a:rPr>
              <a:t>Stál </a:t>
            </a:r>
            <a:r>
              <a:rPr lang="cs-CZ" sz="1200" b="1">
                <a:solidFill>
                  <a:srgbClr val="FF0000"/>
                </a:solidFill>
                <a:latin typeface="Times New Roman" pitchFamily="18" charset="0"/>
                <a:cs typeface="Times New Roman" pitchFamily="18" charset="0"/>
              </a:rPr>
              <a:t>vedle</a:t>
            </a:r>
            <a:r>
              <a:rPr lang="cs-CZ" sz="1200" b="1">
                <a:latin typeface="Times New Roman" pitchFamily="18" charset="0"/>
                <a:cs typeface="Times New Roman" pitchFamily="18" charset="0"/>
              </a:rPr>
              <a:t>.                  příslovce</a:t>
            </a:r>
          </a:p>
          <a:p>
            <a:r>
              <a:rPr lang="cs-CZ" sz="1200" b="1">
                <a:latin typeface="Times New Roman" pitchFamily="18" charset="0"/>
                <a:cs typeface="Times New Roman" pitchFamily="18" charset="0"/>
              </a:rPr>
              <a:t>Je tam </a:t>
            </a:r>
            <a:r>
              <a:rPr lang="cs-CZ" sz="1200" b="1">
                <a:solidFill>
                  <a:srgbClr val="FF0000"/>
                </a:solidFill>
                <a:latin typeface="Times New Roman" pitchFamily="18" charset="0"/>
                <a:cs typeface="Times New Roman" pitchFamily="18" charset="0"/>
              </a:rPr>
              <a:t>místo</a:t>
            </a:r>
            <a:r>
              <a:rPr lang="cs-CZ" sz="1200" b="1">
                <a:latin typeface="Times New Roman" pitchFamily="18" charset="0"/>
                <a:cs typeface="Times New Roman" pitchFamily="18" charset="0"/>
              </a:rPr>
              <a:t> mě.       předložka</a:t>
            </a:r>
          </a:p>
          <a:p>
            <a:r>
              <a:rPr lang="cs-CZ" sz="1200" b="1">
                <a:latin typeface="Times New Roman" pitchFamily="18" charset="0"/>
                <a:cs typeface="Times New Roman" pitchFamily="18" charset="0"/>
              </a:rPr>
              <a:t>To je mé </a:t>
            </a:r>
            <a:r>
              <a:rPr lang="cs-CZ" sz="1200" b="1">
                <a:solidFill>
                  <a:srgbClr val="FF0000"/>
                </a:solidFill>
                <a:latin typeface="Times New Roman" pitchFamily="18" charset="0"/>
                <a:cs typeface="Times New Roman" pitchFamily="18" charset="0"/>
              </a:rPr>
              <a:t>místo</a:t>
            </a:r>
            <a:r>
              <a:rPr lang="cs-CZ" sz="1200" b="1">
                <a:latin typeface="Times New Roman" pitchFamily="18" charset="0"/>
                <a:cs typeface="Times New Roman" pitchFamily="18" charset="0"/>
              </a:rPr>
              <a:t>.          podstatné jméno</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0" y="484188"/>
            <a:ext cx="4679950" cy="593725"/>
          </a:xfrm>
        </p:spPr>
        <p:txBody>
          <a:bodyPr rtlCol="0">
            <a:normAutofit/>
          </a:bodyPr>
          <a:lstStyle/>
          <a:p>
            <a:pPr algn="l" fontAlgn="auto">
              <a:spcAft>
                <a:spcPts val="0"/>
              </a:spcAft>
              <a:defRPr/>
            </a:pPr>
            <a:r>
              <a:rPr lang="cs-CZ" sz="2400" b="1" dirty="0" smtClean="0">
                <a:latin typeface="Times New Roman" pitchFamily="18" charset="0"/>
                <a:cs typeface="Times New Roman" pitchFamily="18" charset="0"/>
              </a:rPr>
              <a:t>14.4  Co si řekneme nového?</a:t>
            </a:r>
            <a:endParaRPr lang="cs-CZ" sz="2400" b="1" dirty="0">
              <a:latin typeface="Times New Roman" pitchFamily="18" charset="0"/>
              <a:cs typeface="Times New Roman" pitchFamily="18" charset="0"/>
            </a:endParaRPr>
          </a:p>
        </p:txBody>
      </p:sp>
      <p:sp>
        <p:nvSpPr>
          <p:cNvPr id="21" name="TextovéPole 20"/>
          <p:cNvSpPr txBox="1"/>
          <p:nvPr/>
        </p:nvSpPr>
        <p:spPr>
          <a:xfrm>
            <a:off x="0" y="0"/>
            <a:ext cx="9144000" cy="492125"/>
          </a:xfrm>
          <a:prstGeom prst="rect">
            <a:avLst/>
          </a:prstGeom>
          <a:solidFill>
            <a:schemeClr val="accent6">
              <a:lumMod val="40000"/>
              <a:lumOff val="60000"/>
            </a:schemeClr>
          </a:solidFill>
        </p:spPr>
        <p:txBody>
          <a:bodyPr>
            <a:spAutoFit/>
          </a:bodyPr>
          <a:lstStyle/>
          <a:p>
            <a:pPr fontAlgn="auto">
              <a:spcBef>
                <a:spcPts val="0"/>
              </a:spcBef>
              <a:spcAft>
                <a:spcPts val="0"/>
              </a:spcAft>
              <a:defRPr/>
            </a:pPr>
            <a:r>
              <a:rPr lang="cs-CZ" sz="1200" b="1" dirty="0">
                <a:solidFill>
                  <a:schemeClr val="accent3">
                    <a:lumMod val="50000"/>
                  </a:schemeClr>
                </a:solidFill>
                <a:latin typeface="Times New Roman" pitchFamily="18" charset="0"/>
                <a:cs typeface="Times New Roman" pitchFamily="18" charset="0"/>
              </a:rPr>
              <a:t>Elektronická  učebnice - II. stupeň                 </a:t>
            </a:r>
            <a:r>
              <a:rPr lang="cs-CZ" sz="1000" dirty="0">
                <a:solidFill>
                  <a:schemeClr val="accent3">
                    <a:lumMod val="50000"/>
                  </a:schemeClr>
                </a:solidFill>
                <a:latin typeface="Times New Roman" pitchFamily="18" charset="0"/>
                <a:cs typeface="Times New Roman" pitchFamily="18" charset="0"/>
              </a:rPr>
              <a:t>Základní škola Děčín VI, Na Stráni 879/2  – příspěvková organizace               </a:t>
            </a:r>
            <a:r>
              <a:rPr lang="cs-CZ" sz="1600" b="1" dirty="0">
                <a:solidFill>
                  <a:schemeClr val="accent3">
                    <a:lumMod val="50000"/>
                  </a:schemeClr>
                </a:solidFill>
                <a:latin typeface="Times New Roman" pitchFamily="18" charset="0"/>
                <a:cs typeface="Times New Roman" pitchFamily="18" charset="0"/>
              </a:rPr>
              <a:t>Český jazyk a literatura</a:t>
            </a:r>
          </a:p>
          <a:p>
            <a:pPr fontAlgn="auto">
              <a:spcBef>
                <a:spcPts val="0"/>
              </a:spcBef>
              <a:spcAft>
                <a:spcPts val="0"/>
              </a:spcAft>
              <a:defRPr/>
            </a:pPr>
            <a:endParaRPr lang="cs-CZ" sz="1000" dirty="0">
              <a:latin typeface="Times New Roman" pitchFamily="18" charset="0"/>
              <a:cs typeface="Times New Roman" pitchFamily="18" charset="0"/>
            </a:endParaRPr>
          </a:p>
        </p:txBody>
      </p:sp>
      <p:graphicFrame>
        <p:nvGraphicFramePr>
          <p:cNvPr id="5" name="Diagram 4"/>
          <p:cNvGraphicFramePr/>
          <p:nvPr/>
        </p:nvGraphicFramePr>
        <p:xfrm>
          <a:off x="107504" y="1059582"/>
          <a:ext cx="5040560" cy="338437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6" name="TextovéPole 5"/>
          <p:cNvSpPr txBox="1"/>
          <p:nvPr/>
        </p:nvSpPr>
        <p:spPr>
          <a:xfrm>
            <a:off x="6732588" y="627063"/>
            <a:ext cx="1054100" cy="461962"/>
          </a:xfrm>
          <a:prstGeom prst="rect">
            <a:avLst/>
          </a:prstGeom>
        </p:spPr>
        <p:style>
          <a:lnRef idx="1">
            <a:schemeClr val="accent2"/>
          </a:lnRef>
          <a:fillRef idx="2">
            <a:schemeClr val="accent2"/>
          </a:fillRef>
          <a:effectRef idx="1">
            <a:schemeClr val="accent2"/>
          </a:effectRef>
          <a:fontRef idx="minor">
            <a:schemeClr val="dk1"/>
          </a:fontRef>
        </p:style>
        <p:txBody>
          <a:bodyPr wrap="none">
            <a:spAutoFit/>
          </a:bodyPr>
          <a:lstStyle/>
          <a:p>
            <a:pPr fontAlgn="auto">
              <a:spcBef>
                <a:spcPts val="0"/>
              </a:spcBef>
              <a:spcAft>
                <a:spcPts val="0"/>
              </a:spcAft>
              <a:defRPr/>
            </a:pPr>
            <a:r>
              <a:rPr lang="cs-CZ" sz="2400" b="1" dirty="0">
                <a:latin typeface="Times New Roman" pitchFamily="18" charset="0"/>
                <a:cs typeface="Times New Roman" pitchFamily="18" charset="0"/>
              </a:rPr>
              <a:t>částice</a:t>
            </a:r>
          </a:p>
        </p:txBody>
      </p:sp>
      <p:sp>
        <p:nvSpPr>
          <p:cNvPr id="7" name="TextovéPole 6"/>
          <p:cNvSpPr txBox="1"/>
          <p:nvPr/>
        </p:nvSpPr>
        <p:spPr>
          <a:xfrm>
            <a:off x="5580063" y="1203325"/>
            <a:ext cx="3168650" cy="646113"/>
          </a:xfrm>
          <a:prstGeom prst="rect">
            <a:avLst/>
          </a:prstGeom>
        </p:spPr>
        <p:style>
          <a:lnRef idx="1">
            <a:schemeClr val="accent5"/>
          </a:lnRef>
          <a:fillRef idx="2">
            <a:schemeClr val="accent5"/>
          </a:fillRef>
          <a:effectRef idx="1">
            <a:schemeClr val="accent5"/>
          </a:effectRef>
          <a:fontRef idx="minor">
            <a:schemeClr val="dk1"/>
          </a:fontRef>
        </p:style>
        <p:txBody>
          <a:bodyPr>
            <a:spAutoFit/>
          </a:bodyPr>
          <a:lstStyle/>
          <a:p>
            <a:pPr algn="just" fontAlgn="auto">
              <a:spcBef>
                <a:spcPts val="0"/>
              </a:spcBef>
              <a:spcAft>
                <a:spcPts val="0"/>
              </a:spcAft>
              <a:defRPr/>
            </a:pPr>
            <a:r>
              <a:rPr lang="cs-CZ" sz="1200" dirty="0">
                <a:latin typeface="Times New Roman" pitchFamily="18" charset="0"/>
                <a:cs typeface="Times New Roman" pitchFamily="18" charset="0"/>
              </a:rPr>
              <a:t>Platnost částic mají i některá slova, kterých se užívá jako spojek (a, ale, aby) nebo příslovcí (asi, snad, prý).</a:t>
            </a:r>
          </a:p>
        </p:txBody>
      </p:sp>
      <p:sp>
        <p:nvSpPr>
          <p:cNvPr id="8" name="TextovéPole 7"/>
          <p:cNvSpPr txBox="1"/>
          <p:nvPr/>
        </p:nvSpPr>
        <p:spPr>
          <a:xfrm>
            <a:off x="5580063" y="2066925"/>
            <a:ext cx="3176587" cy="647700"/>
          </a:xfrm>
          <a:prstGeom prst="rect">
            <a:avLst/>
          </a:prstGeom>
        </p:spPr>
        <p:style>
          <a:lnRef idx="1">
            <a:schemeClr val="accent5"/>
          </a:lnRef>
          <a:fillRef idx="2">
            <a:schemeClr val="accent5"/>
          </a:fillRef>
          <a:effectRef idx="1">
            <a:schemeClr val="accent5"/>
          </a:effectRef>
          <a:fontRef idx="minor">
            <a:schemeClr val="dk1"/>
          </a:fontRef>
        </p:style>
        <p:txBody>
          <a:bodyPr wrap="none">
            <a:spAutoFit/>
          </a:bodyPr>
          <a:lstStyle/>
          <a:p>
            <a:pPr fontAlgn="auto">
              <a:spcBef>
                <a:spcPts val="0"/>
              </a:spcBef>
              <a:spcAft>
                <a:spcPts val="0"/>
              </a:spcAft>
              <a:defRPr/>
            </a:pPr>
            <a:r>
              <a:rPr lang="cs-CZ" sz="1200" b="1" dirty="0">
                <a:solidFill>
                  <a:srgbClr val="FF0000"/>
                </a:solidFill>
                <a:latin typeface="Times New Roman" pitchFamily="18" charset="0"/>
                <a:cs typeface="Times New Roman" pitchFamily="18" charset="0"/>
              </a:rPr>
              <a:t>A</a:t>
            </a:r>
            <a:r>
              <a:rPr lang="cs-CZ" sz="1200" b="1" dirty="0">
                <a:latin typeface="Times New Roman" pitchFamily="18" charset="0"/>
                <a:cs typeface="Times New Roman" pitchFamily="18" charset="0"/>
              </a:rPr>
              <a:t> to se podívejme.            Běhal </a:t>
            </a:r>
            <a:r>
              <a:rPr lang="cs-CZ" sz="1200" b="1" dirty="0">
                <a:solidFill>
                  <a:srgbClr val="FF0000"/>
                </a:solidFill>
                <a:latin typeface="Times New Roman" pitchFamily="18" charset="0"/>
                <a:cs typeface="Times New Roman" pitchFamily="18" charset="0"/>
              </a:rPr>
              <a:t>a</a:t>
            </a:r>
            <a:r>
              <a:rPr lang="cs-CZ" sz="1200" b="1" dirty="0">
                <a:latin typeface="Times New Roman" pitchFamily="18" charset="0"/>
                <a:cs typeface="Times New Roman" pitchFamily="18" charset="0"/>
              </a:rPr>
              <a:t> skákal.</a:t>
            </a:r>
          </a:p>
          <a:p>
            <a:pPr fontAlgn="auto">
              <a:spcBef>
                <a:spcPts val="0"/>
              </a:spcBef>
              <a:spcAft>
                <a:spcPts val="0"/>
              </a:spcAft>
              <a:defRPr/>
            </a:pPr>
            <a:r>
              <a:rPr lang="cs-CZ" sz="1200" b="1" dirty="0">
                <a:solidFill>
                  <a:srgbClr val="FF0000"/>
                </a:solidFill>
                <a:latin typeface="Times New Roman" pitchFamily="18" charset="0"/>
                <a:cs typeface="Times New Roman" pitchFamily="18" charset="0"/>
              </a:rPr>
              <a:t>Že</a:t>
            </a:r>
            <a:r>
              <a:rPr lang="cs-CZ" sz="1200" b="1" dirty="0">
                <a:latin typeface="Times New Roman" pitchFamily="18" charset="0"/>
                <a:cs typeface="Times New Roman" pitchFamily="18" charset="0"/>
              </a:rPr>
              <a:t> by nepřišla?                 Myslím,</a:t>
            </a:r>
            <a:r>
              <a:rPr lang="cs-CZ" sz="1200" b="1" dirty="0">
                <a:solidFill>
                  <a:srgbClr val="FF0000"/>
                </a:solidFill>
                <a:latin typeface="Times New Roman" pitchFamily="18" charset="0"/>
                <a:cs typeface="Times New Roman" pitchFamily="18" charset="0"/>
              </a:rPr>
              <a:t> že </a:t>
            </a:r>
            <a:r>
              <a:rPr lang="cs-CZ" sz="1200" b="1" dirty="0">
                <a:latin typeface="Times New Roman" pitchFamily="18" charset="0"/>
                <a:cs typeface="Times New Roman" pitchFamily="18" charset="0"/>
              </a:rPr>
              <a:t>nepřišla.</a:t>
            </a:r>
          </a:p>
          <a:p>
            <a:pPr fontAlgn="auto">
              <a:spcBef>
                <a:spcPts val="0"/>
              </a:spcBef>
              <a:spcAft>
                <a:spcPts val="0"/>
              </a:spcAft>
              <a:defRPr/>
            </a:pPr>
            <a:r>
              <a:rPr lang="cs-CZ" sz="1200" b="1" dirty="0">
                <a:solidFill>
                  <a:srgbClr val="FF0000"/>
                </a:solidFill>
                <a:latin typeface="Times New Roman" pitchFamily="18" charset="0"/>
                <a:cs typeface="Times New Roman" pitchFamily="18" charset="0"/>
              </a:rPr>
              <a:t>Tak</a:t>
            </a:r>
            <a:r>
              <a:rPr lang="cs-CZ" sz="1200" b="1" dirty="0">
                <a:latin typeface="Times New Roman" pitchFamily="18" charset="0"/>
                <a:cs typeface="Times New Roman" pitchFamily="18" charset="0"/>
              </a:rPr>
              <a:t> už poběž!                   Nesměj se </a:t>
            </a:r>
            <a:r>
              <a:rPr lang="cs-CZ" sz="1200" b="1" dirty="0">
                <a:solidFill>
                  <a:srgbClr val="FF0000"/>
                </a:solidFill>
                <a:latin typeface="Times New Roman" pitchFamily="18" charset="0"/>
                <a:cs typeface="Times New Roman" pitchFamily="18" charset="0"/>
              </a:rPr>
              <a:t>tak</a:t>
            </a:r>
            <a:r>
              <a:rPr lang="cs-CZ" sz="1200" b="1" dirty="0">
                <a:latin typeface="Times New Roman" pitchFamily="18" charset="0"/>
                <a:cs typeface="Times New Roman" pitchFamily="18" charset="0"/>
              </a:rPr>
              <a:t>.</a:t>
            </a:r>
          </a:p>
        </p:txBody>
      </p:sp>
      <p:sp>
        <p:nvSpPr>
          <p:cNvPr id="9" name="TextovéPole 8"/>
          <p:cNvSpPr txBox="1"/>
          <p:nvPr/>
        </p:nvSpPr>
        <p:spPr>
          <a:xfrm>
            <a:off x="6516688" y="2932113"/>
            <a:ext cx="1447800" cy="461962"/>
          </a:xfrm>
          <a:prstGeom prst="rect">
            <a:avLst/>
          </a:prstGeom>
        </p:spPr>
        <p:style>
          <a:lnRef idx="1">
            <a:schemeClr val="accent2"/>
          </a:lnRef>
          <a:fillRef idx="2">
            <a:schemeClr val="accent2"/>
          </a:fillRef>
          <a:effectRef idx="1">
            <a:schemeClr val="accent2"/>
          </a:effectRef>
          <a:fontRef idx="minor">
            <a:schemeClr val="dk1"/>
          </a:fontRef>
        </p:style>
        <p:txBody>
          <a:bodyPr wrap="none">
            <a:spAutoFit/>
          </a:bodyPr>
          <a:lstStyle/>
          <a:p>
            <a:pPr fontAlgn="auto">
              <a:spcBef>
                <a:spcPts val="0"/>
              </a:spcBef>
              <a:spcAft>
                <a:spcPts val="0"/>
              </a:spcAft>
              <a:defRPr/>
            </a:pPr>
            <a:r>
              <a:rPr lang="cs-CZ" sz="2400" b="1" dirty="0">
                <a:latin typeface="Times New Roman" pitchFamily="18" charset="0"/>
                <a:cs typeface="Times New Roman" pitchFamily="18" charset="0"/>
              </a:rPr>
              <a:t>citoslovce</a:t>
            </a:r>
          </a:p>
        </p:txBody>
      </p:sp>
      <p:sp>
        <p:nvSpPr>
          <p:cNvPr id="10" name="TextovéPole 9"/>
          <p:cNvSpPr txBox="1"/>
          <p:nvPr/>
        </p:nvSpPr>
        <p:spPr>
          <a:xfrm>
            <a:off x="5580063" y="3508375"/>
            <a:ext cx="3168650" cy="830263"/>
          </a:xfrm>
          <a:prstGeom prst="rect">
            <a:avLst/>
          </a:prstGeom>
        </p:spPr>
        <p:style>
          <a:lnRef idx="1">
            <a:schemeClr val="accent3"/>
          </a:lnRef>
          <a:fillRef idx="2">
            <a:schemeClr val="accent3"/>
          </a:fillRef>
          <a:effectRef idx="1">
            <a:schemeClr val="accent3"/>
          </a:effectRef>
          <a:fontRef idx="minor">
            <a:schemeClr val="dk1"/>
          </a:fontRef>
        </p:style>
        <p:txBody>
          <a:bodyPr>
            <a:spAutoFit/>
          </a:bodyPr>
          <a:lstStyle/>
          <a:p>
            <a:pPr algn="just" fontAlgn="auto">
              <a:spcBef>
                <a:spcPts val="0"/>
              </a:spcBef>
              <a:spcAft>
                <a:spcPts val="0"/>
              </a:spcAft>
              <a:defRPr/>
            </a:pPr>
            <a:r>
              <a:rPr lang="cs-CZ" sz="1200" dirty="0">
                <a:latin typeface="Times New Roman" pitchFamily="18" charset="0"/>
                <a:cs typeface="Times New Roman" pitchFamily="18" charset="0"/>
              </a:rPr>
              <a:t>Citoslovce, která v řeči oddělujeme pauzou, oddělíme v písmu čárkou.</a:t>
            </a:r>
          </a:p>
          <a:p>
            <a:pPr algn="just" fontAlgn="auto">
              <a:spcBef>
                <a:spcPts val="0"/>
              </a:spcBef>
              <a:spcAft>
                <a:spcPts val="0"/>
              </a:spcAft>
              <a:defRPr/>
            </a:pPr>
            <a:r>
              <a:rPr lang="cs-CZ" sz="1200" dirty="0">
                <a:latin typeface="Times New Roman" pitchFamily="18" charset="0"/>
                <a:cs typeface="Times New Roman" pitchFamily="18" charset="0"/>
              </a:rPr>
              <a:t>Mohou ale nahrazovat větný člen (zpravidla přísudek), pak je čárkou neoddělujeme.</a:t>
            </a:r>
          </a:p>
        </p:txBody>
      </p:sp>
      <p:sp>
        <p:nvSpPr>
          <p:cNvPr id="11" name="TextovéPole 10"/>
          <p:cNvSpPr txBox="1"/>
          <p:nvPr/>
        </p:nvSpPr>
        <p:spPr>
          <a:xfrm>
            <a:off x="5435600" y="4516438"/>
            <a:ext cx="3521075" cy="461962"/>
          </a:xfrm>
          <a:prstGeom prst="rect">
            <a:avLst/>
          </a:prstGeom>
        </p:spPr>
        <p:style>
          <a:lnRef idx="1">
            <a:schemeClr val="accent3"/>
          </a:lnRef>
          <a:fillRef idx="2">
            <a:schemeClr val="accent3"/>
          </a:fillRef>
          <a:effectRef idx="1">
            <a:schemeClr val="accent3"/>
          </a:effectRef>
          <a:fontRef idx="minor">
            <a:schemeClr val="dk1"/>
          </a:fontRef>
        </p:style>
        <p:txBody>
          <a:bodyPr wrap="none">
            <a:spAutoFit/>
          </a:bodyPr>
          <a:lstStyle/>
          <a:p>
            <a:pPr fontAlgn="auto">
              <a:spcBef>
                <a:spcPts val="0"/>
              </a:spcBef>
              <a:spcAft>
                <a:spcPts val="0"/>
              </a:spcAft>
              <a:defRPr/>
            </a:pPr>
            <a:r>
              <a:rPr lang="cs-CZ" sz="1200" b="1" dirty="0">
                <a:solidFill>
                  <a:srgbClr val="FF0000"/>
                </a:solidFill>
                <a:latin typeface="Times New Roman" pitchFamily="18" charset="0"/>
                <a:cs typeface="Times New Roman" pitchFamily="18" charset="0"/>
              </a:rPr>
              <a:t>Nu</a:t>
            </a:r>
            <a:r>
              <a:rPr lang="cs-CZ" sz="1200" b="1" dirty="0">
                <a:latin typeface="Times New Roman" pitchFamily="18" charset="0"/>
                <a:cs typeface="Times New Roman" pitchFamily="18" charset="0"/>
              </a:rPr>
              <a:t>, copak to znamená?        Myška </a:t>
            </a:r>
            <a:r>
              <a:rPr lang="cs-CZ" sz="1200" b="1" dirty="0">
                <a:solidFill>
                  <a:srgbClr val="FF0000"/>
                </a:solidFill>
                <a:latin typeface="Times New Roman" pitchFamily="18" charset="0"/>
                <a:cs typeface="Times New Roman" pitchFamily="18" charset="0"/>
              </a:rPr>
              <a:t>šup</a:t>
            </a:r>
            <a:r>
              <a:rPr lang="cs-CZ" sz="1200" b="1" dirty="0">
                <a:latin typeface="Times New Roman" pitchFamily="18" charset="0"/>
                <a:cs typeface="Times New Roman" pitchFamily="18" charset="0"/>
              </a:rPr>
              <a:t> do díry.</a:t>
            </a:r>
          </a:p>
          <a:p>
            <a:pPr fontAlgn="auto">
              <a:spcBef>
                <a:spcPts val="0"/>
              </a:spcBef>
              <a:spcAft>
                <a:spcPts val="0"/>
              </a:spcAft>
              <a:defRPr/>
            </a:pPr>
            <a:r>
              <a:rPr lang="cs-CZ" sz="1200" b="1" dirty="0">
                <a:solidFill>
                  <a:srgbClr val="FF0000"/>
                </a:solidFill>
                <a:latin typeface="Times New Roman" pitchFamily="18" charset="0"/>
                <a:cs typeface="Times New Roman" pitchFamily="18" charset="0"/>
              </a:rPr>
              <a:t>Fuj</a:t>
            </a:r>
            <a:r>
              <a:rPr lang="cs-CZ" sz="1200" b="1" dirty="0">
                <a:latin typeface="Times New Roman" pitchFamily="18" charset="0"/>
                <a:cs typeface="Times New Roman" pitchFamily="18" charset="0"/>
              </a:rPr>
              <a:t>, to jsem se lekla.             Vrabec</a:t>
            </a:r>
            <a:r>
              <a:rPr lang="cs-CZ" sz="1200" b="1" dirty="0">
                <a:solidFill>
                  <a:srgbClr val="FF0000"/>
                </a:solidFill>
                <a:latin typeface="Times New Roman" pitchFamily="18" charset="0"/>
                <a:cs typeface="Times New Roman" pitchFamily="18" charset="0"/>
              </a:rPr>
              <a:t> frr </a:t>
            </a:r>
            <a:r>
              <a:rPr lang="cs-CZ" sz="1200" b="1" dirty="0">
                <a:latin typeface="Times New Roman" pitchFamily="18" charset="0"/>
                <a:cs typeface="Times New Roman" pitchFamily="18" charset="0"/>
              </a:rPr>
              <a:t>na střechu.</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Nadpis 1"/>
          <p:cNvSpPr>
            <a:spLocks noGrp="1"/>
          </p:cNvSpPr>
          <p:nvPr>
            <p:ph type="ctrTitle"/>
          </p:nvPr>
        </p:nvSpPr>
        <p:spPr>
          <a:xfrm>
            <a:off x="0" y="484188"/>
            <a:ext cx="4500563" cy="593725"/>
          </a:xfrm>
        </p:spPr>
        <p:txBody>
          <a:bodyPr/>
          <a:lstStyle/>
          <a:p>
            <a:pPr algn="l"/>
            <a:r>
              <a:rPr lang="cs-CZ" sz="2500" b="1" dirty="0" smtClean="0">
                <a:latin typeface="Times New Roman" pitchFamily="18" charset="0"/>
                <a:cs typeface="Times New Roman" pitchFamily="18" charset="0"/>
              </a:rPr>
              <a:t>14.5  Procvičení a příklady</a:t>
            </a:r>
          </a:p>
        </p:txBody>
      </p:sp>
      <p:sp>
        <p:nvSpPr>
          <p:cNvPr id="23554" name="TextovéPole 9"/>
          <p:cNvSpPr txBox="1">
            <a:spLocks noChangeArrowheads="1"/>
          </p:cNvSpPr>
          <p:nvPr/>
        </p:nvSpPr>
        <p:spPr bwMode="auto">
          <a:xfrm>
            <a:off x="395288" y="1635125"/>
            <a:ext cx="3816350" cy="369888"/>
          </a:xfrm>
          <a:prstGeom prst="rect">
            <a:avLst/>
          </a:prstGeom>
          <a:noFill/>
          <a:ln w="9525">
            <a:noFill/>
            <a:miter lim="800000"/>
            <a:headEnd/>
            <a:tailEnd/>
          </a:ln>
        </p:spPr>
        <p:txBody>
          <a:bodyPr>
            <a:spAutoFit/>
          </a:bodyPr>
          <a:lstStyle/>
          <a:p>
            <a:endParaRPr lang="cs-CZ">
              <a:latin typeface="Calibri" pitchFamily="34" charset="0"/>
            </a:endParaRPr>
          </a:p>
        </p:txBody>
      </p:sp>
      <p:sp>
        <p:nvSpPr>
          <p:cNvPr id="16" name="TextovéPole 15"/>
          <p:cNvSpPr txBox="1"/>
          <p:nvPr/>
        </p:nvSpPr>
        <p:spPr>
          <a:xfrm>
            <a:off x="0" y="0"/>
            <a:ext cx="9144000" cy="492125"/>
          </a:xfrm>
          <a:prstGeom prst="rect">
            <a:avLst/>
          </a:prstGeom>
          <a:solidFill>
            <a:schemeClr val="accent6">
              <a:lumMod val="40000"/>
              <a:lumOff val="60000"/>
            </a:schemeClr>
          </a:solidFill>
        </p:spPr>
        <p:txBody>
          <a:bodyPr>
            <a:spAutoFit/>
          </a:bodyPr>
          <a:lstStyle/>
          <a:p>
            <a:pPr fontAlgn="auto">
              <a:spcBef>
                <a:spcPts val="0"/>
              </a:spcBef>
              <a:spcAft>
                <a:spcPts val="0"/>
              </a:spcAft>
              <a:defRPr/>
            </a:pPr>
            <a:r>
              <a:rPr lang="cs-CZ" sz="1200" b="1" dirty="0">
                <a:solidFill>
                  <a:schemeClr val="accent3">
                    <a:lumMod val="50000"/>
                  </a:schemeClr>
                </a:solidFill>
                <a:latin typeface="Times New Roman" pitchFamily="18" charset="0"/>
                <a:cs typeface="Times New Roman" pitchFamily="18" charset="0"/>
              </a:rPr>
              <a:t>Elektronická  učebnice - II. stupeň                  </a:t>
            </a:r>
            <a:r>
              <a:rPr lang="cs-CZ" sz="1000" dirty="0">
                <a:solidFill>
                  <a:schemeClr val="accent3">
                    <a:lumMod val="50000"/>
                  </a:schemeClr>
                </a:solidFill>
                <a:latin typeface="Times New Roman" pitchFamily="18" charset="0"/>
                <a:cs typeface="Times New Roman" pitchFamily="18" charset="0"/>
              </a:rPr>
              <a:t>Základní škola Děčín VI, Na Stráni 879/2  – příspěvková organizace              </a:t>
            </a:r>
            <a:r>
              <a:rPr lang="cs-CZ" sz="1600" b="1" dirty="0">
                <a:solidFill>
                  <a:schemeClr val="accent3">
                    <a:lumMod val="50000"/>
                  </a:schemeClr>
                </a:solidFill>
                <a:latin typeface="Times New Roman" pitchFamily="18" charset="0"/>
                <a:cs typeface="Times New Roman" pitchFamily="18" charset="0"/>
              </a:rPr>
              <a:t>Český jazyk a literatura</a:t>
            </a:r>
          </a:p>
          <a:p>
            <a:pPr fontAlgn="auto">
              <a:spcBef>
                <a:spcPts val="0"/>
              </a:spcBef>
              <a:spcAft>
                <a:spcPts val="0"/>
              </a:spcAft>
              <a:defRPr/>
            </a:pPr>
            <a:endParaRPr lang="cs-CZ" sz="1000" dirty="0">
              <a:latin typeface="Times New Roman" pitchFamily="18" charset="0"/>
              <a:cs typeface="Times New Roman" pitchFamily="18" charset="0"/>
            </a:endParaRPr>
          </a:p>
        </p:txBody>
      </p:sp>
      <p:sp>
        <p:nvSpPr>
          <p:cNvPr id="3" name="TextovéPole 2"/>
          <p:cNvSpPr txBox="1"/>
          <p:nvPr/>
        </p:nvSpPr>
        <p:spPr>
          <a:xfrm>
            <a:off x="107504" y="987574"/>
            <a:ext cx="4320480" cy="1569660"/>
          </a:xfrm>
          <a:prstGeom prst="rect">
            <a:avLst/>
          </a:prstGeom>
          <a:gradFill flip="none" rotWithShape="1">
            <a:gsLst>
              <a:gs pos="0">
                <a:srgbClr val="FFFF00">
                  <a:tint val="66000"/>
                  <a:satMod val="160000"/>
                </a:srgbClr>
              </a:gs>
              <a:gs pos="50000">
                <a:srgbClr val="FFFF00">
                  <a:tint val="44500"/>
                  <a:satMod val="160000"/>
                </a:srgbClr>
              </a:gs>
              <a:gs pos="100000">
                <a:srgbClr val="FFFF00">
                  <a:tint val="23500"/>
                  <a:satMod val="160000"/>
                </a:srgbClr>
              </a:gs>
            </a:gsLst>
            <a:path path="circle">
              <a:fillToRect l="50000" t="50000" r="50000" b="50000"/>
            </a:path>
            <a:tileRect/>
          </a:gradFill>
        </p:spPr>
        <p:txBody>
          <a:bodyPr wrap="square">
            <a:spAutoFit/>
          </a:bodyPr>
          <a:lstStyle/>
          <a:p>
            <a:pPr algn="just" fontAlgn="auto">
              <a:spcBef>
                <a:spcPts val="0"/>
              </a:spcBef>
              <a:spcAft>
                <a:spcPts val="0"/>
              </a:spcAft>
              <a:defRPr/>
            </a:pPr>
            <a:r>
              <a:rPr lang="cs-CZ" sz="1200" b="1" u="sng" dirty="0">
                <a:latin typeface="Times New Roman" pitchFamily="18" charset="0"/>
                <a:cs typeface="Times New Roman" pitchFamily="18" charset="0"/>
              </a:rPr>
              <a:t>Urči slovní druh vyznačených slov.</a:t>
            </a:r>
          </a:p>
          <a:p>
            <a:pPr algn="just" fontAlgn="auto">
              <a:spcBef>
                <a:spcPts val="0"/>
              </a:spcBef>
              <a:spcAft>
                <a:spcPts val="0"/>
              </a:spcAft>
              <a:defRPr/>
            </a:pPr>
            <a:endParaRPr lang="cs-CZ" sz="1200" b="1" u="sng" dirty="0">
              <a:latin typeface="Times New Roman" pitchFamily="18" charset="0"/>
              <a:cs typeface="Times New Roman" pitchFamily="18" charset="0"/>
            </a:endParaRPr>
          </a:p>
          <a:p>
            <a:pPr algn="just" fontAlgn="auto">
              <a:spcBef>
                <a:spcPts val="0"/>
              </a:spcBef>
              <a:spcAft>
                <a:spcPts val="0"/>
              </a:spcAft>
              <a:defRPr/>
            </a:pPr>
            <a:r>
              <a:rPr lang="cs-CZ" sz="1200" b="1" dirty="0">
                <a:latin typeface="Times New Roman" pitchFamily="18" charset="0"/>
                <a:cs typeface="Times New Roman" pitchFamily="18" charset="0"/>
              </a:rPr>
              <a:t>Zastav se u nás, až půjdeš </a:t>
            </a:r>
            <a:r>
              <a:rPr lang="cs-CZ" sz="1200" b="1" dirty="0">
                <a:solidFill>
                  <a:srgbClr val="FF0000"/>
                </a:solidFill>
                <a:latin typeface="Times New Roman" pitchFamily="18" charset="0"/>
                <a:cs typeface="Times New Roman" pitchFamily="18" charset="0"/>
              </a:rPr>
              <a:t>kolem</a:t>
            </a:r>
            <a:r>
              <a:rPr lang="cs-CZ" sz="1200" b="1" dirty="0">
                <a:latin typeface="Times New Roman" pitchFamily="18" charset="0"/>
                <a:cs typeface="Times New Roman" pitchFamily="18" charset="0"/>
              </a:rPr>
              <a:t>. Červený automobil profičel </a:t>
            </a:r>
            <a:r>
              <a:rPr lang="cs-CZ" sz="1200" b="1" dirty="0">
                <a:solidFill>
                  <a:srgbClr val="FF0000"/>
                </a:solidFill>
                <a:latin typeface="Times New Roman" pitchFamily="18" charset="0"/>
                <a:cs typeface="Times New Roman" pitchFamily="18" charset="0"/>
              </a:rPr>
              <a:t>kolem</a:t>
            </a:r>
            <a:r>
              <a:rPr lang="cs-CZ" sz="1200" b="1" dirty="0">
                <a:latin typeface="Times New Roman" pitchFamily="18" charset="0"/>
                <a:cs typeface="Times New Roman" pitchFamily="18" charset="0"/>
              </a:rPr>
              <a:t> nás obrovskou rychlostí. Co se ti stalo s předním </a:t>
            </a:r>
            <a:r>
              <a:rPr lang="cs-CZ" sz="1200" b="1" dirty="0">
                <a:solidFill>
                  <a:srgbClr val="FF0000"/>
                </a:solidFill>
                <a:latin typeface="Times New Roman" pitchFamily="18" charset="0"/>
                <a:cs typeface="Times New Roman" pitchFamily="18" charset="0"/>
              </a:rPr>
              <a:t>kolem</a:t>
            </a:r>
            <a:r>
              <a:rPr lang="cs-CZ" sz="1200" b="1" dirty="0">
                <a:latin typeface="Times New Roman" pitchFamily="18" charset="0"/>
                <a:cs typeface="Times New Roman" pitchFamily="18" charset="0"/>
              </a:rPr>
              <a:t>? – Narýsujte pravý úhel </a:t>
            </a:r>
            <a:r>
              <a:rPr lang="cs-CZ" sz="1200" b="1" dirty="0">
                <a:solidFill>
                  <a:srgbClr val="FF0000"/>
                </a:solidFill>
                <a:latin typeface="Times New Roman" pitchFamily="18" charset="0"/>
                <a:cs typeface="Times New Roman" pitchFamily="18" charset="0"/>
              </a:rPr>
              <a:t>pomocí</a:t>
            </a:r>
            <a:r>
              <a:rPr lang="cs-CZ" sz="1200" b="1" dirty="0">
                <a:latin typeface="Times New Roman" pitchFamily="18" charset="0"/>
                <a:cs typeface="Times New Roman" pitchFamily="18" charset="0"/>
              </a:rPr>
              <a:t> trojúhelníku s ryskou. Nepočítal jsem s cizí </a:t>
            </a:r>
            <a:r>
              <a:rPr lang="cs-CZ" sz="1200" b="1" dirty="0">
                <a:solidFill>
                  <a:srgbClr val="FF0000"/>
                </a:solidFill>
                <a:latin typeface="Times New Roman" pitchFamily="18" charset="0"/>
                <a:cs typeface="Times New Roman" pitchFamily="18" charset="0"/>
              </a:rPr>
              <a:t>pomocí</a:t>
            </a:r>
            <a:r>
              <a:rPr lang="cs-CZ" sz="1200" b="1" dirty="0">
                <a:latin typeface="Times New Roman" pitchFamily="18" charset="0"/>
                <a:cs typeface="Times New Roman" pitchFamily="18" charset="0"/>
              </a:rPr>
              <a:t>. – Abychom stihli oběd včas, museli jsme to vzít svižným </a:t>
            </a:r>
            <a:r>
              <a:rPr lang="cs-CZ" sz="1200" b="1" dirty="0">
                <a:solidFill>
                  <a:srgbClr val="FF0000"/>
                </a:solidFill>
                <a:latin typeface="Times New Roman" pitchFamily="18" charset="0"/>
                <a:cs typeface="Times New Roman" pitchFamily="18" charset="0"/>
              </a:rPr>
              <a:t>během</a:t>
            </a:r>
            <a:r>
              <a:rPr lang="cs-CZ" sz="1200" b="1" dirty="0">
                <a:latin typeface="Times New Roman" pitchFamily="18" charset="0"/>
                <a:cs typeface="Times New Roman" pitchFamily="18" charset="0"/>
              </a:rPr>
              <a:t>. </a:t>
            </a:r>
            <a:r>
              <a:rPr lang="cs-CZ" sz="1200" b="1" dirty="0">
                <a:solidFill>
                  <a:srgbClr val="FF0000"/>
                </a:solidFill>
                <a:latin typeface="Times New Roman" pitchFamily="18" charset="0"/>
                <a:cs typeface="Times New Roman" pitchFamily="18" charset="0"/>
              </a:rPr>
              <a:t>Během</a:t>
            </a:r>
            <a:r>
              <a:rPr lang="cs-CZ" sz="1200" b="1" dirty="0">
                <a:latin typeface="Times New Roman" pitchFamily="18" charset="0"/>
                <a:cs typeface="Times New Roman" pitchFamily="18" charset="0"/>
              </a:rPr>
              <a:t> prázdnin se ochladilo.</a:t>
            </a:r>
          </a:p>
        </p:txBody>
      </p:sp>
      <p:sp>
        <p:nvSpPr>
          <p:cNvPr id="4" name="TextovéPole 3"/>
          <p:cNvSpPr txBox="1"/>
          <p:nvPr/>
        </p:nvSpPr>
        <p:spPr>
          <a:xfrm>
            <a:off x="5220072" y="3435846"/>
            <a:ext cx="3816424" cy="1569660"/>
          </a:xfrm>
          <a:prstGeom prst="rect">
            <a:avLst/>
          </a:prstGeom>
          <a:gradFill flip="none" rotWithShape="1">
            <a:gsLst>
              <a:gs pos="0">
                <a:srgbClr val="813763">
                  <a:tint val="66000"/>
                  <a:satMod val="160000"/>
                </a:srgbClr>
              </a:gs>
              <a:gs pos="50000">
                <a:srgbClr val="813763">
                  <a:tint val="44500"/>
                  <a:satMod val="160000"/>
                </a:srgbClr>
              </a:gs>
              <a:gs pos="100000">
                <a:srgbClr val="813763">
                  <a:tint val="23500"/>
                  <a:satMod val="160000"/>
                </a:srgbClr>
              </a:gs>
            </a:gsLst>
            <a:path path="circle">
              <a:fillToRect l="50000" t="50000" r="50000" b="50000"/>
            </a:path>
            <a:tileRect/>
          </a:gradFill>
        </p:spPr>
        <p:txBody>
          <a:bodyPr wrap="square">
            <a:spAutoFit/>
          </a:bodyPr>
          <a:lstStyle/>
          <a:p>
            <a:pPr algn="just" fontAlgn="auto">
              <a:spcBef>
                <a:spcPts val="0"/>
              </a:spcBef>
              <a:spcAft>
                <a:spcPts val="0"/>
              </a:spcAft>
              <a:defRPr/>
            </a:pPr>
            <a:r>
              <a:rPr lang="cs-CZ" sz="1200" b="1" u="sng" dirty="0">
                <a:latin typeface="Times New Roman" pitchFamily="18" charset="0"/>
                <a:cs typeface="Times New Roman" pitchFamily="18" charset="0"/>
              </a:rPr>
              <a:t>Vyhledej spojky.</a:t>
            </a:r>
          </a:p>
          <a:p>
            <a:pPr algn="just" fontAlgn="auto">
              <a:spcBef>
                <a:spcPts val="0"/>
              </a:spcBef>
              <a:spcAft>
                <a:spcPts val="0"/>
              </a:spcAft>
              <a:defRPr/>
            </a:pPr>
            <a:endParaRPr lang="cs-CZ" sz="1200" b="1" dirty="0">
              <a:latin typeface="Times New Roman" pitchFamily="18" charset="0"/>
              <a:cs typeface="Times New Roman" pitchFamily="18" charset="0"/>
            </a:endParaRPr>
          </a:p>
          <a:p>
            <a:pPr algn="just" fontAlgn="auto">
              <a:spcBef>
                <a:spcPts val="0"/>
              </a:spcBef>
              <a:spcAft>
                <a:spcPts val="0"/>
              </a:spcAft>
              <a:defRPr/>
            </a:pPr>
            <a:r>
              <a:rPr lang="cs-CZ" sz="1200" b="1" dirty="0">
                <a:latin typeface="Times New Roman" pitchFamily="18" charset="0"/>
                <a:cs typeface="Times New Roman" pitchFamily="18" charset="0"/>
              </a:rPr>
              <a:t>Šel bych na výlet, ale </a:t>
            </a:r>
            <a:r>
              <a:rPr lang="cs-CZ" sz="1200" b="1" dirty="0" smtClean="0">
                <a:latin typeface="Times New Roman" pitchFamily="18" charset="0"/>
                <a:cs typeface="Times New Roman" pitchFamily="18" charset="0"/>
              </a:rPr>
              <a:t>boty </a:t>
            </a:r>
            <a:r>
              <a:rPr lang="cs-CZ" sz="1200" b="1" dirty="0">
                <a:latin typeface="Times New Roman" pitchFamily="18" charset="0"/>
                <a:cs typeface="Times New Roman" pitchFamily="18" charset="0"/>
              </a:rPr>
              <a:t>se mi rozpadly, a tak musím zůstat doma. Jestliže přežiju zítřejší písemku, mohl bych jít o víkendu do kina. Z koncertu jsme odešli předčasně, jelikož jsme stáli až v poslední řadě a zpěváka jsme téměř neslyšeli. Brzy jsme usnuli, neboť jsme byli vyčerpáni.</a:t>
            </a:r>
          </a:p>
        </p:txBody>
      </p:sp>
      <p:sp>
        <p:nvSpPr>
          <p:cNvPr id="5" name="TextovéPole 4"/>
          <p:cNvSpPr txBox="1"/>
          <p:nvPr/>
        </p:nvSpPr>
        <p:spPr>
          <a:xfrm>
            <a:off x="107504" y="2715766"/>
            <a:ext cx="4896544" cy="1200329"/>
          </a:xfrm>
          <a:prstGeom prst="rect">
            <a:avLst/>
          </a:prstGeom>
          <a:gradFill flip="none" rotWithShape="1">
            <a:gsLst>
              <a:gs pos="0">
                <a:srgbClr val="813763">
                  <a:tint val="66000"/>
                  <a:satMod val="160000"/>
                </a:srgbClr>
              </a:gs>
              <a:gs pos="50000">
                <a:srgbClr val="813763">
                  <a:tint val="44500"/>
                  <a:satMod val="160000"/>
                </a:srgbClr>
              </a:gs>
              <a:gs pos="100000">
                <a:srgbClr val="813763">
                  <a:tint val="23500"/>
                  <a:satMod val="160000"/>
                </a:srgbClr>
              </a:gs>
            </a:gsLst>
            <a:path path="circle">
              <a:fillToRect l="50000" t="50000" r="50000" b="50000"/>
            </a:path>
            <a:tileRect/>
          </a:gradFill>
        </p:spPr>
        <p:txBody>
          <a:bodyPr wrap="square">
            <a:spAutoFit/>
          </a:bodyPr>
          <a:lstStyle/>
          <a:p>
            <a:pPr algn="just" fontAlgn="auto">
              <a:spcBef>
                <a:spcPts val="0"/>
              </a:spcBef>
              <a:spcAft>
                <a:spcPts val="0"/>
              </a:spcAft>
              <a:defRPr/>
            </a:pPr>
            <a:r>
              <a:rPr lang="cs-CZ" sz="1200" b="1" u="sng" dirty="0">
                <a:latin typeface="Times New Roman" pitchFamily="18" charset="0"/>
                <a:cs typeface="Times New Roman" pitchFamily="18" charset="0"/>
              </a:rPr>
              <a:t>Vyhledej předložky a </a:t>
            </a:r>
            <a:r>
              <a:rPr lang="cs-CZ" sz="1200" b="1" u="sng" dirty="0" smtClean="0">
                <a:latin typeface="Times New Roman" pitchFamily="18" charset="0"/>
                <a:cs typeface="Times New Roman" pitchFamily="18" charset="0"/>
              </a:rPr>
              <a:t>urči, </a:t>
            </a:r>
            <a:r>
              <a:rPr lang="cs-CZ" sz="1200" b="1" u="sng" dirty="0">
                <a:latin typeface="Times New Roman" pitchFamily="18" charset="0"/>
                <a:cs typeface="Times New Roman" pitchFamily="18" charset="0"/>
              </a:rPr>
              <a:t>s jakým pádem se pojí.</a:t>
            </a:r>
          </a:p>
          <a:p>
            <a:pPr algn="just" fontAlgn="auto">
              <a:spcBef>
                <a:spcPts val="0"/>
              </a:spcBef>
              <a:spcAft>
                <a:spcPts val="0"/>
              </a:spcAft>
              <a:defRPr/>
            </a:pPr>
            <a:endParaRPr lang="cs-CZ" sz="1200" b="1" u="sng" dirty="0">
              <a:latin typeface="Times New Roman" pitchFamily="18" charset="0"/>
              <a:cs typeface="Times New Roman" pitchFamily="18" charset="0"/>
            </a:endParaRPr>
          </a:p>
          <a:p>
            <a:pPr algn="just" fontAlgn="auto">
              <a:spcBef>
                <a:spcPts val="0"/>
              </a:spcBef>
              <a:spcAft>
                <a:spcPts val="0"/>
              </a:spcAft>
              <a:defRPr/>
            </a:pPr>
            <a:r>
              <a:rPr lang="cs-CZ" sz="1200" b="1" dirty="0">
                <a:latin typeface="Times New Roman" pitchFamily="18" charset="0"/>
                <a:cs typeface="Times New Roman" pitchFamily="18" charset="0"/>
              </a:rPr>
              <a:t>Pod svícnem bývá největší tma. Pro Edu si přišla maminka už v deset hodin. Také se už těšíte na prázdniny? Co hrají večer v kině? Na školní výlet pojedeme na kolech a spát budeme pod stany na louce u </a:t>
            </a:r>
            <a:r>
              <a:rPr lang="cs-CZ" sz="1200" b="1" dirty="0" smtClean="0">
                <a:latin typeface="Times New Roman" pitchFamily="18" charset="0"/>
                <a:cs typeface="Times New Roman" pitchFamily="18" charset="0"/>
              </a:rPr>
              <a:t>lesa.        K </a:t>
            </a:r>
            <a:r>
              <a:rPr lang="cs-CZ" sz="1200" b="1" dirty="0">
                <a:latin typeface="Times New Roman" pitchFamily="18" charset="0"/>
                <a:cs typeface="Times New Roman" pitchFamily="18" charset="0"/>
              </a:rPr>
              <a:t>večeři byly zbytky od oběda.</a:t>
            </a:r>
          </a:p>
        </p:txBody>
      </p:sp>
      <p:sp>
        <p:nvSpPr>
          <p:cNvPr id="6" name="TextovéPole 5"/>
          <p:cNvSpPr txBox="1"/>
          <p:nvPr/>
        </p:nvSpPr>
        <p:spPr>
          <a:xfrm>
            <a:off x="5148064" y="2067694"/>
            <a:ext cx="3744416" cy="1200329"/>
          </a:xfrm>
          <a:prstGeom prst="rect">
            <a:avLst/>
          </a:prstGeom>
          <a:gradFill flip="none" rotWithShape="1">
            <a:gsLst>
              <a:gs pos="0">
                <a:srgbClr val="FFFF00">
                  <a:tint val="66000"/>
                  <a:satMod val="160000"/>
                </a:srgbClr>
              </a:gs>
              <a:gs pos="50000">
                <a:srgbClr val="FFFF00">
                  <a:tint val="44500"/>
                  <a:satMod val="160000"/>
                </a:srgbClr>
              </a:gs>
              <a:gs pos="100000">
                <a:srgbClr val="FFFF00">
                  <a:tint val="23500"/>
                  <a:satMod val="160000"/>
                </a:srgbClr>
              </a:gs>
            </a:gsLst>
            <a:path path="circle">
              <a:fillToRect l="50000" t="50000" r="50000" b="50000"/>
            </a:path>
            <a:tileRect/>
          </a:gradFill>
        </p:spPr>
        <p:txBody>
          <a:bodyPr>
            <a:spAutoFit/>
          </a:bodyPr>
          <a:lstStyle/>
          <a:p>
            <a:pPr fontAlgn="auto">
              <a:spcBef>
                <a:spcPts val="0"/>
              </a:spcBef>
              <a:spcAft>
                <a:spcPts val="0"/>
              </a:spcAft>
              <a:defRPr/>
            </a:pPr>
            <a:r>
              <a:rPr lang="cs-CZ" sz="1200" b="1" u="sng" dirty="0">
                <a:latin typeface="Times New Roman" pitchFamily="18" charset="0"/>
                <a:cs typeface="Times New Roman" pitchFamily="18" charset="0"/>
              </a:rPr>
              <a:t>Pokus se rozlišit souřadicí a podřadicí spojky.</a:t>
            </a:r>
          </a:p>
          <a:p>
            <a:pPr algn="just" fontAlgn="auto">
              <a:spcBef>
                <a:spcPts val="0"/>
              </a:spcBef>
              <a:spcAft>
                <a:spcPts val="0"/>
              </a:spcAft>
              <a:defRPr/>
            </a:pPr>
            <a:endParaRPr lang="cs-CZ" sz="1200" b="1" u="sng" dirty="0">
              <a:latin typeface="Times New Roman" pitchFamily="18" charset="0"/>
              <a:cs typeface="Times New Roman" pitchFamily="18" charset="0"/>
            </a:endParaRPr>
          </a:p>
          <a:p>
            <a:pPr algn="just" fontAlgn="auto">
              <a:spcBef>
                <a:spcPts val="0"/>
              </a:spcBef>
              <a:spcAft>
                <a:spcPts val="0"/>
              </a:spcAft>
              <a:defRPr/>
            </a:pPr>
            <a:r>
              <a:rPr lang="cs-CZ" sz="1200" b="1" dirty="0">
                <a:latin typeface="Times New Roman" pitchFamily="18" charset="0"/>
                <a:cs typeface="Times New Roman" pitchFamily="18" charset="0"/>
              </a:rPr>
              <a:t>Mám hlad, že bych snědl i cokoli zmrzlého. Sním, či bdím? Půjdete-li trhat jahody, vezměte si s sebou ošatku. Lékař sice léčí, avšak uzdravit se pacient musí sám. Když by venku začalo pršet, nikam bychom nešli.</a:t>
            </a:r>
          </a:p>
        </p:txBody>
      </p:sp>
      <p:sp>
        <p:nvSpPr>
          <p:cNvPr id="8" name="TextovéPole 7"/>
          <p:cNvSpPr txBox="1"/>
          <p:nvPr/>
        </p:nvSpPr>
        <p:spPr>
          <a:xfrm>
            <a:off x="251520" y="4011910"/>
            <a:ext cx="4608512" cy="1015663"/>
          </a:xfrm>
          <a:prstGeom prst="rect">
            <a:avLst/>
          </a:prstGeom>
          <a:gradFill flip="none" rotWithShape="1">
            <a:gsLst>
              <a:gs pos="0">
                <a:srgbClr val="FFFF00">
                  <a:tint val="66000"/>
                  <a:satMod val="160000"/>
                </a:srgbClr>
              </a:gs>
              <a:gs pos="50000">
                <a:srgbClr val="FFFF00">
                  <a:tint val="44500"/>
                  <a:satMod val="160000"/>
                </a:srgbClr>
              </a:gs>
              <a:gs pos="100000">
                <a:srgbClr val="FFFF00">
                  <a:tint val="23500"/>
                  <a:satMod val="160000"/>
                </a:srgbClr>
              </a:gs>
            </a:gsLst>
            <a:path path="circle">
              <a:fillToRect l="50000" t="50000" r="50000" b="50000"/>
            </a:path>
            <a:tileRect/>
          </a:gradFill>
        </p:spPr>
        <p:txBody>
          <a:bodyPr wrap="square">
            <a:spAutoFit/>
          </a:bodyPr>
          <a:lstStyle/>
          <a:p>
            <a:pPr algn="just" fontAlgn="auto">
              <a:spcBef>
                <a:spcPts val="0"/>
              </a:spcBef>
              <a:spcAft>
                <a:spcPts val="0"/>
              </a:spcAft>
              <a:defRPr/>
            </a:pPr>
            <a:r>
              <a:rPr lang="cs-CZ" sz="1200" b="1" u="sng" dirty="0">
                <a:latin typeface="Times New Roman" pitchFamily="18" charset="0"/>
                <a:cs typeface="Times New Roman" pitchFamily="18" charset="0"/>
              </a:rPr>
              <a:t>Poznáš částice?</a:t>
            </a:r>
          </a:p>
          <a:p>
            <a:pPr algn="just" fontAlgn="auto">
              <a:spcBef>
                <a:spcPts val="0"/>
              </a:spcBef>
              <a:spcAft>
                <a:spcPts val="0"/>
              </a:spcAft>
              <a:defRPr/>
            </a:pPr>
            <a:endParaRPr lang="cs-CZ" sz="1200" b="1" u="sng" dirty="0">
              <a:latin typeface="Times New Roman" pitchFamily="18" charset="0"/>
              <a:cs typeface="Times New Roman" pitchFamily="18" charset="0"/>
            </a:endParaRPr>
          </a:p>
          <a:p>
            <a:pPr algn="just" fontAlgn="auto">
              <a:spcBef>
                <a:spcPts val="0"/>
              </a:spcBef>
              <a:spcAft>
                <a:spcPts val="0"/>
              </a:spcAft>
              <a:defRPr/>
            </a:pPr>
            <a:r>
              <a:rPr lang="cs-CZ" sz="1200" b="1" dirty="0">
                <a:latin typeface="Times New Roman" pitchFamily="18" charset="0"/>
                <a:cs typeface="Times New Roman" pitchFamily="18" charset="0"/>
              </a:rPr>
              <a:t>Ale to bych do vás nikdy neřekla, děti! Ať mě moc neštve, nebo půjde domů pěšky. Nechť přijde, rádi ho uvidíme. Kéž bych měla konečně chvilku klid. Ne, dnes to nepůjde.</a:t>
            </a:r>
          </a:p>
        </p:txBody>
      </p:sp>
      <p:sp>
        <p:nvSpPr>
          <p:cNvPr id="9" name="TextovéPole 8"/>
          <p:cNvSpPr txBox="1"/>
          <p:nvPr/>
        </p:nvSpPr>
        <p:spPr>
          <a:xfrm>
            <a:off x="4644008" y="843558"/>
            <a:ext cx="4104456" cy="1015663"/>
          </a:xfrm>
          <a:prstGeom prst="rect">
            <a:avLst/>
          </a:prstGeom>
          <a:gradFill flip="none" rotWithShape="1">
            <a:gsLst>
              <a:gs pos="0">
                <a:srgbClr val="813763">
                  <a:tint val="66000"/>
                  <a:satMod val="160000"/>
                </a:srgbClr>
              </a:gs>
              <a:gs pos="50000">
                <a:srgbClr val="813763">
                  <a:tint val="44500"/>
                  <a:satMod val="160000"/>
                </a:srgbClr>
              </a:gs>
              <a:gs pos="100000">
                <a:srgbClr val="813763">
                  <a:tint val="23500"/>
                  <a:satMod val="160000"/>
                </a:srgbClr>
              </a:gs>
            </a:gsLst>
            <a:path path="circle">
              <a:fillToRect l="50000" t="50000" r="50000" b="50000"/>
            </a:path>
            <a:tileRect/>
          </a:gradFill>
        </p:spPr>
        <p:txBody>
          <a:bodyPr>
            <a:spAutoFit/>
          </a:bodyPr>
          <a:lstStyle/>
          <a:p>
            <a:pPr algn="just" fontAlgn="auto">
              <a:spcBef>
                <a:spcPts val="0"/>
              </a:spcBef>
              <a:spcAft>
                <a:spcPts val="0"/>
              </a:spcAft>
              <a:defRPr/>
            </a:pPr>
            <a:r>
              <a:rPr lang="cs-CZ" sz="1200" b="1" u="sng" dirty="0">
                <a:latin typeface="Times New Roman" pitchFamily="18" charset="0"/>
                <a:cs typeface="Times New Roman" pitchFamily="18" charset="0"/>
              </a:rPr>
              <a:t>Vyhledej citoslovce. Kde je to třeba, odděl je čárkou.</a:t>
            </a:r>
          </a:p>
          <a:p>
            <a:pPr algn="just" fontAlgn="auto">
              <a:spcBef>
                <a:spcPts val="0"/>
              </a:spcBef>
              <a:spcAft>
                <a:spcPts val="0"/>
              </a:spcAft>
              <a:defRPr/>
            </a:pPr>
            <a:endParaRPr lang="cs-CZ" sz="1200" b="1" u="sng" dirty="0">
              <a:latin typeface="Times New Roman" pitchFamily="18" charset="0"/>
              <a:cs typeface="Times New Roman" pitchFamily="18" charset="0"/>
            </a:endParaRPr>
          </a:p>
          <a:p>
            <a:pPr algn="just" fontAlgn="auto">
              <a:spcBef>
                <a:spcPts val="0"/>
              </a:spcBef>
              <a:spcAft>
                <a:spcPts val="0"/>
              </a:spcAft>
              <a:defRPr/>
            </a:pPr>
            <a:r>
              <a:rPr lang="cs-CZ" sz="1200" b="1" dirty="0">
                <a:latin typeface="Times New Roman" pitchFamily="18" charset="0"/>
                <a:cs typeface="Times New Roman" pitchFamily="18" charset="0"/>
              </a:rPr>
              <a:t>Ouvej </a:t>
            </a:r>
            <a:r>
              <a:rPr lang="cs-CZ" sz="1200" b="1" dirty="0" err="1" smtClean="0">
                <a:latin typeface="Times New Roman" pitchFamily="18" charset="0"/>
                <a:cs typeface="Times New Roman" pitchFamily="18" charset="0"/>
              </a:rPr>
              <a:t>ouvej</a:t>
            </a:r>
            <a:r>
              <a:rPr lang="cs-CZ" sz="1200" b="1" dirty="0" smtClean="0">
                <a:latin typeface="Times New Roman" pitchFamily="18" charset="0"/>
                <a:cs typeface="Times New Roman" pitchFamily="18" charset="0"/>
              </a:rPr>
              <a:t> </a:t>
            </a:r>
            <a:r>
              <a:rPr lang="cs-CZ" sz="1200" b="1" dirty="0">
                <a:latin typeface="Times New Roman" pitchFamily="18" charset="0"/>
                <a:cs typeface="Times New Roman" pitchFamily="18" charset="0"/>
              </a:rPr>
              <a:t>to to bolí! U mých nohou se ozvalo nepříjemné </a:t>
            </a:r>
            <a:r>
              <a:rPr lang="cs-CZ" sz="1200" b="1" dirty="0" err="1">
                <a:latin typeface="Times New Roman" pitchFamily="18" charset="0"/>
                <a:cs typeface="Times New Roman" pitchFamily="18" charset="0"/>
              </a:rPr>
              <a:t>ssss</a:t>
            </a:r>
            <a:r>
              <a:rPr lang="cs-CZ" sz="1200" b="1" dirty="0">
                <a:latin typeface="Times New Roman" pitchFamily="18" charset="0"/>
                <a:cs typeface="Times New Roman" pitchFamily="18" charset="0"/>
              </a:rPr>
              <a:t>. Přinesla jsem ti rajské </a:t>
            </a:r>
            <a:r>
              <a:rPr lang="cs-CZ" sz="1200" b="1" dirty="0" smtClean="0">
                <a:latin typeface="Times New Roman" pitchFamily="18" charset="0"/>
                <a:cs typeface="Times New Roman" pitchFamily="18" charset="0"/>
              </a:rPr>
              <a:t>jablíčko na</a:t>
            </a:r>
            <a:r>
              <a:rPr lang="cs-CZ" sz="1200" b="1" dirty="0">
                <a:latin typeface="Times New Roman" pitchFamily="18" charset="0"/>
                <a:cs typeface="Times New Roman" pitchFamily="18" charset="0"/>
              </a:rPr>
              <a:t>. </a:t>
            </a:r>
            <a:r>
              <a:rPr lang="cs-CZ" sz="1200" b="1" dirty="0" smtClean="0">
                <a:latin typeface="Times New Roman" pitchFamily="18" charset="0"/>
                <a:cs typeface="Times New Roman" pitchFamily="18" charset="0"/>
              </a:rPr>
              <a:t>Oho to </a:t>
            </a:r>
            <a:r>
              <a:rPr lang="cs-CZ" sz="1200" b="1" dirty="0">
                <a:latin typeface="Times New Roman" pitchFamily="18" charset="0"/>
                <a:cs typeface="Times New Roman" pitchFamily="18" charset="0"/>
              </a:rPr>
              <a:t>je blázen! Kohout bouch bác letí do kouta. Ach tak přijdeme znovu.</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0" y="484188"/>
            <a:ext cx="4537075" cy="593725"/>
          </a:xfrm>
        </p:spPr>
        <p:txBody>
          <a:bodyPr rtlCol="0">
            <a:normAutofit/>
          </a:bodyPr>
          <a:lstStyle/>
          <a:p>
            <a:pPr algn="l" fontAlgn="auto">
              <a:spcAft>
                <a:spcPts val="0"/>
              </a:spcAft>
              <a:defRPr/>
            </a:pPr>
            <a:r>
              <a:rPr lang="cs-CZ" sz="2800" b="1" dirty="0" smtClean="0">
                <a:latin typeface="Times New Roman" pitchFamily="18" charset="0"/>
                <a:cs typeface="Times New Roman" pitchFamily="18" charset="0"/>
              </a:rPr>
              <a:t>14.6  Něco navíc pro šikovné</a:t>
            </a:r>
            <a:endParaRPr lang="cs-CZ" sz="2800" b="1" dirty="0">
              <a:latin typeface="Times New Roman" pitchFamily="18" charset="0"/>
              <a:cs typeface="Times New Roman" pitchFamily="18" charset="0"/>
            </a:endParaRPr>
          </a:p>
        </p:txBody>
      </p:sp>
      <p:sp>
        <p:nvSpPr>
          <p:cNvPr id="16" name="TextovéPole 15"/>
          <p:cNvSpPr txBox="1"/>
          <p:nvPr/>
        </p:nvSpPr>
        <p:spPr>
          <a:xfrm>
            <a:off x="0" y="0"/>
            <a:ext cx="9144000" cy="492125"/>
          </a:xfrm>
          <a:prstGeom prst="rect">
            <a:avLst/>
          </a:prstGeom>
          <a:solidFill>
            <a:schemeClr val="accent6">
              <a:lumMod val="40000"/>
              <a:lumOff val="60000"/>
            </a:schemeClr>
          </a:solidFill>
        </p:spPr>
        <p:txBody>
          <a:bodyPr>
            <a:spAutoFit/>
          </a:bodyPr>
          <a:lstStyle/>
          <a:p>
            <a:pPr fontAlgn="auto">
              <a:spcBef>
                <a:spcPts val="0"/>
              </a:spcBef>
              <a:spcAft>
                <a:spcPts val="0"/>
              </a:spcAft>
              <a:defRPr/>
            </a:pPr>
            <a:r>
              <a:rPr lang="cs-CZ" sz="1200" b="1" dirty="0">
                <a:solidFill>
                  <a:schemeClr val="accent3">
                    <a:lumMod val="50000"/>
                  </a:schemeClr>
                </a:solidFill>
                <a:latin typeface="Times New Roman" pitchFamily="18" charset="0"/>
                <a:cs typeface="Times New Roman" pitchFamily="18" charset="0"/>
              </a:rPr>
              <a:t>Elektronická  učebnice - II. stupeň                 </a:t>
            </a:r>
            <a:r>
              <a:rPr lang="cs-CZ" sz="1000" dirty="0">
                <a:solidFill>
                  <a:schemeClr val="accent3">
                    <a:lumMod val="50000"/>
                  </a:schemeClr>
                </a:solidFill>
                <a:latin typeface="Times New Roman" pitchFamily="18" charset="0"/>
                <a:cs typeface="Times New Roman" pitchFamily="18" charset="0"/>
              </a:rPr>
              <a:t>Základní škola Děčín VI, Na Stráni 879/2  – příspěvková organizace              </a:t>
            </a:r>
            <a:r>
              <a:rPr lang="cs-CZ" sz="1600" b="1" dirty="0">
                <a:solidFill>
                  <a:schemeClr val="accent3">
                    <a:lumMod val="50000"/>
                  </a:schemeClr>
                </a:solidFill>
                <a:latin typeface="Times New Roman" pitchFamily="18" charset="0"/>
                <a:cs typeface="Times New Roman" pitchFamily="18" charset="0"/>
              </a:rPr>
              <a:t>Český jazyk a literatura</a:t>
            </a:r>
          </a:p>
          <a:p>
            <a:pPr fontAlgn="auto">
              <a:spcBef>
                <a:spcPts val="0"/>
              </a:spcBef>
              <a:spcAft>
                <a:spcPts val="0"/>
              </a:spcAft>
              <a:defRPr/>
            </a:pPr>
            <a:endParaRPr lang="cs-CZ" sz="1000" dirty="0">
              <a:latin typeface="Times New Roman" pitchFamily="18" charset="0"/>
              <a:cs typeface="Times New Roman" pitchFamily="18" charset="0"/>
            </a:endParaRPr>
          </a:p>
        </p:txBody>
      </p:sp>
      <p:pic>
        <p:nvPicPr>
          <p:cNvPr id="25603" name="Picture 3" descr="C:\Program Files\Microsoft Office\MEDIA\CAGCAT10\j0299125.wmf"/>
          <p:cNvPicPr>
            <a:picLocks noChangeAspect="1" noChangeArrowheads="1"/>
          </p:cNvPicPr>
          <p:nvPr/>
        </p:nvPicPr>
        <p:blipFill>
          <a:blip r:embed="rId3" cstate="print"/>
          <a:srcRect/>
          <a:stretch>
            <a:fillRect/>
          </a:stretch>
        </p:blipFill>
        <p:spPr bwMode="auto">
          <a:xfrm>
            <a:off x="7896225" y="627063"/>
            <a:ext cx="1223963" cy="1489075"/>
          </a:xfrm>
          <a:prstGeom prst="rect">
            <a:avLst/>
          </a:prstGeom>
          <a:noFill/>
          <a:ln w="9525">
            <a:noFill/>
            <a:miter lim="800000"/>
            <a:headEnd/>
            <a:tailEnd/>
          </a:ln>
        </p:spPr>
      </p:pic>
      <p:sp>
        <p:nvSpPr>
          <p:cNvPr id="5" name="TextovéPole 4"/>
          <p:cNvSpPr txBox="1"/>
          <p:nvPr/>
        </p:nvSpPr>
        <p:spPr>
          <a:xfrm>
            <a:off x="107504" y="1203598"/>
            <a:ext cx="3600400" cy="830997"/>
          </a:xfrm>
          <a:prstGeom prst="rect">
            <a:avLst/>
          </a:prstGeom>
          <a:gradFill flip="none" rotWithShape="1">
            <a:gsLst>
              <a:gs pos="0">
                <a:srgbClr val="813763">
                  <a:tint val="66000"/>
                  <a:satMod val="160000"/>
                </a:srgbClr>
              </a:gs>
              <a:gs pos="50000">
                <a:srgbClr val="813763">
                  <a:tint val="44500"/>
                  <a:satMod val="160000"/>
                </a:srgbClr>
              </a:gs>
              <a:gs pos="100000">
                <a:srgbClr val="813763">
                  <a:tint val="23500"/>
                  <a:satMod val="160000"/>
                </a:srgbClr>
              </a:gs>
            </a:gsLst>
            <a:path path="circle">
              <a:fillToRect l="50000" t="50000" r="50000" b="50000"/>
            </a:path>
            <a:tileRect/>
          </a:gradFill>
        </p:spPr>
        <p:txBody>
          <a:bodyPr>
            <a:spAutoFit/>
          </a:bodyPr>
          <a:lstStyle/>
          <a:p>
            <a:pPr algn="just" fontAlgn="auto">
              <a:spcBef>
                <a:spcPts val="0"/>
              </a:spcBef>
              <a:spcAft>
                <a:spcPts val="0"/>
              </a:spcAft>
              <a:defRPr/>
            </a:pPr>
            <a:r>
              <a:rPr lang="cs-CZ" sz="1200" b="1" u="sng" dirty="0">
                <a:latin typeface="Times New Roman" pitchFamily="18" charset="0"/>
                <a:cs typeface="Times New Roman" pitchFamily="18" charset="0"/>
              </a:rPr>
              <a:t>Doplň předložku s(e) nebo z (e).</a:t>
            </a:r>
          </a:p>
          <a:p>
            <a:pPr algn="just" fontAlgn="auto">
              <a:spcBef>
                <a:spcPts val="0"/>
              </a:spcBef>
              <a:spcAft>
                <a:spcPts val="0"/>
              </a:spcAft>
              <a:defRPr/>
            </a:pPr>
            <a:endParaRPr lang="cs-CZ" sz="1200" b="1" u="sng" dirty="0">
              <a:latin typeface="Times New Roman" pitchFamily="18" charset="0"/>
              <a:cs typeface="Times New Roman" pitchFamily="18" charset="0"/>
            </a:endParaRPr>
          </a:p>
          <a:p>
            <a:pPr algn="just" fontAlgn="auto">
              <a:spcBef>
                <a:spcPts val="0"/>
              </a:spcBef>
              <a:spcAft>
                <a:spcPts val="0"/>
              </a:spcAft>
              <a:defRPr/>
            </a:pPr>
            <a:r>
              <a:rPr lang="cs-CZ" sz="1200" b="1" dirty="0">
                <a:latin typeface="Times New Roman" pitchFamily="18" charset="0"/>
                <a:cs typeface="Times New Roman" pitchFamily="18" charset="0"/>
              </a:rPr>
              <a:t>spadl __ Měsíce, jít __ Vendou, vrátil se __ výletu, obal __ igelitu, obléká se __ vkusem, padá __ střechy</a:t>
            </a:r>
          </a:p>
        </p:txBody>
      </p:sp>
      <p:sp>
        <p:nvSpPr>
          <p:cNvPr id="6" name="TextovéPole 5"/>
          <p:cNvSpPr txBox="1"/>
          <p:nvPr/>
        </p:nvSpPr>
        <p:spPr>
          <a:xfrm>
            <a:off x="3995936" y="1059582"/>
            <a:ext cx="3816424" cy="1200329"/>
          </a:xfrm>
          <a:prstGeom prst="rect">
            <a:avLst/>
          </a:prstGeom>
          <a:gradFill flip="none" rotWithShape="1">
            <a:gsLst>
              <a:gs pos="0">
                <a:srgbClr val="00B0F0">
                  <a:tint val="66000"/>
                  <a:satMod val="160000"/>
                </a:srgbClr>
              </a:gs>
              <a:gs pos="50000">
                <a:srgbClr val="00B0F0">
                  <a:tint val="44500"/>
                  <a:satMod val="160000"/>
                </a:srgbClr>
              </a:gs>
              <a:gs pos="100000">
                <a:srgbClr val="00B0F0">
                  <a:tint val="23500"/>
                  <a:satMod val="160000"/>
                </a:srgbClr>
              </a:gs>
            </a:gsLst>
            <a:path path="circle">
              <a:fillToRect l="50000" t="50000" r="50000" b="50000"/>
            </a:path>
            <a:tileRect/>
          </a:gradFill>
        </p:spPr>
        <p:txBody>
          <a:bodyPr>
            <a:spAutoFit/>
          </a:bodyPr>
          <a:lstStyle/>
          <a:p>
            <a:pPr algn="just" fontAlgn="auto">
              <a:spcBef>
                <a:spcPts val="0"/>
              </a:spcBef>
              <a:spcAft>
                <a:spcPts val="0"/>
              </a:spcAft>
              <a:defRPr/>
            </a:pPr>
            <a:r>
              <a:rPr lang="cs-CZ" sz="1200" b="1" u="sng" dirty="0">
                <a:latin typeface="Times New Roman" pitchFamily="18" charset="0"/>
                <a:cs typeface="Times New Roman" pitchFamily="18" charset="0"/>
              </a:rPr>
              <a:t>Vyhledej nevlastní předložky.</a:t>
            </a:r>
          </a:p>
          <a:p>
            <a:pPr algn="just" fontAlgn="auto">
              <a:spcBef>
                <a:spcPts val="0"/>
              </a:spcBef>
              <a:spcAft>
                <a:spcPts val="0"/>
              </a:spcAft>
              <a:defRPr/>
            </a:pPr>
            <a:endParaRPr lang="cs-CZ" sz="1200" b="1" u="sng" dirty="0">
              <a:latin typeface="Times New Roman" pitchFamily="18" charset="0"/>
              <a:cs typeface="Times New Roman" pitchFamily="18" charset="0"/>
            </a:endParaRPr>
          </a:p>
          <a:p>
            <a:pPr algn="just" fontAlgn="auto">
              <a:spcBef>
                <a:spcPts val="0"/>
              </a:spcBef>
              <a:spcAft>
                <a:spcPts val="0"/>
              </a:spcAft>
              <a:defRPr/>
            </a:pPr>
            <a:r>
              <a:rPr lang="cs-CZ" sz="1200" b="1" dirty="0">
                <a:latin typeface="Times New Roman" pitchFamily="18" charset="0"/>
                <a:cs typeface="Times New Roman" pitchFamily="18" charset="0"/>
              </a:rPr>
              <a:t>Kam se mezi nás hubeňoury cpeš? Blízko vašeho lesa se to stalo. Byla úplně mimo. Všude kolem nás se rozprostíral jen hluboký les. Myslím, že je to blízko.  Ukradli všechno mimo rádia.</a:t>
            </a:r>
          </a:p>
        </p:txBody>
      </p:sp>
      <p:sp>
        <p:nvSpPr>
          <p:cNvPr id="7" name="TextovéPole 6"/>
          <p:cNvSpPr txBox="1"/>
          <p:nvPr/>
        </p:nvSpPr>
        <p:spPr>
          <a:xfrm>
            <a:off x="107504" y="2283718"/>
            <a:ext cx="3600400" cy="1754326"/>
          </a:xfrm>
          <a:prstGeom prst="rect">
            <a:avLst/>
          </a:prstGeom>
          <a:gradFill flip="none" rotWithShape="1">
            <a:gsLst>
              <a:gs pos="0">
                <a:srgbClr val="FF0000">
                  <a:tint val="66000"/>
                  <a:satMod val="160000"/>
                </a:srgbClr>
              </a:gs>
              <a:gs pos="50000">
                <a:srgbClr val="FF0000">
                  <a:tint val="44500"/>
                  <a:satMod val="160000"/>
                </a:srgbClr>
              </a:gs>
              <a:gs pos="100000">
                <a:srgbClr val="FF0000">
                  <a:tint val="23500"/>
                  <a:satMod val="160000"/>
                </a:srgbClr>
              </a:gs>
            </a:gsLst>
            <a:path path="circle">
              <a:fillToRect l="50000" t="50000" r="50000" b="50000"/>
            </a:path>
            <a:tileRect/>
          </a:gradFill>
        </p:spPr>
        <p:txBody>
          <a:bodyPr>
            <a:spAutoFit/>
          </a:bodyPr>
          <a:lstStyle/>
          <a:p>
            <a:pPr algn="just" fontAlgn="auto">
              <a:spcBef>
                <a:spcPts val="0"/>
              </a:spcBef>
              <a:spcAft>
                <a:spcPts val="0"/>
              </a:spcAft>
              <a:defRPr/>
            </a:pPr>
            <a:r>
              <a:rPr lang="cs-CZ" sz="1200" b="1" u="sng" dirty="0">
                <a:latin typeface="Times New Roman" pitchFamily="18" charset="0"/>
                <a:cs typeface="Times New Roman" pitchFamily="18" charset="0"/>
              </a:rPr>
              <a:t>Najdi všechny neohebné slovní druhy.</a:t>
            </a:r>
          </a:p>
          <a:p>
            <a:pPr algn="just" fontAlgn="auto">
              <a:spcBef>
                <a:spcPts val="0"/>
              </a:spcBef>
              <a:spcAft>
                <a:spcPts val="0"/>
              </a:spcAft>
              <a:defRPr/>
            </a:pPr>
            <a:endParaRPr lang="cs-CZ" sz="1200" b="1" u="sng" dirty="0">
              <a:latin typeface="Times New Roman" pitchFamily="18" charset="0"/>
              <a:cs typeface="Times New Roman" pitchFamily="18" charset="0"/>
            </a:endParaRPr>
          </a:p>
          <a:p>
            <a:pPr algn="just" fontAlgn="auto">
              <a:spcBef>
                <a:spcPts val="0"/>
              </a:spcBef>
              <a:spcAft>
                <a:spcPts val="0"/>
              </a:spcAft>
              <a:defRPr/>
            </a:pPr>
            <a:r>
              <a:rPr lang="cs-CZ" sz="1200" b="1" dirty="0">
                <a:latin typeface="Times New Roman" pitchFamily="18" charset="0"/>
                <a:cs typeface="Times New Roman" pitchFamily="18" charset="0"/>
              </a:rPr>
              <a:t>Ať už je to </a:t>
            </a:r>
            <a:r>
              <a:rPr lang="cs-CZ" sz="1200" b="1" dirty="0" smtClean="0">
                <a:latin typeface="Times New Roman" pitchFamily="18" charset="0"/>
                <a:cs typeface="Times New Roman" pitchFamily="18" charset="0"/>
              </a:rPr>
              <a:t>tak, </a:t>
            </a:r>
            <a:r>
              <a:rPr lang="cs-CZ" sz="1200" b="1" dirty="0">
                <a:latin typeface="Times New Roman" pitchFamily="18" charset="0"/>
                <a:cs typeface="Times New Roman" pitchFamily="18" charset="0"/>
              </a:rPr>
              <a:t>nebo jinak, vlkodlakem se prý stalo dítě, které mělo již při narození všechny zuby, nebo člověk, kterého ve spánku překročil vlk. Zaklínání a čarovné masti potřebné k přeměně ve vlka potom objevil pro eventuální zájemce středověk. Ty potom umožnily různým zloduchům stát se strašidlem, aniž by splňovali výše uvedené podmínky.</a:t>
            </a:r>
          </a:p>
        </p:txBody>
      </p:sp>
      <p:sp>
        <p:nvSpPr>
          <p:cNvPr id="8" name="TextovéPole 7"/>
          <p:cNvSpPr txBox="1"/>
          <p:nvPr/>
        </p:nvSpPr>
        <p:spPr>
          <a:xfrm>
            <a:off x="3995936" y="3579862"/>
            <a:ext cx="4968552" cy="1384995"/>
          </a:xfrm>
          <a:prstGeom prst="rect">
            <a:avLst/>
          </a:prstGeom>
          <a:gradFill flip="none" rotWithShape="1">
            <a:gsLst>
              <a:gs pos="0">
                <a:srgbClr val="00B050">
                  <a:tint val="66000"/>
                  <a:satMod val="160000"/>
                </a:srgbClr>
              </a:gs>
              <a:gs pos="50000">
                <a:srgbClr val="00B050">
                  <a:tint val="44500"/>
                  <a:satMod val="160000"/>
                </a:srgbClr>
              </a:gs>
              <a:gs pos="100000">
                <a:srgbClr val="00B050">
                  <a:tint val="23500"/>
                  <a:satMod val="160000"/>
                </a:srgbClr>
              </a:gs>
            </a:gsLst>
            <a:path path="circle">
              <a:fillToRect l="50000" t="50000" r="50000" b="50000"/>
            </a:path>
            <a:tileRect/>
          </a:gradFill>
        </p:spPr>
        <p:txBody>
          <a:bodyPr>
            <a:spAutoFit/>
          </a:bodyPr>
          <a:lstStyle/>
          <a:p>
            <a:pPr algn="just" fontAlgn="auto">
              <a:spcBef>
                <a:spcPts val="0"/>
              </a:spcBef>
              <a:spcAft>
                <a:spcPts val="0"/>
              </a:spcAft>
              <a:defRPr/>
            </a:pPr>
            <a:r>
              <a:rPr lang="cs-CZ" sz="1200" b="1" u="sng" dirty="0">
                <a:latin typeface="Times New Roman" pitchFamily="18" charset="0"/>
                <a:cs typeface="Times New Roman" pitchFamily="18" charset="0"/>
              </a:rPr>
              <a:t>Pokus se nahradit slovesa vhodnými citoslovci</a:t>
            </a:r>
            <a:r>
              <a:rPr lang="cs-CZ" sz="1200" b="1" dirty="0">
                <a:solidFill>
                  <a:schemeClr val="accent3">
                    <a:lumMod val="50000"/>
                  </a:schemeClr>
                </a:solidFill>
                <a:latin typeface="+mn-lt"/>
              </a:rPr>
              <a:t>.</a:t>
            </a:r>
          </a:p>
          <a:p>
            <a:pPr algn="just" fontAlgn="auto">
              <a:spcBef>
                <a:spcPts val="0"/>
              </a:spcBef>
              <a:spcAft>
                <a:spcPts val="0"/>
              </a:spcAft>
              <a:defRPr/>
            </a:pPr>
            <a:endParaRPr lang="cs-CZ" sz="1200" b="1" dirty="0">
              <a:solidFill>
                <a:schemeClr val="accent3">
                  <a:lumMod val="50000"/>
                </a:schemeClr>
              </a:solidFill>
              <a:latin typeface="+mn-lt"/>
            </a:endParaRPr>
          </a:p>
          <a:p>
            <a:pPr algn="just" fontAlgn="auto">
              <a:spcBef>
                <a:spcPts val="0"/>
              </a:spcBef>
              <a:spcAft>
                <a:spcPts val="0"/>
              </a:spcAft>
              <a:defRPr/>
            </a:pPr>
            <a:r>
              <a:rPr lang="cs-CZ" sz="1200" b="1" dirty="0">
                <a:latin typeface="Times New Roman" pitchFamily="18" charset="0"/>
                <a:cs typeface="Times New Roman" pitchFamily="18" charset="0"/>
              </a:rPr>
              <a:t>Dveře se pomalu otevřely. Pošťák zvoní dvakrát. Policista v sebeobraně vystřelil po prchajícím násilníkovi. Kostelní zvony hlasitě bijí. Žába skočila do louže. Větev pode mnou praskla. Průvan práskl dveřmi. Koza v chlívku neustále mečela. Komár mi neustále létal kolem hlavy a bzučel u ucha. Budík právě zazvonil. Pes štěkal na sousedovu kočku. </a:t>
            </a:r>
          </a:p>
        </p:txBody>
      </p:sp>
      <p:sp>
        <p:nvSpPr>
          <p:cNvPr id="9" name="TextovéPole 8"/>
          <p:cNvSpPr txBox="1"/>
          <p:nvPr/>
        </p:nvSpPr>
        <p:spPr>
          <a:xfrm>
            <a:off x="4499992" y="2499742"/>
            <a:ext cx="4392488" cy="830997"/>
          </a:xfrm>
          <a:prstGeom prst="rect">
            <a:avLst/>
          </a:prstGeom>
          <a:gradFill flip="none" rotWithShape="1">
            <a:gsLst>
              <a:gs pos="0">
                <a:srgbClr val="FFFF00">
                  <a:tint val="66000"/>
                  <a:satMod val="160000"/>
                </a:srgbClr>
              </a:gs>
              <a:gs pos="50000">
                <a:srgbClr val="FFFF00">
                  <a:tint val="44500"/>
                  <a:satMod val="160000"/>
                </a:srgbClr>
              </a:gs>
              <a:gs pos="100000">
                <a:srgbClr val="FFFF00">
                  <a:tint val="23500"/>
                  <a:satMod val="160000"/>
                </a:srgbClr>
              </a:gs>
            </a:gsLst>
            <a:path path="circle">
              <a:fillToRect l="50000" t="50000" r="50000" b="50000"/>
            </a:path>
            <a:tileRect/>
          </a:gradFill>
          <a:ln>
            <a:noFill/>
          </a:ln>
        </p:spPr>
        <p:txBody>
          <a:bodyPr>
            <a:spAutoFit/>
          </a:bodyPr>
          <a:lstStyle/>
          <a:p>
            <a:pPr algn="just" fontAlgn="auto">
              <a:spcBef>
                <a:spcPts val="0"/>
              </a:spcBef>
              <a:spcAft>
                <a:spcPts val="0"/>
              </a:spcAft>
              <a:defRPr/>
            </a:pPr>
            <a:r>
              <a:rPr lang="cs-CZ" sz="1200" b="1" u="sng" dirty="0">
                <a:latin typeface="Times New Roman" pitchFamily="18" charset="0"/>
                <a:cs typeface="Times New Roman" pitchFamily="18" charset="0"/>
              </a:rPr>
              <a:t>Poznáš částice?</a:t>
            </a:r>
          </a:p>
          <a:p>
            <a:pPr algn="just" fontAlgn="auto">
              <a:spcBef>
                <a:spcPts val="0"/>
              </a:spcBef>
              <a:spcAft>
                <a:spcPts val="0"/>
              </a:spcAft>
              <a:defRPr/>
            </a:pPr>
            <a:endParaRPr lang="cs-CZ" sz="1200" b="1" u="sng" dirty="0">
              <a:latin typeface="Times New Roman" pitchFamily="18" charset="0"/>
              <a:cs typeface="Times New Roman" pitchFamily="18" charset="0"/>
            </a:endParaRPr>
          </a:p>
          <a:p>
            <a:pPr algn="just" fontAlgn="auto">
              <a:spcBef>
                <a:spcPts val="0"/>
              </a:spcBef>
              <a:spcAft>
                <a:spcPts val="0"/>
              </a:spcAft>
              <a:defRPr/>
            </a:pPr>
            <a:r>
              <a:rPr lang="cs-CZ" sz="1200" b="1" dirty="0">
                <a:latin typeface="Times New Roman" pitchFamily="18" charset="0"/>
                <a:cs typeface="Times New Roman" pitchFamily="18" charset="0"/>
              </a:rPr>
              <a:t>Kdyby mě to tak někdo chtěl naučit! Kéž by už dal pokoj! Ano, prohráli jsme. Takže se sbalte a zmizte!</a:t>
            </a:r>
          </a:p>
        </p:txBody>
      </p:sp>
      <p:sp>
        <p:nvSpPr>
          <p:cNvPr id="25621" name="Text Box 21"/>
          <p:cNvSpPr txBox="1">
            <a:spLocks noChangeArrowheads="1"/>
          </p:cNvSpPr>
          <p:nvPr/>
        </p:nvSpPr>
        <p:spPr bwMode="auto">
          <a:xfrm>
            <a:off x="0" y="4227513"/>
            <a:ext cx="1733550" cy="366712"/>
          </a:xfrm>
          <a:prstGeom prst="rect">
            <a:avLst/>
          </a:prstGeom>
          <a:noFill/>
          <a:ln w="9525">
            <a:noFill/>
            <a:miter lim="800000"/>
            <a:headEnd/>
            <a:tailEnd/>
          </a:ln>
          <a:effectLst/>
        </p:spPr>
        <p:txBody>
          <a:bodyPr wrap="none">
            <a:spAutoFit/>
          </a:bodyPr>
          <a:lstStyle/>
          <a:p>
            <a:r>
              <a:rPr lang="cs-CZ">
                <a:latin typeface="Times New Roman" pitchFamily="18" charset="0"/>
                <a:hlinkClick r:id="rId4"/>
              </a:rPr>
              <a:t>Předložky - testy</a:t>
            </a:r>
            <a:endParaRPr lang="cs-CZ">
              <a:latin typeface="Times New Roman" pitchFamily="18" charset="0"/>
            </a:endParaRPr>
          </a:p>
        </p:txBody>
      </p:sp>
      <p:sp>
        <p:nvSpPr>
          <p:cNvPr id="25622" name="Text Box 22"/>
          <p:cNvSpPr txBox="1">
            <a:spLocks noChangeArrowheads="1"/>
          </p:cNvSpPr>
          <p:nvPr/>
        </p:nvSpPr>
        <p:spPr bwMode="auto">
          <a:xfrm>
            <a:off x="0" y="4587875"/>
            <a:ext cx="1454150" cy="366713"/>
          </a:xfrm>
          <a:prstGeom prst="rect">
            <a:avLst/>
          </a:prstGeom>
          <a:noFill/>
          <a:ln w="9525">
            <a:noFill/>
            <a:miter lim="800000"/>
            <a:headEnd/>
            <a:tailEnd/>
          </a:ln>
          <a:effectLst/>
        </p:spPr>
        <p:txBody>
          <a:bodyPr wrap="none">
            <a:spAutoFit/>
          </a:bodyPr>
          <a:lstStyle/>
          <a:p>
            <a:r>
              <a:rPr lang="cs-CZ">
                <a:latin typeface="Times New Roman" pitchFamily="18" charset="0"/>
                <a:hlinkClick r:id="rId5"/>
              </a:rPr>
              <a:t>Spojky - testy</a:t>
            </a:r>
            <a:endParaRPr lang="cs-CZ">
              <a:latin typeface="Times New Roman" pitchFamily="18" charset="0"/>
            </a:endParaRPr>
          </a:p>
        </p:txBody>
      </p:sp>
      <p:sp>
        <p:nvSpPr>
          <p:cNvPr id="25623" name="Text Box 23"/>
          <p:cNvSpPr txBox="1">
            <a:spLocks noChangeArrowheads="1"/>
          </p:cNvSpPr>
          <p:nvPr/>
        </p:nvSpPr>
        <p:spPr bwMode="auto">
          <a:xfrm>
            <a:off x="1908175" y="4227513"/>
            <a:ext cx="1479550" cy="366712"/>
          </a:xfrm>
          <a:prstGeom prst="rect">
            <a:avLst/>
          </a:prstGeom>
          <a:noFill/>
          <a:ln w="9525">
            <a:noFill/>
            <a:miter lim="800000"/>
            <a:headEnd/>
            <a:tailEnd/>
          </a:ln>
          <a:effectLst/>
        </p:spPr>
        <p:txBody>
          <a:bodyPr wrap="none">
            <a:spAutoFit/>
          </a:bodyPr>
          <a:lstStyle/>
          <a:p>
            <a:r>
              <a:rPr lang="cs-CZ">
                <a:latin typeface="Times New Roman" pitchFamily="18" charset="0"/>
                <a:hlinkClick r:id="rId6"/>
              </a:rPr>
              <a:t>Částice - testy</a:t>
            </a:r>
            <a:endParaRPr lang="cs-CZ">
              <a:latin typeface="Times New Roman" pitchFamily="18" charset="0"/>
            </a:endParaRPr>
          </a:p>
        </p:txBody>
      </p:sp>
      <p:sp>
        <p:nvSpPr>
          <p:cNvPr id="25625" name="Text Box 25"/>
          <p:cNvSpPr txBox="1">
            <a:spLocks noChangeArrowheads="1"/>
          </p:cNvSpPr>
          <p:nvPr/>
        </p:nvSpPr>
        <p:spPr bwMode="auto">
          <a:xfrm>
            <a:off x="1908175" y="4587875"/>
            <a:ext cx="1784350" cy="366713"/>
          </a:xfrm>
          <a:prstGeom prst="rect">
            <a:avLst/>
          </a:prstGeom>
          <a:noFill/>
          <a:ln w="9525">
            <a:noFill/>
            <a:miter lim="800000"/>
            <a:headEnd/>
            <a:tailEnd/>
          </a:ln>
          <a:effectLst/>
        </p:spPr>
        <p:txBody>
          <a:bodyPr wrap="none">
            <a:spAutoFit/>
          </a:bodyPr>
          <a:lstStyle/>
          <a:p>
            <a:r>
              <a:rPr lang="cs-CZ">
                <a:latin typeface="Times New Roman" pitchFamily="18" charset="0"/>
                <a:hlinkClick r:id="rId7"/>
              </a:rPr>
              <a:t>Citoslovce - testy</a:t>
            </a:r>
            <a:endParaRPr lang="cs-CZ">
              <a:latin typeface="Times New Roman" pitchFamily="18"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Nadpis 1"/>
          <p:cNvSpPr>
            <a:spLocks noGrp="1"/>
          </p:cNvSpPr>
          <p:nvPr>
            <p:ph type="ctrTitle"/>
          </p:nvPr>
        </p:nvSpPr>
        <p:spPr>
          <a:xfrm>
            <a:off x="0" y="484188"/>
            <a:ext cx="9036496" cy="593725"/>
          </a:xfrm>
        </p:spPr>
        <p:txBody>
          <a:bodyPr/>
          <a:lstStyle/>
          <a:p>
            <a:pPr algn="l"/>
            <a:r>
              <a:rPr lang="cs-CZ" sz="2500" b="1" dirty="0" smtClean="0">
                <a:latin typeface="Times New Roman" pitchFamily="18" charset="0"/>
                <a:cs typeface="Times New Roman" pitchFamily="18" charset="0"/>
              </a:rPr>
              <a:t>14.7  CLIL (</a:t>
            </a:r>
            <a:r>
              <a:rPr lang="cs-CZ" sz="2500" b="1" dirty="0" err="1" smtClean="0">
                <a:latin typeface="Times New Roman" pitchFamily="18" charset="0"/>
                <a:cs typeface="Times New Roman" pitchFamily="18" charset="0"/>
              </a:rPr>
              <a:t>Prepositions</a:t>
            </a:r>
            <a:r>
              <a:rPr lang="cs-CZ" sz="2500" b="1" dirty="0" smtClean="0">
                <a:latin typeface="Times New Roman" pitchFamily="18" charset="0"/>
                <a:cs typeface="Times New Roman" pitchFamily="18" charset="0"/>
              </a:rPr>
              <a:t>, </a:t>
            </a:r>
            <a:r>
              <a:rPr lang="cs-CZ" sz="2500" b="1" dirty="0" err="1" smtClean="0">
                <a:latin typeface="Times New Roman" pitchFamily="18" charset="0"/>
                <a:cs typeface="Times New Roman" pitchFamily="18" charset="0"/>
              </a:rPr>
              <a:t>conjunctions</a:t>
            </a:r>
            <a:r>
              <a:rPr lang="cs-CZ" sz="2500" b="1" dirty="0" smtClean="0">
                <a:latin typeface="Times New Roman" pitchFamily="18" charset="0"/>
                <a:cs typeface="Times New Roman" pitchFamily="18" charset="0"/>
              </a:rPr>
              <a:t>, </a:t>
            </a:r>
            <a:r>
              <a:rPr lang="cs-CZ" sz="2500" b="1" dirty="0" err="1" smtClean="0">
                <a:latin typeface="Times New Roman" pitchFamily="18" charset="0"/>
                <a:cs typeface="Times New Roman" pitchFamily="18" charset="0"/>
              </a:rPr>
              <a:t>particles</a:t>
            </a:r>
            <a:r>
              <a:rPr lang="cs-CZ" sz="2500" b="1" dirty="0" smtClean="0">
                <a:latin typeface="Times New Roman" pitchFamily="18" charset="0"/>
                <a:cs typeface="Times New Roman" pitchFamily="18" charset="0"/>
              </a:rPr>
              <a:t>, </a:t>
            </a:r>
            <a:r>
              <a:rPr lang="cs-CZ" sz="2500" b="1" dirty="0" err="1" smtClean="0">
                <a:latin typeface="Times New Roman" pitchFamily="18" charset="0"/>
                <a:cs typeface="Times New Roman" pitchFamily="18" charset="0"/>
              </a:rPr>
              <a:t>interjections</a:t>
            </a:r>
            <a:r>
              <a:rPr lang="cs-CZ" sz="2500" b="1" dirty="0" smtClean="0">
                <a:latin typeface="Times New Roman" pitchFamily="18" charset="0"/>
                <a:cs typeface="Times New Roman" pitchFamily="18" charset="0"/>
              </a:rPr>
              <a:t>)</a:t>
            </a:r>
          </a:p>
        </p:txBody>
      </p:sp>
      <p:sp>
        <p:nvSpPr>
          <p:cNvPr id="17" name="TextovéPole 16"/>
          <p:cNvSpPr txBox="1"/>
          <p:nvPr/>
        </p:nvSpPr>
        <p:spPr>
          <a:xfrm>
            <a:off x="0" y="0"/>
            <a:ext cx="9144000" cy="492125"/>
          </a:xfrm>
          <a:prstGeom prst="rect">
            <a:avLst/>
          </a:prstGeom>
          <a:solidFill>
            <a:schemeClr val="accent6">
              <a:lumMod val="40000"/>
              <a:lumOff val="60000"/>
            </a:schemeClr>
          </a:solidFill>
        </p:spPr>
        <p:txBody>
          <a:bodyPr>
            <a:spAutoFit/>
          </a:bodyPr>
          <a:lstStyle/>
          <a:p>
            <a:pPr fontAlgn="auto">
              <a:spcBef>
                <a:spcPts val="0"/>
              </a:spcBef>
              <a:spcAft>
                <a:spcPts val="0"/>
              </a:spcAft>
              <a:defRPr/>
            </a:pPr>
            <a:r>
              <a:rPr lang="cs-CZ" sz="1200" b="1" dirty="0">
                <a:solidFill>
                  <a:schemeClr val="accent3">
                    <a:lumMod val="50000"/>
                  </a:schemeClr>
                </a:solidFill>
                <a:latin typeface="Times New Roman" pitchFamily="18" charset="0"/>
                <a:cs typeface="Times New Roman" pitchFamily="18" charset="0"/>
              </a:rPr>
              <a:t>Elektronická  učebnice - II. stupeň        </a:t>
            </a:r>
            <a:r>
              <a:rPr lang="cs-CZ" sz="1000" dirty="0">
                <a:solidFill>
                  <a:schemeClr val="accent3">
                    <a:lumMod val="50000"/>
                  </a:schemeClr>
                </a:solidFill>
                <a:latin typeface="Times New Roman" pitchFamily="18" charset="0"/>
                <a:cs typeface="Times New Roman" pitchFamily="18" charset="0"/>
              </a:rPr>
              <a:t>Základní škola Děčín VI, Na Stráni 879/2  – příspěvková organizace        </a:t>
            </a:r>
            <a:r>
              <a:rPr lang="cs-CZ" sz="1600" b="1" dirty="0">
                <a:solidFill>
                  <a:schemeClr val="accent3">
                    <a:lumMod val="50000"/>
                  </a:schemeClr>
                </a:solidFill>
                <a:latin typeface="Times New Roman" pitchFamily="18" charset="0"/>
                <a:cs typeface="Times New Roman" pitchFamily="18" charset="0"/>
              </a:rPr>
              <a:t>Czech </a:t>
            </a:r>
            <a:r>
              <a:rPr lang="cs-CZ" sz="1600" b="1" dirty="0" err="1">
                <a:solidFill>
                  <a:schemeClr val="accent3">
                    <a:lumMod val="50000"/>
                  </a:schemeClr>
                </a:solidFill>
                <a:latin typeface="Times New Roman" pitchFamily="18" charset="0"/>
                <a:cs typeface="Times New Roman" pitchFamily="18" charset="0"/>
              </a:rPr>
              <a:t>language</a:t>
            </a:r>
            <a:r>
              <a:rPr lang="cs-CZ" sz="1600" b="1" dirty="0">
                <a:solidFill>
                  <a:schemeClr val="accent3">
                    <a:lumMod val="50000"/>
                  </a:schemeClr>
                </a:solidFill>
                <a:latin typeface="Times New Roman" pitchFamily="18" charset="0"/>
                <a:cs typeface="Times New Roman" pitchFamily="18" charset="0"/>
              </a:rPr>
              <a:t> and </a:t>
            </a:r>
            <a:r>
              <a:rPr lang="cs-CZ" sz="1600" b="1" dirty="0" err="1">
                <a:solidFill>
                  <a:schemeClr val="accent3">
                    <a:lumMod val="50000"/>
                  </a:schemeClr>
                </a:solidFill>
                <a:latin typeface="Times New Roman" pitchFamily="18" charset="0"/>
                <a:cs typeface="Times New Roman" pitchFamily="18" charset="0"/>
              </a:rPr>
              <a:t>literature</a:t>
            </a:r>
            <a:endParaRPr lang="cs-CZ" sz="1600" b="1" dirty="0">
              <a:solidFill>
                <a:schemeClr val="accent3">
                  <a:lumMod val="50000"/>
                </a:schemeClr>
              </a:solidFill>
              <a:latin typeface="Times New Roman" pitchFamily="18" charset="0"/>
              <a:cs typeface="Times New Roman" pitchFamily="18" charset="0"/>
            </a:endParaRPr>
          </a:p>
          <a:p>
            <a:pPr fontAlgn="auto">
              <a:spcBef>
                <a:spcPts val="0"/>
              </a:spcBef>
              <a:spcAft>
                <a:spcPts val="0"/>
              </a:spcAft>
              <a:defRPr/>
            </a:pPr>
            <a:endParaRPr lang="cs-CZ" sz="1000" dirty="0">
              <a:latin typeface="Times New Roman" pitchFamily="18" charset="0"/>
              <a:cs typeface="Times New Roman" pitchFamily="18" charset="0"/>
            </a:endParaRPr>
          </a:p>
        </p:txBody>
      </p:sp>
      <p:sp>
        <p:nvSpPr>
          <p:cNvPr id="5" name="TextovéPole 4"/>
          <p:cNvSpPr txBox="1"/>
          <p:nvPr/>
        </p:nvSpPr>
        <p:spPr>
          <a:xfrm>
            <a:off x="179388" y="1131888"/>
            <a:ext cx="2991396" cy="307777"/>
          </a:xfrm>
          <a:prstGeom prst="rect">
            <a:avLst/>
          </a:prstGeom>
          <a:gradFill flip="none" rotWithShape="1">
            <a:gsLst>
              <a:gs pos="0">
                <a:srgbClr val="00B0F0">
                  <a:tint val="66000"/>
                  <a:satMod val="160000"/>
                </a:srgbClr>
              </a:gs>
              <a:gs pos="50000">
                <a:srgbClr val="00B0F0">
                  <a:tint val="44500"/>
                  <a:satMod val="160000"/>
                </a:srgbClr>
              </a:gs>
              <a:gs pos="100000">
                <a:srgbClr val="00B0F0">
                  <a:tint val="23500"/>
                  <a:satMod val="160000"/>
                </a:srgbClr>
              </a:gs>
            </a:gsLst>
            <a:path path="circle">
              <a:fillToRect l="50000" t="50000" r="50000" b="50000"/>
            </a:path>
            <a:tileRect/>
          </a:gradFill>
        </p:spPr>
        <p:txBody>
          <a:bodyPr wrap="none">
            <a:spAutoFit/>
          </a:bodyPr>
          <a:lstStyle/>
          <a:p>
            <a:pPr fontAlgn="auto">
              <a:spcBef>
                <a:spcPts val="0"/>
              </a:spcBef>
              <a:spcAft>
                <a:spcPts val="0"/>
              </a:spcAft>
              <a:defRPr/>
            </a:pPr>
            <a:r>
              <a:rPr lang="cs-CZ" sz="1400" b="1" dirty="0" err="1">
                <a:latin typeface="Times New Roman" pitchFamily="18" charset="0"/>
                <a:cs typeface="Times New Roman" pitchFamily="18" charset="0"/>
              </a:rPr>
              <a:t>The</a:t>
            </a:r>
            <a:r>
              <a:rPr lang="cs-CZ" sz="1400" b="1" dirty="0">
                <a:latin typeface="Times New Roman" pitchFamily="18" charset="0"/>
                <a:cs typeface="Times New Roman" pitchFamily="18" charset="0"/>
              </a:rPr>
              <a:t> </a:t>
            </a:r>
            <a:r>
              <a:rPr lang="cs-CZ" sz="1400" b="1" dirty="0" err="1">
                <a:latin typeface="Times New Roman" pitchFamily="18" charset="0"/>
                <a:cs typeface="Times New Roman" pitchFamily="18" charset="0"/>
              </a:rPr>
              <a:t>planets</a:t>
            </a:r>
            <a:r>
              <a:rPr lang="cs-CZ" sz="1400" b="1" dirty="0">
                <a:latin typeface="Times New Roman" pitchFamily="18" charset="0"/>
                <a:cs typeface="Times New Roman" pitchFamily="18" charset="0"/>
              </a:rPr>
              <a:t> </a:t>
            </a:r>
            <a:r>
              <a:rPr lang="cs-CZ" sz="1400" b="1" dirty="0" err="1">
                <a:latin typeface="Times New Roman" pitchFamily="18" charset="0"/>
                <a:cs typeface="Times New Roman" pitchFamily="18" charset="0"/>
              </a:rPr>
              <a:t>revolve</a:t>
            </a:r>
            <a:r>
              <a:rPr lang="cs-CZ" sz="1400" b="1" dirty="0">
                <a:latin typeface="Times New Roman" pitchFamily="18" charset="0"/>
                <a:cs typeface="Times New Roman" pitchFamily="18" charset="0"/>
              </a:rPr>
              <a:t> </a:t>
            </a:r>
            <a:r>
              <a:rPr lang="cs-CZ" sz="1400" b="1" dirty="0" err="1" smtClean="0">
                <a:solidFill>
                  <a:srgbClr val="FF0000"/>
                </a:solidFill>
                <a:latin typeface="Times New Roman" pitchFamily="18" charset="0"/>
                <a:cs typeface="Times New Roman" pitchFamily="18" charset="0"/>
              </a:rPr>
              <a:t>around</a:t>
            </a:r>
            <a:r>
              <a:rPr lang="cs-CZ" sz="1400" b="1" dirty="0" smtClean="0">
                <a:solidFill>
                  <a:srgbClr val="FF0000"/>
                </a:solidFill>
                <a:latin typeface="Times New Roman" pitchFamily="18" charset="0"/>
                <a:cs typeface="Times New Roman" pitchFamily="18" charset="0"/>
              </a:rPr>
              <a:t>  </a:t>
            </a:r>
            <a:r>
              <a:rPr lang="cs-CZ" sz="1400" b="1" dirty="0" err="1">
                <a:latin typeface="Times New Roman" pitchFamily="18" charset="0"/>
                <a:cs typeface="Times New Roman" pitchFamily="18" charset="0"/>
              </a:rPr>
              <a:t>the</a:t>
            </a:r>
            <a:r>
              <a:rPr lang="cs-CZ" sz="1400" b="1" dirty="0">
                <a:latin typeface="Times New Roman" pitchFamily="18" charset="0"/>
                <a:cs typeface="Times New Roman" pitchFamily="18" charset="0"/>
              </a:rPr>
              <a:t> Sun</a:t>
            </a:r>
            <a:r>
              <a:rPr lang="cs-CZ" sz="1200" b="1" dirty="0">
                <a:latin typeface="+mn-lt"/>
              </a:rPr>
              <a:t>.</a:t>
            </a:r>
          </a:p>
        </p:txBody>
      </p:sp>
      <p:sp>
        <p:nvSpPr>
          <p:cNvPr id="7" name="TextovéPole 6"/>
          <p:cNvSpPr txBox="1"/>
          <p:nvPr/>
        </p:nvSpPr>
        <p:spPr>
          <a:xfrm>
            <a:off x="971550" y="1708150"/>
            <a:ext cx="2593975" cy="304800"/>
          </a:xfrm>
          <a:prstGeom prst="rect">
            <a:avLst/>
          </a:prstGeom>
          <a:gradFill flip="none" rotWithShape="1">
            <a:gsLst>
              <a:gs pos="0">
                <a:srgbClr val="FFFF00">
                  <a:tint val="66000"/>
                  <a:satMod val="160000"/>
                </a:srgbClr>
              </a:gs>
              <a:gs pos="50000">
                <a:srgbClr val="FFFF00">
                  <a:tint val="44500"/>
                  <a:satMod val="160000"/>
                </a:srgbClr>
              </a:gs>
              <a:gs pos="100000">
                <a:srgbClr val="FFFF00">
                  <a:tint val="23500"/>
                  <a:satMod val="160000"/>
                </a:srgbClr>
              </a:gs>
            </a:gsLst>
            <a:path path="circle">
              <a:fillToRect l="50000" t="50000" r="50000" b="50000"/>
            </a:path>
            <a:tileRect/>
          </a:gradFill>
        </p:spPr>
        <p:txBody>
          <a:bodyPr wrap="none">
            <a:spAutoFit/>
          </a:bodyPr>
          <a:lstStyle/>
          <a:p>
            <a:pPr fontAlgn="auto">
              <a:spcBef>
                <a:spcPts val="0"/>
              </a:spcBef>
              <a:spcAft>
                <a:spcPts val="0"/>
              </a:spcAft>
              <a:defRPr/>
            </a:pPr>
            <a:r>
              <a:rPr lang="cs-CZ" sz="1400" b="1" dirty="0">
                <a:latin typeface="Times New Roman" pitchFamily="18" charset="0"/>
                <a:cs typeface="Times New Roman" pitchFamily="18" charset="0"/>
              </a:rPr>
              <a:t>Planety se otáčejí </a:t>
            </a:r>
            <a:r>
              <a:rPr lang="cs-CZ" sz="1400" b="1" dirty="0">
                <a:solidFill>
                  <a:srgbClr val="FF0000"/>
                </a:solidFill>
                <a:latin typeface="Times New Roman" pitchFamily="18" charset="0"/>
                <a:cs typeface="Times New Roman" pitchFamily="18" charset="0"/>
              </a:rPr>
              <a:t>kolem </a:t>
            </a:r>
            <a:r>
              <a:rPr lang="cs-CZ" sz="1400" b="1" dirty="0">
                <a:latin typeface="Times New Roman" pitchFamily="18" charset="0"/>
                <a:cs typeface="Times New Roman" pitchFamily="18" charset="0"/>
              </a:rPr>
              <a:t>Slunce</a:t>
            </a:r>
            <a:r>
              <a:rPr lang="cs-CZ" sz="1200" b="1" dirty="0">
                <a:solidFill>
                  <a:schemeClr val="accent3">
                    <a:lumMod val="50000"/>
                  </a:schemeClr>
                </a:solidFill>
                <a:latin typeface="+mn-lt"/>
              </a:rPr>
              <a:t>.</a:t>
            </a:r>
          </a:p>
        </p:txBody>
      </p:sp>
      <p:sp>
        <p:nvSpPr>
          <p:cNvPr id="8" name="TextovéPole 7"/>
          <p:cNvSpPr txBox="1"/>
          <p:nvPr/>
        </p:nvSpPr>
        <p:spPr>
          <a:xfrm>
            <a:off x="107504" y="3795886"/>
            <a:ext cx="2449325" cy="307777"/>
          </a:xfrm>
          <a:prstGeom prst="rect">
            <a:avLst/>
          </a:prstGeom>
          <a:gradFill flip="none" rotWithShape="1">
            <a:gsLst>
              <a:gs pos="0">
                <a:srgbClr val="00B0F0">
                  <a:tint val="66000"/>
                  <a:satMod val="160000"/>
                </a:srgbClr>
              </a:gs>
              <a:gs pos="50000">
                <a:srgbClr val="00B0F0">
                  <a:tint val="44500"/>
                  <a:satMod val="160000"/>
                </a:srgbClr>
              </a:gs>
              <a:gs pos="100000">
                <a:srgbClr val="00B0F0">
                  <a:tint val="23500"/>
                  <a:satMod val="160000"/>
                </a:srgbClr>
              </a:gs>
            </a:gsLst>
            <a:path path="circle">
              <a:fillToRect l="50000" t="50000" r="50000" b="50000"/>
            </a:path>
            <a:tileRect/>
          </a:gradFill>
        </p:spPr>
        <p:txBody>
          <a:bodyPr wrap="none">
            <a:spAutoFit/>
          </a:bodyPr>
          <a:lstStyle/>
          <a:p>
            <a:pPr fontAlgn="auto">
              <a:spcBef>
                <a:spcPts val="0"/>
              </a:spcBef>
              <a:spcAft>
                <a:spcPts val="0"/>
              </a:spcAft>
              <a:defRPr/>
            </a:pPr>
            <a:r>
              <a:rPr lang="cs-CZ" sz="1400" b="1" dirty="0" smtClean="0">
                <a:latin typeface="Times New Roman" pitchFamily="18" charset="0"/>
                <a:cs typeface="Times New Roman" pitchFamily="18" charset="0"/>
              </a:rPr>
              <a:t>A </a:t>
            </a:r>
            <a:r>
              <a:rPr lang="cs-CZ" sz="1400" b="1" dirty="0" err="1" smtClean="0">
                <a:latin typeface="Times New Roman" pitchFamily="18" charset="0"/>
                <a:cs typeface="Times New Roman" pitchFamily="18" charset="0"/>
              </a:rPr>
              <a:t>mouse</a:t>
            </a:r>
            <a:r>
              <a:rPr lang="cs-CZ" sz="1400" b="1" dirty="0" smtClean="0">
                <a:latin typeface="Times New Roman" pitchFamily="18" charset="0"/>
                <a:cs typeface="Times New Roman" pitchFamily="18" charset="0"/>
              </a:rPr>
              <a:t> </a:t>
            </a:r>
            <a:r>
              <a:rPr lang="cs-CZ" sz="1400" b="1" dirty="0">
                <a:latin typeface="Times New Roman" pitchFamily="18" charset="0"/>
                <a:cs typeface="Times New Roman" pitchFamily="18" charset="0"/>
              </a:rPr>
              <a:t>ran </a:t>
            </a:r>
            <a:r>
              <a:rPr lang="cs-CZ" sz="1400" b="1" dirty="0" err="1">
                <a:solidFill>
                  <a:srgbClr val="FF0000"/>
                </a:solidFill>
                <a:latin typeface="Times New Roman" pitchFamily="18" charset="0"/>
                <a:cs typeface="Times New Roman" pitchFamily="18" charset="0"/>
              </a:rPr>
              <a:t>across</a:t>
            </a:r>
            <a:r>
              <a:rPr lang="cs-CZ" sz="1400" b="1" dirty="0">
                <a:latin typeface="Times New Roman" pitchFamily="18" charset="0"/>
                <a:cs typeface="Times New Roman" pitchFamily="18" charset="0"/>
              </a:rPr>
              <a:t> </a:t>
            </a:r>
            <a:r>
              <a:rPr lang="cs-CZ" sz="1400" b="1" dirty="0" err="1">
                <a:latin typeface="Times New Roman" pitchFamily="18" charset="0"/>
                <a:cs typeface="Times New Roman" pitchFamily="18" charset="0"/>
              </a:rPr>
              <a:t>the</a:t>
            </a:r>
            <a:r>
              <a:rPr lang="cs-CZ" sz="1400" b="1" dirty="0">
                <a:latin typeface="Times New Roman" pitchFamily="18" charset="0"/>
                <a:cs typeface="Times New Roman" pitchFamily="18" charset="0"/>
              </a:rPr>
              <a:t> </a:t>
            </a:r>
            <a:r>
              <a:rPr lang="cs-CZ" sz="1400" b="1" dirty="0" err="1">
                <a:latin typeface="Times New Roman" pitchFamily="18" charset="0"/>
                <a:cs typeface="Times New Roman" pitchFamily="18" charset="0"/>
              </a:rPr>
              <a:t>road</a:t>
            </a:r>
            <a:r>
              <a:rPr lang="cs-CZ" sz="1400" b="1" dirty="0">
                <a:latin typeface="Times New Roman" pitchFamily="18" charset="0"/>
                <a:cs typeface="Times New Roman" pitchFamily="18" charset="0"/>
              </a:rPr>
              <a:t>. </a:t>
            </a:r>
          </a:p>
        </p:txBody>
      </p:sp>
      <p:sp>
        <p:nvSpPr>
          <p:cNvPr id="9" name="TextovéPole 8"/>
          <p:cNvSpPr txBox="1"/>
          <p:nvPr/>
        </p:nvSpPr>
        <p:spPr>
          <a:xfrm>
            <a:off x="539552" y="4371950"/>
            <a:ext cx="2058987" cy="304800"/>
          </a:xfrm>
          <a:prstGeom prst="rect">
            <a:avLst/>
          </a:prstGeom>
          <a:gradFill flip="none" rotWithShape="1">
            <a:gsLst>
              <a:gs pos="0">
                <a:srgbClr val="FFFF00">
                  <a:tint val="66000"/>
                  <a:satMod val="160000"/>
                </a:srgbClr>
              </a:gs>
              <a:gs pos="50000">
                <a:srgbClr val="FFFF00">
                  <a:tint val="44500"/>
                  <a:satMod val="160000"/>
                </a:srgbClr>
              </a:gs>
              <a:gs pos="100000">
                <a:srgbClr val="FFFF00">
                  <a:tint val="23500"/>
                  <a:satMod val="160000"/>
                </a:srgbClr>
              </a:gs>
            </a:gsLst>
            <a:path path="circle">
              <a:fillToRect l="50000" t="50000" r="50000" b="50000"/>
            </a:path>
            <a:tileRect/>
          </a:gradFill>
        </p:spPr>
        <p:txBody>
          <a:bodyPr wrap="none">
            <a:spAutoFit/>
          </a:bodyPr>
          <a:lstStyle/>
          <a:p>
            <a:pPr fontAlgn="auto">
              <a:spcBef>
                <a:spcPts val="0"/>
              </a:spcBef>
              <a:spcAft>
                <a:spcPts val="0"/>
              </a:spcAft>
              <a:defRPr/>
            </a:pPr>
            <a:r>
              <a:rPr lang="cs-CZ" sz="1400" b="1" dirty="0">
                <a:solidFill>
                  <a:srgbClr val="FF0000"/>
                </a:solidFill>
                <a:latin typeface="Times New Roman" pitchFamily="18" charset="0"/>
                <a:cs typeface="Times New Roman" pitchFamily="18" charset="0"/>
              </a:rPr>
              <a:t>Přes</a:t>
            </a:r>
            <a:r>
              <a:rPr lang="cs-CZ" sz="1400" b="1" dirty="0">
                <a:latin typeface="Times New Roman" pitchFamily="18" charset="0"/>
                <a:cs typeface="Times New Roman" pitchFamily="18" charset="0"/>
              </a:rPr>
              <a:t> cestu přeběhla myš</a:t>
            </a:r>
            <a:r>
              <a:rPr lang="cs-CZ" sz="1200" b="1" dirty="0">
                <a:latin typeface="+mn-lt"/>
              </a:rPr>
              <a:t>.</a:t>
            </a:r>
          </a:p>
        </p:txBody>
      </p:sp>
      <p:sp>
        <p:nvSpPr>
          <p:cNvPr id="10" name="TextovéPole 9"/>
          <p:cNvSpPr txBox="1"/>
          <p:nvPr/>
        </p:nvSpPr>
        <p:spPr>
          <a:xfrm>
            <a:off x="4787900" y="1276350"/>
            <a:ext cx="2637260" cy="307777"/>
          </a:xfrm>
          <a:prstGeom prst="rect">
            <a:avLst/>
          </a:prstGeom>
          <a:gradFill flip="none" rotWithShape="1">
            <a:gsLst>
              <a:gs pos="0">
                <a:srgbClr val="00B0F0">
                  <a:tint val="66000"/>
                  <a:satMod val="160000"/>
                </a:srgbClr>
              </a:gs>
              <a:gs pos="50000">
                <a:srgbClr val="00B0F0">
                  <a:tint val="44500"/>
                  <a:satMod val="160000"/>
                </a:srgbClr>
              </a:gs>
              <a:gs pos="100000">
                <a:srgbClr val="00B0F0">
                  <a:tint val="23500"/>
                  <a:satMod val="160000"/>
                </a:srgbClr>
              </a:gs>
            </a:gsLst>
            <a:path path="circle">
              <a:fillToRect l="50000" t="50000" r="50000" b="50000"/>
            </a:path>
            <a:tileRect/>
          </a:gradFill>
        </p:spPr>
        <p:txBody>
          <a:bodyPr wrap="none">
            <a:spAutoFit/>
          </a:bodyPr>
          <a:lstStyle/>
          <a:p>
            <a:pPr fontAlgn="auto">
              <a:spcBef>
                <a:spcPts val="0"/>
              </a:spcBef>
              <a:spcAft>
                <a:spcPts val="0"/>
              </a:spcAft>
              <a:defRPr/>
            </a:pPr>
            <a:r>
              <a:rPr lang="cs-CZ" sz="1400" b="1" dirty="0" smtClean="0">
                <a:solidFill>
                  <a:srgbClr val="FF0000"/>
                </a:solidFill>
                <a:latin typeface="Times New Roman" pitchFamily="18" charset="0"/>
                <a:cs typeface="Times New Roman" pitchFamily="18" charset="0"/>
              </a:rPr>
              <a:t>As </a:t>
            </a:r>
            <a:r>
              <a:rPr lang="cs-CZ" sz="1400" b="1" dirty="0" smtClean="0">
                <a:latin typeface="Times New Roman" pitchFamily="18" charset="0"/>
                <a:cs typeface="Times New Roman" pitchFamily="18" charset="0"/>
              </a:rPr>
              <a:t> I </a:t>
            </a:r>
            <a:r>
              <a:rPr lang="cs-CZ" sz="1400" b="1" dirty="0" err="1" smtClean="0">
                <a:latin typeface="Times New Roman" pitchFamily="18" charset="0"/>
                <a:cs typeface="Times New Roman" pitchFamily="18" charset="0"/>
              </a:rPr>
              <a:t>went</a:t>
            </a:r>
            <a:r>
              <a:rPr lang="cs-CZ" sz="1400" b="1" dirty="0" smtClean="0">
                <a:latin typeface="Times New Roman" pitchFamily="18" charset="0"/>
                <a:cs typeface="Times New Roman" pitchFamily="18" charset="0"/>
              </a:rPr>
              <a:t> </a:t>
            </a:r>
            <a:r>
              <a:rPr lang="cs-CZ" sz="1400" b="1" dirty="0" err="1" smtClean="0">
                <a:latin typeface="Times New Roman" pitchFamily="18" charset="0"/>
                <a:cs typeface="Times New Roman" pitchFamily="18" charset="0"/>
              </a:rPr>
              <a:t>out</a:t>
            </a:r>
            <a:r>
              <a:rPr lang="cs-CZ" sz="1400" b="1" dirty="0" smtClean="0">
                <a:latin typeface="Times New Roman" pitchFamily="18" charset="0"/>
                <a:cs typeface="Times New Roman" pitchFamily="18" charset="0"/>
              </a:rPr>
              <a:t>, </a:t>
            </a:r>
            <a:r>
              <a:rPr lang="cs-CZ" sz="1400" b="1" dirty="0" err="1" smtClean="0">
                <a:latin typeface="Times New Roman" pitchFamily="18" charset="0"/>
                <a:cs typeface="Times New Roman" pitchFamily="18" charset="0"/>
              </a:rPr>
              <a:t>it</a:t>
            </a:r>
            <a:r>
              <a:rPr lang="cs-CZ" sz="1400" b="1" dirty="0" smtClean="0">
                <a:latin typeface="Times New Roman" pitchFamily="18" charset="0"/>
                <a:cs typeface="Times New Roman" pitchFamily="18" charset="0"/>
              </a:rPr>
              <a:t> </a:t>
            </a:r>
            <a:r>
              <a:rPr lang="cs-CZ" sz="1400" b="1" dirty="0" err="1" smtClean="0">
                <a:latin typeface="Times New Roman" pitchFamily="18" charset="0"/>
                <a:cs typeface="Times New Roman" pitchFamily="18" charset="0"/>
              </a:rPr>
              <a:t>started</a:t>
            </a:r>
            <a:r>
              <a:rPr lang="cs-CZ" sz="1400" b="1" dirty="0" smtClean="0">
                <a:latin typeface="Times New Roman" pitchFamily="18" charset="0"/>
                <a:cs typeface="Times New Roman" pitchFamily="18" charset="0"/>
              </a:rPr>
              <a:t> to </a:t>
            </a:r>
            <a:r>
              <a:rPr lang="cs-CZ" sz="1400" b="1" dirty="0" err="1" smtClean="0">
                <a:latin typeface="Times New Roman" pitchFamily="18" charset="0"/>
                <a:cs typeface="Times New Roman" pitchFamily="18" charset="0"/>
              </a:rPr>
              <a:t>rai</a:t>
            </a:r>
            <a:r>
              <a:rPr lang="cs-CZ" sz="1400" b="1" dirty="0" err="1">
                <a:latin typeface="Times New Roman" pitchFamily="18" charset="0"/>
                <a:cs typeface="Times New Roman" pitchFamily="18" charset="0"/>
              </a:rPr>
              <a:t>n</a:t>
            </a:r>
            <a:r>
              <a:rPr lang="cs-CZ" sz="1400" b="1" dirty="0" smtClean="0">
                <a:latin typeface="Times New Roman" pitchFamily="18" charset="0"/>
                <a:cs typeface="Times New Roman" pitchFamily="18" charset="0"/>
              </a:rPr>
              <a:t>.</a:t>
            </a:r>
            <a:endParaRPr lang="cs-CZ" sz="1400" b="1" dirty="0">
              <a:latin typeface="Times New Roman" pitchFamily="18" charset="0"/>
              <a:cs typeface="Times New Roman" pitchFamily="18" charset="0"/>
            </a:endParaRPr>
          </a:p>
        </p:txBody>
      </p:sp>
      <p:sp>
        <p:nvSpPr>
          <p:cNvPr id="12" name="TextovéPole 11"/>
          <p:cNvSpPr txBox="1"/>
          <p:nvPr/>
        </p:nvSpPr>
        <p:spPr>
          <a:xfrm>
            <a:off x="6516216" y="2643758"/>
            <a:ext cx="2125662" cy="304800"/>
          </a:xfrm>
          <a:prstGeom prst="rect">
            <a:avLst/>
          </a:prstGeom>
          <a:gradFill flip="none" rotWithShape="1">
            <a:gsLst>
              <a:gs pos="0">
                <a:srgbClr val="00B0F0">
                  <a:tint val="66000"/>
                  <a:satMod val="160000"/>
                </a:srgbClr>
              </a:gs>
              <a:gs pos="50000">
                <a:srgbClr val="00B0F0">
                  <a:tint val="44500"/>
                  <a:satMod val="160000"/>
                </a:srgbClr>
              </a:gs>
              <a:gs pos="100000">
                <a:srgbClr val="00B0F0">
                  <a:tint val="23500"/>
                  <a:satMod val="160000"/>
                </a:srgbClr>
              </a:gs>
            </a:gsLst>
            <a:path path="circle">
              <a:fillToRect l="50000" t="50000" r="50000" b="50000"/>
            </a:path>
            <a:tileRect/>
          </a:gradFill>
        </p:spPr>
        <p:txBody>
          <a:bodyPr wrap="none">
            <a:spAutoFit/>
          </a:bodyPr>
          <a:lstStyle/>
          <a:p>
            <a:pPr fontAlgn="auto">
              <a:spcBef>
                <a:spcPts val="0"/>
              </a:spcBef>
              <a:spcAft>
                <a:spcPts val="0"/>
              </a:spcAft>
              <a:defRPr/>
            </a:pPr>
            <a:r>
              <a:rPr lang="cs-CZ" sz="1400" b="1" dirty="0">
                <a:latin typeface="Times New Roman" pitchFamily="18" charset="0"/>
                <a:cs typeface="Times New Roman" pitchFamily="18" charset="0"/>
              </a:rPr>
              <a:t>He </a:t>
            </a:r>
            <a:r>
              <a:rPr lang="cs-CZ" sz="1400" b="1" dirty="0" err="1">
                <a:latin typeface="Times New Roman" pitchFamily="18" charset="0"/>
                <a:cs typeface="Times New Roman" pitchFamily="18" charset="0"/>
              </a:rPr>
              <a:t>came</a:t>
            </a:r>
            <a:r>
              <a:rPr lang="cs-CZ" sz="1400" b="1" dirty="0">
                <a:latin typeface="Times New Roman" pitchFamily="18" charset="0"/>
                <a:cs typeface="Times New Roman" pitchFamily="18" charset="0"/>
              </a:rPr>
              <a:t> in </a:t>
            </a:r>
            <a:r>
              <a:rPr lang="cs-CZ" sz="1400" b="1" dirty="0">
                <a:solidFill>
                  <a:srgbClr val="FF0000"/>
                </a:solidFill>
                <a:latin typeface="Times New Roman" pitchFamily="18" charset="0"/>
                <a:cs typeface="Times New Roman" pitchFamily="18" charset="0"/>
              </a:rPr>
              <a:t>and </a:t>
            </a:r>
            <a:r>
              <a:rPr lang="cs-CZ" sz="1400" b="1" dirty="0" err="1">
                <a:latin typeface="Times New Roman" pitchFamily="18" charset="0"/>
                <a:cs typeface="Times New Roman" pitchFamily="18" charset="0"/>
              </a:rPr>
              <a:t>sat</a:t>
            </a:r>
            <a:r>
              <a:rPr lang="cs-CZ" sz="1400" b="1" dirty="0">
                <a:latin typeface="Times New Roman" pitchFamily="18" charset="0"/>
                <a:cs typeface="Times New Roman" pitchFamily="18" charset="0"/>
              </a:rPr>
              <a:t> </a:t>
            </a:r>
            <a:r>
              <a:rPr lang="cs-CZ" sz="1400" b="1" dirty="0" err="1">
                <a:latin typeface="Times New Roman" pitchFamily="18" charset="0"/>
                <a:cs typeface="Times New Roman" pitchFamily="18" charset="0"/>
              </a:rPr>
              <a:t>down</a:t>
            </a:r>
            <a:r>
              <a:rPr lang="cs-CZ" sz="1200" b="1" dirty="0">
                <a:solidFill>
                  <a:schemeClr val="accent3">
                    <a:lumMod val="50000"/>
                  </a:schemeClr>
                </a:solidFill>
                <a:latin typeface="+mn-lt"/>
              </a:rPr>
              <a:t>.</a:t>
            </a:r>
          </a:p>
        </p:txBody>
      </p:sp>
      <p:sp>
        <p:nvSpPr>
          <p:cNvPr id="13" name="TextovéPole 12"/>
          <p:cNvSpPr txBox="1"/>
          <p:nvPr/>
        </p:nvSpPr>
        <p:spPr>
          <a:xfrm>
            <a:off x="5796136" y="3075806"/>
            <a:ext cx="1577975" cy="304800"/>
          </a:xfrm>
          <a:prstGeom prst="rect">
            <a:avLst/>
          </a:prstGeom>
          <a:gradFill flip="none" rotWithShape="1">
            <a:gsLst>
              <a:gs pos="0">
                <a:srgbClr val="FFFF00">
                  <a:tint val="66000"/>
                  <a:satMod val="160000"/>
                </a:srgbClr>
              </a:gs>
              <a:gs pos="50000">
                <a:srgbClr val="FFFF00">
                  <a:tint val="44500"/>
                  <a:satMod val="160000"/>
                </a:srgbClr>
              </a:gs>
              <a:gs pos="100000">
                <a:srgbClr val="FFFF00">
                  <a:tint val="23500"/>
                  <a:satMod val="160000"/>
                </a:srgbClr>
              </a:gs>
            </a:gsLst>
            <a:path path="circle">
              <a:fillToRect l="50000" t="50000" r="50000" b="50000"/>
            </a:path>
            <a:tileRect/>
          </a:gradFill>
        </p:spPr>
        <p:txBody>
          <a:bodyPr wrap="none">
            <a:spAutoFit/>
          </a:bodyPr>
          <a:lstStyle/>
          <a:p>
            <a:pPr fontAlgn="auto">
              <a:spcBef>
                <a:spcPts val="0"/>
              </a:spcBef>
              <a:spcAft>
                <a:spcPts val="0"/>
              </a:spcAft>
              <a:defRPr/>
            </a:pPr>
            <a:r>
              <a:rPr lang="cs-CZ" sz="1400" b="1" dirty="0">
                <a:latin typeface="Times New Roman" pitchFamily="18" charset="0"/>
                <a:cs typeface="Times New Roman" pitchFamily="18" charset="0"/>
              </a:rPr>
              <a:t>Přišel </a:t>
            </a:r>
            <a:r>
              <a:rPr lang="cs-CZ" sz="1400" b="1" dirty="0">
                <a:solidFill>
                  <a:srgbClr val="FF0000"/>
                </a:solidFill>
                <a:latin typeface="Times New Roman" pitchFamily="18" charset="0"/>
                <a:cs typeface="Times New Roman" pitchFamily="18" charset="0"/>
              </a:rPr>
              <a:t>a</a:t>
            </a:r>
            <a:r>
              <a:rPr lang="cs-CZ" sz="1400" b="1" dirty="0">
                <a:latin typeface="Times New Roman" pitchFamily="18" charset="0"/>
                <a:cs typeface="Times New Roman" pitchFamily="18" charset="0"/>
              </a:rPr>
              <a:t> posadil se.</a:t>
            </a:r>
          </a:p>
        </p:txBody>
      </p:sp>
      <p:sp>
        <p:nvSpPr>
          <p:cNvPr id="14" name="TextovéPole 13"/>
          <p:cNvSpPr txBox="1"/>
          <p:nvPr/>
        </p:nvSpPr>
        <p:spPr>
          <a:xfrm>
            <a:off x="6012160" y="1779662"/>
            <a:ext cx="2839239" cy="307777"/>
          </a:xfrm>
          <a:prstGeom prst="rect">
            <a:avLst/>
          </a:prstGeom>
          <a:gradFill flip="none" rotWithShape="1">
            <a:gsLst>
              <a:gs pos="0">
                <a:srgbClr val="FFFF00">
                  <a:tint val="66000"/>
                  <a:satMod val="160000"/>
                </a:srgbClr>
              </a:gs>
              <a:gs pos="50000">
                <a:srgbClr val="FFFF00">
                  <a:tint val="44500"/>
                  <a:satMod val="160000"/>
                </a:srgbClr>
              </a:gs>
              <a:gs pos="100000">
                <a:srgbClr val="FFFF00">
                  <a:tint val="23500"/>
                  <a:satMod val="160000"/>
                </a:srgbClr>
              </a:gs>
            </a:gsLst>
            <a:path path="circle">
              <a:fillToRect l="50000" t="50000" r="50000" b="50000"/>
            </a:path>
            <a:tileRect/>
          </a:gradFill>
        </p:spPr>
        <p:txBody>
          <a:bodyPr wrap="none">
            <a:spAutoFit/>
          </a:bodyPr>
          <a:lstStyle/>
          <a:p>
            <a:pPr fontAlgn="auto">
              <a:spcBef>
                <a:spcPts val="0"/>
              </a:spcBef>
              <a:spcAft>
                <a:spcPts val="0"/>
              </a:spcAft>
              <a:defRPr/>
            </a:pPr>
            <a:r>
              <a:rPr lang="cs-CZ" sz="1400" b="1" dirty="0">
                <a:solidFill>
                  <a:srgbClr val="FF0000"/>
                </a:solidFill>
                <a:latin typeface="Times New Roman" pitchFamily="18" charset="0"/>
                <a:cs typeface="Times New Roman" pitchFamily="18" charset="0"/>
              </a:rPr>
              <a:t>Když</a:t>
            </a:r>
            <a:r>
              <a:rPr lang="cs-CZ" sz="1400" b="1" dirty="0">
                <a:latin typeface="Times New Roman" pitchFamily="18" charset="0"/>
                <a:cs typeface="Times New Roman" pitchFamily="18" charset="0"/>
              </a:rPr>
              <a:t>  </a:t>
            </a:r>
            <a:r>
              <a:rPr lang="cs-CZ" sz="1400" b="1" dirty="0" smtClean="0">
                <a:latin typeface="Times New Roman" pitchFamily="18" charset="0"/>
                <a:cs typeface="Times New Roman" pitchFamily="18" charset="0"/>
              </a:rPr>
              <a:t>jsem vyšla ven, začalo pršet.</a:t>
            </a:r>
            <a:endParaRPr lang="cs-CZ" sz="1400" b="1" dirty="0">
              <a:latin typeface="Times New Roman" pitchFamily="18" charset="0"/>
              <a:cs typeface="Times New Roman" pitchFamily="18" charset="0"/>
            </a:endParaRPr>
          </a:p>
        </p:txBody>
      </p:sp>
      <p:sp>
        <p:nvSpPr>
          <p:cNvPr id="15" name="TextovéPole 14"/>
          <p:cNvSpPr txBox="1"/>
          <p:nvPr/>
        </p:nvSpPr>
        <p:spPr>
          <a:xfrm>
            <a:off x="4283968" y="4083918"/>
            <a:ext cx="1244251" cy="307777"/>
          </a:xfrm>
          <a:prstGeom prst="rect">
            <a:avLst/>
          </a:prstGeom>
          <a:gradFill flip="none" rotWithShape="1">
            <a:gsLst>
              <a:gs pos="0">
                <a:srgbClr val="00B0F0">
                  <a:tint val="66000"/>
                  <a:satMod val="160000"/>
                </a:srgbClr>
              </a:gs>
              <a:gs pos="50000">
                <a:srgbClr val="00B0F0">
                  <a:tint val="44500"/>
                  <a:satMod val="160000"/>
                </a:srgbClr>
              </a:gs>
              <a:gs pos="100000">
                <a:srgbClr val="00B0F0">
                  <a:tint val="23500"/>
                  <a:satMod val="160000"/>
                </a:srgbClr>
              </a:gs>
            </a:gsLst>
            <a:path path="circle">
              <a:fillToRect l="50000" t="50000" r="50000" b="50000"/>
            </a:path>
            <a:tileRect/>
          </a:gradFill>
        </p:spPr>
        <p:txBody>
          <a:bodyPr wrap="none">
            <a:spAutoFit/>
          </a:bodyPr>
          <a:lstStyle/>
          <a:p>
            <a:pPr fontAlgn="auto">
              <a:spcBef>
                <a:spcPts val="0"/>
              </a:spcBef>
              <a:spcAft>
                <a:spcPts val="0"/>
              </a:spcAft>
              <a:defRPr/>
            </a:pPr>
            <a:r>
              <a:rPr lang="cs-CZ" sz="1400" b="1" dirty="0">
                <a:solidFill>
                  <a:srgbClr val="FF0000"/>
                </a:solidFill>
                <a:latin typeface="Times New Roman" pitchFamily="18" charset="0"/>
                <a:cs typeface="Times New Roman" pitchFamily="18" charset="0"/>
              </a:rPr>
              <a:t>And</a:t>
            </a:r>
            <a:r>
              <a:rPr lang="cs-CZ" sz="1400" b="1" dirty="0">
                <a:latin typeface="Times New Roman" pitchFamily="18" charset="0"/>
                <a:cs typeface="Times New Roman" pitchFamily="18" charset="0"/>
              </a:rPr>
              <a:t> </a:t>
            </a:r>
            <a:r>
              <a:rPr lang="cs-CZ" sz="1400" b="1" dirty="0" err="1" smtClean="0">
                <a:latin typeface="Times New Roman" pitchFamily="18" charset="0"/>
                <a:cs typeface="Times New Roman" pitchFamily="18" charset="0"/>
              </a:rPr>
              <a:t>that</a:t>
            </a:r>
            <a:r>
              <a:rPr lang="cs-CZ" sz="1400" b="1" dirty="0" smtClean="0">
                <a:latin typeface="Times New Roman" pitchFamily="18" charset="0"/>
                <a:cs typeface="Times New Roman" pitchFamily="18" charset="0"/>
              </a:rPr>
              <a:t> </a:t>
            </a:r>
            <a:r>
              <a:rPr lang="cs-CZ" sz="1400" b="1" dirty="0" err="1" smtClean="0">
                <a:latin typeface="Times New Roman" pitchFamily="18" charset="0"/>
                <a:cs typeface="Times New Roman" pitchFamily="18" charset="0"/>
              </a:rPr>
              <a:t>is</a:t>
            </a:r>
            <a:r>
              <a:rPr lang="cs-CZ" sz="1400" b="1" dirty="0" smtClean="0">
                <a:latin typeface="Times New Roman" pitchFamily="18" charset="0"/>
                <a:cs typeface="Times New Roman" pitchFamily="18" charset="0"/>
              </a:rPr>
              <a:t> </a:t>
            </a:r>
            <a:r>
              <a:rPr lang="cs-CZ" sz="1400" b="1" dirty="0" err="1" smtClean="0">
                <a:latin typeface="Times New Roman" pitchFamily="18" charset="0"/>
                <a:cs typeface="Times New Roman" pitchFamily="18" charset="0"/>
              </a:rPr>
              <a:t>it!</a:t>
            </a:r>
            <a:endParaRPr lang="cs-CZ" sz="1400" b="1" dirty="0">
              <a:latin typeface="Times New Roman" pitchFamily="18" charset="0"/>
              <a:cs typeface="Times New Roman" pitchFamily="18" charset="0"/>
            </a:endParaRPr>
          </a:p>
        </p:txBody>
      </p:sp>
      <p:sp>
        <p:nvSpPr>
          <p:cNvPr id="16" name="TextovéPole 15"/>
          <p:cNvSpPr txBox="1"/>
          <p:nvPr/>
        </p:nvSpPr>
        <p:spPr>
          <a:xfrm>
            <a:off x="3995936" y="4659982"/>
            <a:ext cx="1035605" cy="307777"/>
          </a:xfrm>
          <a:prstGeom prst="rect">
            <a:avLst/>
          </a:prstGeom>
          <a:gradFill flip="none" rotWithShape="1">
            <a:gsLst>
              <a:gs pos="0">
                <a:srgbClr val="FFFF00">
                  <a:tint val="66000"/>
                  <a:satMod val="160000"/>
                </a:srgbClr>
              </a:gs>
              <a:gs pos="50000">
                <a:srgbClr val="FFFF00">
                  <a:tint val="44500"/>
                  <a:satMod val="160000"/>
                </a:srgbClr>
              </a:gs>
              <a:gs pos="100000">
                <a:srgbClr val="FFFF00">
                  <a:tint val="23500"/>
                  <a:satMod val="160000"/>
                </a:srgbClr>
              </a:gs>
            </a:gsLst>
            <a:path path="circle">
              <a:fillToRect l="50000" t="50000" r="50000" b="50000"/>
            </a:path>
            <a:tileRect/>
          </a:gradFill>
        </p:spPr>
        <p:txBody>
          <a:bodyPr wrap="none">
            <a:spAutoFit/>
          </a:bodyPr>
          <a:lstStyle/>
          <a:p>
            <a:pPr fontAlgn="auto">
              <a:spcBef>
                <a:spcPts val="0"/>
              </a:spcBef>
              <a:spcAft>
                <a:spcPts val="0"/>
              </a:spcAft>
              <a:defRPr/>
            </a:pPr>
            <a:r>
              <a:rPr lang="cs-CZ" sz="1400" b="1" dirty="0">
                <a:solidFill>
                  <a:srgbClr val="FF0000"/>
                </a:solidFill>
                <a:latin typeface="Times New Roman" pitchFamily="18" charset="0"/>
                <a:cs typeface="Times New Roman" pitchFamily="18" charset="0"/>
              </a:rPr>
              <a:t>A</a:t>
            </a:r>
            <a:r>
              <a:rPr lang="cs-CZ" sz="1400" b="1" dirty="0">
                <a:latin typeface="Times New Roman" pitchFamily="18" charset="0"/>
                <a:cs typeface="Times New Roman" pitchFamily="18" charset="0"/>
              </a:rPr>
              <a:t> </a:t>
            </a:r>
            <a:r>
              <a:rPr lang="cs-CZ" sz="1400" b="1" dirty="0" smtClean="0">
                <a:latin typeface="Times New Roman" pitchFamily="18" charset="0"/>
                <a:cs typeface="Times New Roman" pitchFamily="18" charset="0"/>
              </a:rPr>
              <a:t>tak to je!</a:t>
            </a:r>
            <a:endParaRPr lang="cs-CZ" sz="1400" b="1" dirty="0">
              <a:latin typeface="Times New Roman" pitchFamily="18" charset="0"/>
              <a:cs typeface="Times New Roman" pitchFamily="18" charset="0"/>
            </a:endParaRPr>
          </a:p>
        </p:txBody>
      </p:sp>
      <p:sp>
        <p:nvSpPr>
          <p:cNvPr id="26" name="TextovéPole 25"/>
          <p:cNvSpPr txBox="1"/>
          <p:nvPr/>
        </p:nvSpPr>
        <p:spPr>
          <a:xfrm>
            <a:off x="6300788" y="4011613"/>
            <a:ext cx="1165225" cy="304800"/>
          </a:xfrm>
          <a:prstGeom prst="rect">
            <a:avLst/>
          </a:prstGeom>
          <a:gradFill flip="none" rotWithShape="1">
            <a:gsLst>
              <a:gs pos="0">
                <a:srgbClr val="00B0F0">
                  <a:tint val="66000"/>
                  <a:satMod val="160000"/>
                </a:srgbClr>
              </a:gs>
              <a:gs pos="50000">
                <a:srgbClr val="00B0F0">
                  <a:tint val="44500"/>
                  <a:satMod val="160000"/>
                </a:srgbClr>
              </a:gs>
              <a:gs pos="100000">
                <a:srgbClr val="00B0F0">
                  <a:tint val="23500"/>
                  <a:satMod val="160000"/>
                </a:srgbClr>
              </a:gs>
            </a:gsLst>
            <a:path path="circle">
              <a:fillToRect l="50000" t="50000" r="50000" b="50000"/>
            </a:path>
            <a:tileRect/>
          </a:gradFill>
        </p:spPr>
        <p:txBody>
          <a:bodyPr wrap="none">
            <a:spAutoFit/>
          </a:bodyPr>
          <a:lstStyle/>
          <a:p>
            <a:pPr fontAlgn="auto">
              <a:spcBef>
                <a:spcPts val="0"/>
              </a:spcBef>
              <a:spcAft>
                <a:spcPts val="0"/>
              </a:spcAft>
              <a:defRPr/>
            </a:pPr>
            <a:r>
              <a:rPr lang="cs-CZ" sz="1400" b="1" dirty="0" err="1">
                <a:latin typeface="Times New Roman" pitchFamily="18" charset="0"/>
                <a:cs typeface="Times New Roman" pitchFamily="18" charset="0"/>
              </a:rPr>
              <a:t>Door</a:t>
            </a:r>
            <a:r>
              <a:rPr lang="cs-CZ" sz="1400" b="1" dirty="0">
                <a:latin typeface="Times New Roman" pitchFamily="18" charset="0"/>
                <a:cs typeface="Times New Roman" pitchFamily="18" charset="0"/>
              </a:rPr>
              <a:t> </a:t>
            </a:r>
            <a:r>
              <a:rPr lang="cs-CZ" sz="1400" b="1" dirty="0" err="1">
                <a:solidFill>
                  <a:srgbClr val="FF0000"/>
                </a:solidFill>
                <a:latin typeface="Times New Roman" pitchFamily="18" charset="0"/>
                <a:cs typeface="Times New Roman" pitchFamily="18" charset="0"/>
              </a:rPr>
              <a:t>bang</a:t>
            </a:r>
            <a:r>
              <a:rPr lang="cs-CZ" sz="1400" b="1" dirty="0">
                <a:latin typeface="Times New Roman" pitchFamily="18" charset="0"/>
                <a:cs typeface="Times New Roman" pitchFamily="18" charset="0"/>
              </a:rPr>
              <a:t>!!!</a:t>
            </a:r>
          </a:p>
        </p:txBody>
      </p:sp>
      <p:sp>
        <p:nvSpPr>
          <p:cNvPr id="27" name="TextovéPole 26"/>
          <p:cNvSpPr txBox="1"/>
          <p:nvPr/>
        </p:nvSpPr>
        <p:spPr>
          <a:xfrm>
            <a:off x="6012160" y="4587974"/>
            <a:ext cx="1308100" cy="307975"/>
          </a:xfrm>
          <a:prstGeom prst="rect">
            <a:avLst/>
          </a:prstGeom>
          <a:gradFill flip="none" rotWithShape="1">
            <a:gsLst>
              <a:gs pos="0">
                <a:srgbClr val="FFFF00">
                  <a:tint val="66000"/>
                  <a:satMod val="160000"/>
                </a:srgbClr>
              </a:gs>
              <a:gs pos="50000">
                <a:srgbClr val="FFFF00">
                  <a:tint val="44500"/>
                  <a:satMod val="160000"/>
                </a:srgbClr>
              </a:gs>
              <a:gs pos="100000">
                <a:srgbClr val="FFFF00">
                  <a:tint val="23500"/>
                  <a:satMod val="160000"/>
                </a:srgbClr>
              </a:gs>
            </a:gsLst>
            <a:path path="circle">
              <a:fillToRect l="50000" t="50000" r="50000" b="50000"/>
            </a:path>
            <a:tileRect/>
          </a:gradFill>
        </p:spPr>
        <p:txBody>
          <a:bodyPr wrap="none">
            <a:spAutoFit/>
          </a:bodyPr>
          <a:lstStyle/>
          <a:p>
            <a:pPr fontAlgn="auto">
              <a:spcBef>
                <a:spcPts val="0"/>
              </a:spcBef>
              <a:spcAft>
                <a:spcPts val="0"/>
              </a:spcAft>
              <a:defRPr/>
            </a:pPr>
            <a:r>
              <a:rPr lang="cs-CZ" sz="1400" b="1" dirty="0">
                <a:latin typeface="Times New Roman" pitchFamily="18" charset="0"/>
                <a:cs typeface="Times New Roman" pitchFamily="18" charset="0"/>
              </a:rPr>
              <a:t>Dveře </a:t>
            </a:r>
            <a:r>
              <a:rPr lang="cs-CZ" sz="1400" b="1" dirty="0">
                <a:solidFill>
                  <a:srgbClr val="FF0000"/>
                </a:solidFill>
                <a:latin typeface="Times New Roman" pitchFamily="18" charset="0"/>
                <a:cs typeface="Times New Roman" pitchFamily="18" charset="0"/>
              </a:rPr>
              <a:t>prásk</a:t>
            </a:r>
            <a:r>
              <a:rPr lang="cs-CZ" sz="1400" b="1" dirty="0">
                <a:latin typeface="Times New Roman" pitchFamily="18" charset="0"/>
                <a:cs typeface="Times New Roman" pitchFamily="18" charset="0"/>
              </a:rPr>
              <a:t>!!!</a:t>
            </a:r>
          </a:p>
        </p:txBody>
      </p:sp>
      <p:pic>
        <p:nvPicPr>
          <p:cNvPr id="27666" name="Picture 18"/>
          <p:cNvPicPr>
            <a:picLocks noChangeAspect="1" noChangeArrowheads="1"/>
          </p:cNvPicPr>
          <p:nvPr/>
        </p:nvPicPr>
        <p:blipFill>
          <a:blip r:embed="rId3" cstate="print"/>
          <a:srcRect/>
          <a:stretch>
            <a:fillRect/>
          </a:stretch>
        </p:blipFill>
        <p:spPr bwMode="auto">
          <a:xfrm>
            <a:off x="323850" y="2211388"/>
            <a:ext cx="3401182" cy="1152450"/>
          </a:xfrm>
          <a:prstGeom prst="rect">
            <a:avLst/>
          </a:prstGeom>
          <a:noFill/>
          <a:ln w="9525">
            <a:noFill/>
            <a:miter lim="800000"/>
            <a:headEnd/>
            <a:tailEnd/>
          </a:ln>
          <a:effectLst/>
        </p:spPr>
      </p:pic>
      <p:pic>
        <p:nvPicPr>
          <p:cNvPr id="27667" name="Picture 19" descr="MC900013240[1]"/>
          <p:cNvPicPr>
            <a:picLocks noChangeAspect="1" noChangeArrowheads="1"/>
          </p:cNvPicPr>
          <p:nvPr/>
        </p:nvPicPr>
        <p:blipFill>
          <a:blip r:embed="rId4" cstate="print"/>
          <a:srcRect/>
          <a:stretch>
            <a:fillRect/>
          </a:stretch>
        </p:blipFill>
        <p:spPr bwMode="auto">
          <a:xfrm>
            <a:off x="2771800" y="3651870"/>
            <a:ext cx="1223963" cy="985838"/>
          </a:xfrm>
          <a:prstGeom prst="rect">
            <a:avLst/>
          </a:prstGeom>
          <a:noFill/>
        </p:spPr>
      </p:pic>
      <p:pic>
        <p:nvPicPr>
          <p:cNvPr id="27668" name="Picture 20"/>
          <p:cNvPicPr>
            <a:picLocks noChangeAspect="1" noChangeArrowheads="1"/>
          </p:cNvPicPr>
          <p:nvPr/>
        </p:nvPicPr>
        <p:blipFill>
          <a:blip r:embed="rId5" cstate="print"/>
          <a:srcRect/>
          <a:stretch>
            <a:fillRect/>
          </a:stretch>
        </p:blipFill>
        <p:spPr bwMode="auto">
          <a:xfrm>
            <a:off x="7596188" y="3292475"/>
            <a:ext cx="1295400" cy="1728788"/>
          </a:xfrm>
          <a:prstGeom prst="rect">
            <a:avLst/>
          </a:prstGeom>
          <a:noFill/>
          <a:ln w="9525">
            <a:noFill/>
            <a:miter lim="800000"/>
            <a:headEnd/>
            <a:tailEnd/>
          </a:ln>
          <a:effectLst/>
        </p:spPr>
      </p:pic>
      <p:pic>
        <p:nvPicPr>
          <p:cNvPr id="27669" name="Picture 21" descr="MC900343437[1]"/>
          <p:cNvPicPr>
            <a:picLocks noChangeAspect="1" noChangeArrowheads="1"/>
          </p:cNvPicPr>
          <p:nvPr/>
        </p:nvPicPr>
        <p:blipFill>
          <a:blip r:embed="rId6" cstate="print"/>
          <a:srcRect/>
          <a:stretch>
            <a:fillRect/>
          </a:stretch>
        </p:blipFill>
        <p:spPr bwMode="auto">
          <a:xfrm>
            <a:off x="4067175" y="1995488"/>
            <a:ext cx="1614488" cy="1616075"/>
          </a:xfrm>
          <a:prstGeom prst="rect">
            <a:avLst/>
          </a:prstGeom>
          <a:noFill/>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179513" y="484188"/>
            <a:ext cx="2989138" cy="593725"/>
          </a:xfrm>
        </p:spPr>
        <p:txBody>
          <a:bodyPr/>
          <a:lstStyle/>
          <a:p>
            <a:pPr algn="l"/>
            <a:r>
              <a:rPr lang="cs-CZ" sz="2500" b="1" dirty="0" smtClean="0">
                <a:latin typeface="Times New Roman" pitchFamily="18" charset="0"/>
                <a:cs typeface="Times New Roman" pitchFamily="18" charset="0"/>
              </a:rPr>
              <a:t>14.8  Test znalostí</a:t>
            </a:r>
          </a:p>
        </p:txBody>
      </p:sp>
      <p:sp>
        <p:nvSpPr>
          <p:cNvPr id="29698" name="TextovéPole 10">
            <a:hlinkClick r:id="rId3"/>
          </p:cNvPr>
          <p:cNvSpPr txBox="1">
            <a:spLocks noChangeArrowheads="1"/>
          </p:cNvSpPr>
          <p:nvPr/>
        </p:nvSpPr>
        <p:spPr bwMode="auto">
          <a:xfrm>
            <a:off x="6516688" y="3867150"/>
            <a:ext cx="2303462" cy="461963"/>
          </a:xfrm>
          <a:prstGeom prst="rect">
            <a:avLst/>
          </a:prstGeom>
          <a:noFill/>
          <a:ln w="9525">
            <a:noFill/>
            <a:miter lim="800000"/>
            <a:headEnd/>
            <a:tailEnd/>
          </a:ln>
        </p:spPr>
        <p:txBody>
          <a:bodyPr>
            <a:spAutoFit/>
          </a:bodyPr>
          <a:lstStyle/>
          <a:p>
            <a:endParaRPr lang="cs-CZ" sz="1200">
              <a:latin typeface="Calibri" pitchFamily="34" charset="0"/>
            </a:endParaRPr>
          </a:p>
          <a:p>
            <a:endParaRPr lang="cs-CZ" sz="1200">
              <a:latin typeface="Calibri" pitchFamily="34" charset="0"/>
            </a:endParaRPr>
          </a:p>
        </p:txBody>
      </p:sp>
      <p:sp>
        <p:nvSpPr>
          <p:cNvPr id="13" name="TextovéPole 12"/>
          <p:cNvSpPr txBox="1">
            <a:spLocks noChangeArrowheads="1"/>
          </p:cNvSpPr>
          <p:nvPr/>
        </p:nvSpPr>
        <p:spPr bwMode="auto">
          <a:xfrm>
            <a:off x="7092950" y="1203325"/>
            <a:ext cx="1439863" cy="246063"/>
          </a:xfrm>
          <a:prstGeom prst="rect">
            <a:avLst/>
          </a:prstGeom>
          <a:noFill/>
          <a:ln w="9525">
            <a:noFill/>
            <a:miter lim="800000"/>
            <a:headEnd/>
            <a:tailEnd/>
          </a:ln>
        </p:spPr>
        <p:txBody>
          <a:bodyPr>
            <a:spAutoFit/>
          </a:bodyPr>
          <a:lstStyle/>
          <a:p>
            <a:pPr algn="ctr"/>
            <a:r>
              <a:rPr lang="cs-CZ" sz="1000" b="1">
                <a:solidFill>
                  <a:srgbClr val="813763"/>
                </a:solidFill>
                <a:latin typeface="Calibri" pitchFamily="34" charset="0"/>
              </a:rPr>
              <a:t>Správné odpovědi:</a:t>
            </a:r>
          </a:p>
        </p:txBody>
      </p:sp>
      <p:graphicFrame>
        <p:nvGraphicFramePr>
          <p:cNvPr id="15" name="Tabulka 14"/>
          <p:cNvGraphicFramePr>
            <a:graphicFrameLocks noGrp="1"/>
          </p:cNvGraphicFramePr>
          <p:nvPr>
            <p:extLst>
              <p:ext uri="{D42A27DB-BD31-4B8C-83A1-F6EECF244321}">
                <p14:modId xmlns:p14="http://schemas.microsoft.com/office/powerpoint/2010/main" val="4263882203"/>
              </p:ext>
            </p:extLst>
          </p:nvPr>
        </p:nvGraphicFramePr>
        <p:xfrm>
          <a:off x="251520" y="1275606"/>
          <a:ext cx="6696744" cy="3528392"/>
        </p:xfrm>
        <a:graphic>
          <a:graphicData uri="http://schemas.openxmlformats.org/drawingml/2006/table">
            <a:tbl>
              <a:tblPr bandRow="1">
                <a:tableStyleId>{775DCB02-9BB8-47FD-8907-85C794F793BA}</a:tableStyleId>
              </a:tblPr>
              <a:tblGrid>
                <a:gridCol w="3600400"/>
                <a:gridCol w="3096344"/>
              </a:tblGrid>
              <a:tr h="370840">
                <a:tc>
                  <a:txBody>
                    <a:bodyPr/>
                    <a:lstStyle/>
                    <a:p>
                      <a:pPr marL="342900" indent="-342900" algn="l">
                        <a:buAutoNum type="arabicPeriod"/>
                      </a:pPr>
                      <a:r>
                        <a:rPr lang="cs-CZ" sz="1600" dirty="0" smtClean="0">
                          <a:latin typeface="Times New Roman" pitchFamily="18" charset="0"/>
                          <a:cs typeface="Times New Roman" pitchFamily="18" charset="0"/>
                        </a:rPr>
                        <a:t>Ve</a:t>
                      </a:r>
                      <a:r>
                        <a:rPr lang="cs-CZ" sz="1600" baseline="0" dirty="0" smtClean="0">
                          <a:latin typeface="Times New Roman" pitchFamily="18" charset="0"/>
                          <a:cs typeface="Times New Roman" pitchFamily="18" charset="0"/>
                        </a:rPr>
                        <a:t> které větě je předložka nevlastní?</a:t>
                      </a:r>
                      <a:endParaRPr lang="cs-CZ" sz="1600" dirty="0" smtClean="0">
                        <a:latin typeface="Times New Roman" pitchFamily="18" charset="0"/>
                        <a:cs typeface="Times New Roman" pitchFamily="18" charset="0"/>
                      </a:endParaRPr>
                    </a:p>
                    <a:p>
                      <a:pPr marL="342900" indent="-342900" algn="l"/>
                      <a:endParaRPr lang="cs-CZ" sz="1200" dirty="0" smtClean="0">
                        <a:latin typeface="Times New Roman" pitchFamily="18" charset="0"/>
                        <a:cs typeface="Times New Roman" pitchFamily="18" charset="0"/>
                      </a:endParaRPr>
                    </a:p>
                    <a:p>
                      <a:pPr marL="342900" indent="-342900" algn="l"/>
                      <a:r>
                        <a:rPr lang="cs-CZ" sz="1200" dirty="0" smtClean="0">
                          <a:latin typeface="Times New Roman" pitchFamily="18" charset="0"/>
                          <a:cs typeface="Times New Roman" pitchFamily="18" charset="0"/>
                        </a:rPr>
                        <a:t>a/       Nepočítal jsem s cizí pomocí.</a:t>
                      </a:r>
                    </a:p>
                    <a:p>
                      <a:pPr marL="342900" indent="-342900" algn="l"/>
                      <a:r>
                        <a:rPr lang="cs-CZ" sz="1200" dirty="0" smtClean="0">
                          <a:latin typeface="Times New Roman" pitchFamily="18" charset="0"/>
                          <a:cs typeface="Times New Roman" pitchFamily="18" charset="0"/>
                        </a:rPr>
                        <a:t>b/       Všichni mimo</a:t>
                      </a:r>
                      <a:r>
                        <a:rPr lang="cs-CZ" sz="1200" baseline="0" dirty="0" smtClean="0">
                          <a:latin typeface="Times New Roman" pitchFamily="18" charset="0"/>
                          <a:cs typeface="Times New Roman" pitchFamily="18" charset="0"/>
                        </a:rPr>
                        <a:t> Jirku byli poškrábaní.</a:t>
                      </a:r>
                      <a:endParaRPr lang="cs-CZ" sz="1200" dirty="0" smtClean="0">
                        <a:latin typeface="Times New Roman" pitchFamily="18" charset="0"/>
                        <a:cs typeface="Times New Roman" pitchFamily="18" charset="0"/>
                      </a:endParaRPr>
                    </a:p>
                    <a:p>
                      <a:pPr marL="342900" indent="-342900" algn="l"/>
                      <a:r>
                        <a:rPr lang="cs-CZ" sz="1200" dirty="0" smtClean="0">
                          <a:latin typeface="Times New Roman" pitchFamily="18" charset="0"/>
                          <a:cs typeface="Times New Roman" pitchFamily="18" charset="0"/>
                        </a:rPr>
                        <a:t>c/       Raději</a:t>
                      </a:r>
                      <a:r>
                        <a:rPr lang="cs-CZ" sz="1200" baseline="0" dirty="0" smtClean="0">
                          <a:latin typeface="Times New Roman" pitchFamily="18" charset="0"/>
                          <a:cs typeface="Times New Roman" pitchFamily="18" charset="0"/>
                        </a:rPr>
                        <a:t> bych se dnes povaloval někde na mezi.</a:t>
                      </a:r>
                      <a:endParaRPr lang="cs-CZ" sz="1200" dirty="0" smtClean="0">
                        <a:latin typeface="Times New Roman" pitchFamily="18" charset="0"/>
                        <a:cs typeface="Times New Roman" pitchFamily="18" charset="0"/>
                      </a:endParaRPr>
                    </a:p>
                    <a:p>
                      <a:pPr marL="342900" indent="-342900" algn="l"/>
                      <a:r>
                        <a:rPr lang="cs-CZ" sz="1200" dirty="0" smtClean="0">
                          <a:latin typeface="Times New Roman" pitchFamily="18" charset="0"/>
                          <a:cs typeface="Times New Roman" pitchFamily="18" charset="0"/>
                        </a:rPr>
                        <a:t>d/       Nepůjdeme</a:t>
                      </a:r>
                      <a:r>
                        <a:rPr lang="cs-CZ" sz="1200" baseline="0" dirty="0" smtClean="0">
                          <a:latin typeface="Times New Roman" pitchFamily="18" charset="0"/>
                          <a:cs typeface="Times New Roman" pitchFamily="18" charset="0"/>
                        </a:rPr>
                        <a:t> na chvilku vedle?</a:t>
                      </a:r>
                      <a:endParaRPr lang="cs-CZ" sz="1200" dirty="0" smtClean="0">
                        <a:latin typeface="Times New Roman" pitchFamily="18" charset="0"/>
                        <a:cs typeface="Times New Roman" pitchFamily="18" charset="0"/>
                      </a:endParaRPr>
                    </a:p>
                    <a:p>
                      <a:endParaRPr lang="cs-CZ" dirty="0">
                        <a:latin typeface="Times New Roman" pitchFamily="18" charset="0"/>
                        <a:cs typeface="Times New Roman" pitchFamily="18" charset="0"/>
                      </a:endParaRPr>
                    </a:p>
                  </a:txBody>
                  <a:tcPr/>
                </a:tc>
                <a:tc>
                  <a:txBody>
                    <a:bodyPr/>
                    <a:lstStyle/>
                    <a:p>
                      <a:pPr marL="342900" indent="-342900" algn="l">
                        <a:buAutoNum type="arabicPeriod" startAt="3"/>
                      </a:pPr>
                      <a:r>
                        <a:rPr lang="cs-CZ" sz="1600" dirty="0" smtClean="0">
                          <a:latin typeface="Times New Roman" pitchFamily="18" charset="0"/>
                          <a:cs typeface="Times New Roman" pitchFamily="18" charset="0"/>
                        </a:rPr>
                        <a:t>Ve</a:t>
                      </a:r>
                      <a:r>
                        <a:rPr lang="cs-CZ" sz="1600" baseline="0" dirty="0" smtClean="0">
                          <a:latin typeface="Times New Roman" pitchFamily="18" charset="0"/>
                          <a:cs typeface="Times New Roman" pitchFamily="18" charset="0"/>
                        </a:rPr>
                        <a:t> které větě </a:t>
                      </a:r>
                      <a:r>
                        <a:rPr lang="cs-CZ" sz="1600" b="1" baseline="0" dirty="0" smtClean="0">
                          <a:latin typeface="Times New Roman" pitchFamily="18" charset="0"/>
                          <a:cs typeface="Times New Roman" pitchFamily="18" charset="0"/>
                        </a:rPr>
                        <a:t>není </a:t>
                      </a:r>
                      <a:r>
                        <a:rPr lang="cs-CZ" sz="1600" b="0" baseline="0" dirty="0" smtClean="0">
                          <a:latin typeface="Times New Roman" pitchFamily="18" charset="0"/>
                          <a:cs typeface="Times New Roman" pitchFamily="18" charset="0"/>
                        </a:rPr>
                        <a:t>částice</a:t>
                      </a:r>
                      <a:r>
                        <a:rPr lang="cs-CZ" sz="1600" b="1" baseline="0" dirty="0" smtClean="0">
                          <a:latin typeface="Times New Roman" pitchFamily="18" charset="0"/>
                          <a:cs typeface="Times New Roman" pitchFamily="18" charset="0"/>
                        </a:rPr>
                        <a:t>?</a:t>
                      </a:r>
                    </a:p>
                    <a:p>
                      <a:pPr marL="0" indent="0" algn="l">
                        <a:buNone/>
                      </a:pPr>
                      <a:endParaRPr lang="cs-CZ" sz="1200" dirty="0" smtClean="0">
                        <a:latin typeface="Times New Roman" pitchFamily="18" charset="0"/>
                        <a:cs typeface="Times New Roman" pitchFamily="18" charset="0"/>
                      </a:endParaRPr>
                    </a:p>
                    <a:p>
                      <a:pPr marL="0" indent="0" algn="l">
                        <a:buNone/>
                      </a:pPr>
                      <a:r>
                        <a:rPr lang="cs-CZ" sz="1200" dirty="0" smtClean="0">
                          <a:latin typeface="Times New Roman" pitchFamily="18" charset="0"/>
                          <a:cs typeface="Times New Roman" pitchFamily="18" charset="0"/>
                        </a:rPr>
                        <a:t>a/       Neřekla</a:t>
                      </a:r>
                      <a:r>
                        <a:rPr lang="cs-CZ" sz="1200" baseline="0" dirty="0" smtClean="0">
                          <a:latin typeface="Times New Roman" pitchFamily="18" charset="0"/>
                          <a:cs typeface="Times New Roman" pitchFamily="18" charset="0"/>
                        </a:rPr>
                        <a:t> bych to do něj.</a:t>
                      </a:r>
                      <a:endParaRPr lang="cs-CZ" sz="1200" dirty="0" smtClean="0">
                        <a:latin typeface="Times New Roman" pitchFamily="18" charset="0"/>
                        <a:cs typeface="Times New Roman" pitchFamily="18" charset="0"/>
                      </a:endParaRPr>
                    </a:p>
                    <a:p>
                      <a:pPr marL="342900" indent="-342900" algn="l"/>
                      <a:r>
                        <a:rPr lang="cs-CZ" sz="1200" dirty="0" smtClean="0">
                          <a:latin typeface="Times New Roman" pitchFamily="18" charset="0"/>
                          <a:cs typeface="Times New Roman" pitchFamily="18" charset="0"/>
                        </a:rPr>
                        <a:t>b/       Ale</a:t>
                      </a:r>
                      <a:r>
                        <a:rPr lang="cs-CZ" sz="1200" baseline="0" dirty="0" smtClean="0">
                          <a:latin typeface="Times New Roman" pitchFamily="18" charset="0"/>
                          <a:cs typeface="Times New Roman" pitchFamily="18" charset="0"/>
                        </a:rPr>
                        <a:t> to bych do něj nikdy neřekla!</a:t>
                      </a:r>
                      <a:endParaRPr lang="cs-CZ" sz="1200" dirty="0" smtClean="0">
                        <a:latin typeface="Times New Roman" pitchFamily="18" charset="0"/>
                        <a:cs typeface="Times New Roman" pitchFamily="18" charset="0"/>
                      </a:endParaRPr>
                    </a:p>
                    <a:p>
                      <a:pPr marL="342900" indent="-342900" algn="l"/>
                      <a:r>
                        <a:rPr lang="cs-CZ" sz="1200" dirty="0" smtClean="0">
                          <a:latin typeface="Times New Roman" pitchFamily="18" charset="0"/>
                          <a:cs typeface="Times New Roman" pitchFamily="18" charset="0"/>
                        </a:rPr>
                        <a:t>c/       Tak</a:t>
                      </a:r>
                      <a:r>
                        <a:rPr lang="cs-CZ" sz="1200" baseline="0" dirty="0" smtClean="0">
                          <a:latin typeface="Times New Roman" pitchFamily="18" charset="0"/>
                          <a:cs typeface="Times New Roman" pitchFamily="18" charset="0"/>
                        </a:rPr>
                        <a:t> vy takhle!</a:t>
                      </a:r>
                      <a:endParaRPr lang="cs-CZ" sz="1200" dirty="0" smtClean="0">
                        <a:latin typeface="Times New Roman" pitchFamily="18" charset="0"/>
                        <a:cs typeface="Times New Roman" pitchFamily="18" charset="0"/>
                      </a:endParaRPr>
                    </a:p>
                    <a:p>
                      <a:pPr marL="342900" indent="-342900" algn="l"/>
                      <a:r>
                        <a:rPr lang="cs-CZ" sz="1200" dirty="0" smtClean="0">
                          <a:latin typeface="Times New Roman" pitchFamily="18" charset="0"/>
                          <a:cs typeface="Times New Roman" pitchFamily="18" charset="0"/>
                        </a:rPr>
                        <a:t>d/       Nechť</a:t>
                      </a:r>
                      <a:r>
                        <a:rPr lang="cs-CZ" sz="1200" baseline="0" dirty="0" smtClean="0">
                          <a:latin typeface="Times New Roman" pitchFamily="18" charset="0"/>
                          <a:cs typeface="Times New Roman" pitchFamily="18" charset="0"/>
                        </a:rPr>
                        <a:t> se vám výlet vydaří!</a:t>
                      </a:r>
                      <a:endParaRPr lang="cs-CZ" sz="1200" dirty="0" smtClean="0">
                        <a:latin typeface="Times New Roman" pitchFamily="18" charset="0"/>
                        <a:cs typeface="Times New Roman" pitchFamily="18" charset="0"/>
                      </a:endParaRPr>
                    </a:p>
                    <a:p>
                      <a:pPr marL="342900" indent="-342900" algn="l"/>
                      <a:endParaRPr lang="cs-CZ" dirty="0">
                        <a:latin typeface="Times New Roman" pitchFamily="18" charset="0"/>
                        <a:cs typeface="Times New Roman" pitchFamily="18" charset="0"/>
                      </a:endParaRPr>
                    </a:p>
                  </a:txBody>
                  <a:tcPr/>
                </a:tc>
              </a:tr>
              <a:tr h="2004392">
                <a:tc>
                  <a:txBody>
                    <a:bodyPr/>
                    <a:lstStyle/>
                    <a:p>
                      <a:pPr marL="342900" indent="-342900" algn="l">
                        <a:buAutoNum type="arabicPeriod" startAt="2"/>
                      </a:pPr>
                      <a:r>
                        <a:rPr lang="cs-CZ" sz="1600" b="0" baseline="0" dirty="0" smtClean="0">
                          <a:latin typeface="Times New Roman" pitchFamily="18" charset="0"/>
                          <a:cs typeface="Times New Roman" pitchFamily="18" charset="0"/>
                        </a:rPr>
                        <a:t>Vyhledej větu, ve které je spojka podřadicí.</a:t>
                      </a:r>
                    </a:p>
                    <a:p>
                      <a:pPr marL="0" indent="0" algn="l">
                        <a:buNone/>
                      </a:pPr>
                      <a:endParaRPr lang="cs-CZ" sz="1200" dirty="0" smtClean="0">
                        <a:latin typeface="Times New Roman" pitchFamily="18" charset="0"/>
                        <a:cs typeface="Times New Roman" pitchFamily="18" charset="0"/>
                      </a:endParaRPr>
                    </a:p>
                    <a:p>
                      <a:pPr marL="342900" indent="-342900" algn="l"/>
                      <a:r>
                        <a:rPr lang="cs-CZ" sz="1200" dirty="0" smtClean="0">
                          <a:latin typeface="Times New Roman" pitchFamily="18" charset="0"/>
                          <a:cs typeface="Times New Roman" pitchFamily="18" charset="0"/>
                        </a:rPr>
                        <a:t>a/      Vezmi</a:t>
                      </a:r>
                      <a:r>
                        <a:rPr lang="cs-CZ" sz="1200" baseline="0" dirty="0" smtClean="0">
                          <a:latin typeface="Times New Roman" pitchFamily="18" charset="0"/>
                          <a:cs typeface="Times New Roman" pitchFamily="18" charset="0"/>
                        </a:rPr>
                        <a:t> si papriku, nebo rajče.</a:t>
                      </a:r>
                      <a:endParaRPr lang="cs-CZ" sz="1200" dirty="0" smtClean="0">
                        <a:latin typeface="Times New Roman" pitchFamily="18" charset="0"/>
                        <a:cs typeface="Times New Roman" pitchFamily="18" charset="0"/>
                      </a:endParaRPr>
                    </a:p>
                    <a:p>
                      <a:pPr marL="342900" indent="-342900" algn="l"/>
                      <a:r>
                        <a:rPr lang="cs-CZ" sz="1200" dirty="0" smtClean="0">
                          <a:latin typeface="Times New Roman" pitchFamily="18" charset="0"/>
                          <a:cs typeface="Times New Roman" pitchFamily="18" charset="0"/>
                        </a:rPr>
                        <a:t>b/      Úkol</a:t>
                      </a:r>
                      <a:r>
                        <a:rPr lang="cs-CZ" sz="1200" baseline="0" dirty="0" smtClean="0">
                          <a:latin typeface="Times New Roman" pitchFamily="18" charset="0"/>
                          <a:cs typeface="Times New Roman" pitchFamily="18" charset="0"/>
                        </a:rPr>
                        <a:t> sice vyřešila, ale spokojená nebyla.</a:t>
                      </a:r>
                      <a:endParaRPr lang="cs-CZ" sz="1200" dirty="0" smtClean="0">
                        <a:latin typeface="Times New Roman" pitchFamily="18" charset="0"/>
                        <a:cs typeface="Times New Roman" pitchFamily="18" charset="0"/>
                      </a:endParaRPr>
                    </a:p>
                    <a:p>
                      <a:pPr marL="342900" indent="-342900" algn="l"/>
                      <a:r>
                        <a:rPr lang="cs-CZ" sz="1200" dirty="0" smtClean="0">
                          <a:latin typeface="Times New Roman" pitchFamily="18" charset="0"/>
                          <a:cs typeface="Times New Roman" pitchFamily="18" charset="0"/>
                        </a:rPr>
                        <a:t>c/      Jestliže</a:t>
                      </a:r>
                      <a:r>
                        <a:rPr lang="cs-CZ" sz="1200" baseline="0" dirty="0" smtClean="0">
                          <a:latin typeface="Times New Roman" pitchFamily="18" charset="0"/>
                          <a:cs typeface="Times New Roman" pitchFamily="18" charset="0"/>
                        </a:rPr>
                        <a:t> přestaneš cvičit, nebudeš tak ohebný.</a:t>
                      </a:r>
                    </a:p>
                    <a:p>
                      <a:pPr marL="342900" indent="-342900" algn="l"/>
                      <a:r>
                        <a:rPr lang="cs-CZ" sz="1200" dirty="0" smtClean="0">
                          <a:latin typeface="Times New Roman" pitchFamily="18" charset="0"/>
                          <a:cs typeface="Times New Roman" pitchFamily="18" charset="0"/>
                        </a:rPr>
                        <a:t>d/      Sledoval ho s</a:t>
                      </a:r>
                      <a:r>
                        <a:rPr lang="cs-CZ" sz="1200" baseline="0" dirty="0" smtClean="0">
                          <a:latin typeface="Times New Roman" pitchFamily="18" charset="0"/>
                          <a:cs typeface="Times New Roman" pitchFamily="18" charset="0"/>
                        </a:rPr>
                        <a:t> podezřením, měl totiž špatnou </a:t>
                      </a:r>
                    </a:p>
                    <a:p>
                      <a:pPr marL="342900" indent="-342900" algn="l"/>
                      <a:r>
                        <a:rPr lang="cs-CZ" sz="1200" baseline="0" dirty="0" smtClean="0">
                          <a:latin typeface="Times New Roman" pitchFamily="18" charset="0"/>
                          <a:cs typeface="Times New Roman" pitchFamily="18" charset="0"/>
                        </a:rPr>
                        <a:t>         zkušenost.</a:t>
                      </a:r>
                      <a:endParaRPr lang="cs-CZ" sz="1200" dirty="0" smtClean="0">
                        <a:latin typeface="Times New Roman" pitchFamily="18" charset="0"/>
                        <a:cs typeface="Times New Roman" pitchFamily="18" charset="0"/>
                      </a:endParaRPr>
                    </a:p>
                  </a:txBody>
                  <a:tcPr/>
                </a:tc>
                <a:tc>
                  <a:txBody>
                    <a:bodyPr/>
                    <a:lstStyle/>
                    <a:p>
                      <a:pPr marL="342900" marR="0" indent="-342900" algn="l" defTabSz="914400" rtl="0" eaLnBrk="1" fontAlgn="auto" latinLnBrk="0" hangingPunct="1">
                        <a:lnSpc>
                          <a:spcPct val="100000"/>
                        </a:lnSpc>
                        <a:spcBef>
                          <a:spcPts val="0"/>
                        </a:spcBef>
                        <a:spcAft>
                          <a:spcPts val="0"/>
                        </a:spcAft>
                        <a:buClrTx/>
                        <a:buSzTx/>
                        <a:buFontTx/>
                        <a:buAutoNum type="arabicPeriod" startAt="4"/>
                        <a:tabLst/>
                        <a:defRPr/>
                      </a:pPr>
                      <a:r>
                        <a:rPr lang="cs-CZ" sz="1600" b="0" baseline="0" dirty="0" smtClean="0">
                          <a:latin typeface="Times New Roman" pitchFamily="18" charset="0"/>
                          <a:cs typeface="Times New Roman" pitchFamily="18" charset="0"/>
                        </a:rPr>
                        <a:t>Najdeš větu, kde citoslovce </a:t>
                      </a:r>
                      <a:r>
                        <a:rPr lang="cs-CZ" sz="1600" b="1" baseline="0" dirty="0" smtClean="0">
                          <a:latin typeface="Times New Roman" pitchFamily="18" charset="0"/>
                          <a:cs typeface="Times New Roman" pitchFamily="18" charset="0"/>
                        </a:rPr>
                        <a:t>nenahrazuje </a:t>
                      </a:r>
                      <a:r>
                        <a:rPr lang="cs-CZ" sz="1600" b="0" baseline="0" dirty="0" smtClean="0">
                          <a:latin typeface="Times New Roman" pitchFamily="18" charset="0"/>
                          <a:cs typeface="Times New Roman" pitchFamily="18" charset="0"/>
                        </a:rPr>
                        <a:t> přísudek?</a:t>
                      </a:r>
                      <a:endParaRPr lang="cs-CZ" sz="1600" dirty="0" smtClean="0">
                        <a:latin typeface="Times New Roman" pitchFamily="18" charset="0"/>
                        <a:cs typeface="Times New Roman" pitchFamily="18"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cs-CZ" sz="1200" dirty="0" smtClean="0">
                        <a:latin typeface="Times New Roman" pitchFamily="18" charset="0"/>
                        <a:cs typeface="Times New Roman" pitchFamily="18"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cs-CZ" sz="1200" dirty="0" smtClean="0">
                          <a:latin typeface="Times New Roman" pitchFamily="18" charset="0"/>
                          <a:cs typeface="Times New Roman" pitchFamily="18" charset="0"/>
                        </a:rPr>
                        <a:t>a/      Talíř</a:t>
                      </a:r>
                      <a:r>
                        <a:rPr lang="cs-CZ" sz="1200" baseline="0" dirty="0" smtClean="0">
                          <a:latin typeface="Times New Roman" pitchFamily="18" charset="0"/>
                          <a:cs typeface="Times New Roman" pitchFamily="18" charset="0"/>
                        </a:rPr>
                        <a:t> bum bác ze stolu na zem.</a:t>
                      </a:r>
                      <a:endParaRPr lang="cs-CZ" sz="1200" dirty="0" smtClean="0">
                        <a:latin typeface="Times New Roman" pitchFamily="18" charset="0"/>
                        <a:cs typeface="Times New Roman" pitchFamily="18"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cs-CZ" sz="1200" dirty="0" smtClean="0">
                          <a:latin typeface="Times New Roman" pitchFamily="18" charset="0"/>
                          <a:cs typeface="Times New Roman" pitchFamily="18" charset="0"/>
                        </a:rPr>
                        <a:t>b/      Holub</a:t>
                      </a:r>
                      <a:r>
                        <a:rPr lang="cs-CZ" sz="1200" baseline="0" dirty="0" smtClean="0">
                          <a:latin typeface="Times New Roman" pitchFamily="18" charset="0"/>
                          <a:cs typeface="Times New Roman" pitchFamily="18" charset="0"/>
                        </a:rPr>
                        <a:t> frnk na střechu.</a:t>
                      </a:r>
                      <a:endParaRPr lang="cs-CZ" sz="1200" dirty="0" smtClean="0">
                        <a:latin typeface="Times New Roman" pitchFamily="18" charset="0"/>
                        <a:cs typeface="Times New Roman" pitchFamily="18"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cs-CZ" sz="1200" dirty="0" smtClean="0">
                          <a:latin typeface="Times New Roman" pitchFamily="18" charset="0"/>
                          <a:cs typeface="Times New Roman" pitchFamily="18" charset="0"/>
                        </a:rPr>
                        <a:t>c/      Pes</a:t>
                      </a:r>
                      <a:r>
                        <a:rPr lang="cs-CZ" sz="1200" baseline="0" dirty="0" smtClean="0">
                          <a:latin typeface="Times New Roman" pitchFamily="18" charset="0"/>
                          <a:cs typeface="Times New Roman" pitchFamily="18" charset="0"/>
                        </a:rPr>
                        <a:t> </a:t>
                      </a:r>
                      <a:r>
                        <a:rPr lang="cs-CZ" sz="1200" baseline="0" dirty="0" err="1" smtClean="0">
                          <a:latin typeface="Times New Roman" pitchFamily="18" charset="0"/>
                          <a:cs typeface="Times New Roman" pitchFamily="18" charset="0"/>
                        </a:rPr>
                        <a:t>vrrrr</a:t>
                      </a:r>
                      <a:r>
                        <a:rPr lang="cs-CZ" sz="1200" baseline="0" dirty="0" smtClean="0">
                          <a:latin typeface="Times New Roman" pitchFamily="18" charset="0"/>
                          <a:cs typeface="Times New Roman" pitchFamily="18" charset="0"/>
                        </a:rPr>
                        <a:t> na sousedovu kočku.</a:t>
                      </a:r>
                    </a:p>
                    <a:p>
                      <a:pPr marL="0" marR="0" indent="0" algn="l" defTabSz="914400" rtl="0" eaLnBrk="1" fontAlgn="auto" latinLnBrk="0" hangingPunct="1">
                        <a:lnSpc>
                          <a:spcPct val="100000"/>
                        </a:lnSpc>
                        <a:spcBef>
                          <a:spcPts val="0"/>
                        </a:spcBef>
                        <a:spcAft>
                          <a:spcPts val="0"/>
                        </a:spcAft>
                        <a:buClrTx/>
                        <a:buSzTx/>
                        <a:buFontTx/>
                        <a:buNone/>
                        <a:tabLst/>
                        <a:defRPr/>
                      </a:pPr>
                      <a:r>
                        <a:rPr lang="cs-CZ" sz="1200" baseline="0" dirty="0" smtClean="0">
                          <a:latin typeface="Times New Roman" pitchFamily="18" charset="0"/>
                          <a:cs typeface="Times New Roman" pitchFamily="18" charset="0"/>
                        </a:rPr>
                        <a:t>d</a:t>
                      </a:r>
                      <a:r>
                        <a:rPr lang="cs-CZ" sz="1200" baseline="0" smtClean="0">
                          <a:latin typeface="Times New Roman" pitchFamily="18" charset="0"/>
                          <a:cs typeface="Times New Roman" pitchFamily="18" charset="0"/>
                        </a:rPr>
                        <a:t>/      Z </a:t>
                      </a:r>
                      <a:r>
                        <a:rPr lang="cs-CZ" sz="1200" baseline="0" dirty="0" smtClean="0">
                          <a:latin typeface="Times New Roman" pitchFamily="18" charset="0"/>
                          <a:cs typeface="Times New Roman" pitchFamily="18" charset="0"/>
                        </a:rPr>
                        <a:t>půdy se ozvalo tiché mňau.</a:t>
                      </a:r>
                      <a:endParaRPr lang="cs-CZ" sz="1200" dirty="0" smtClean="0">
                        <a:latin typeface="Times New Roman" pitchFamily="18" charset="0"/>
                        <a:cs typeface="Times New Roman" pitchFamily="18" charset="0"/>
                      </a:endParaRPr>
                    </a:p>
                  </a:txBody>
                  <a:tcPr/>
                </a:tc>
              </a:tr>
            </a:tbl>
          </a:graphicData>
        </a:graphic>
      </p:graphicFrame>
      <p:sp>
        <p:nvSpPr>
          <p:cNvPr id="16" name="TextovéPole 15"/>
          <p:cNvSpPr txBox="1">
            <a:spLocks noChangeArrowheads="1"/>
          </p:cNvSpPr>
          <p:nvPr/>
        </p:nvSpPr>
        <p:spPr bwMode="auto">
          <a:xfrm>
            <a:off x="7596188" y="1419225"/>
            <a:ext cx="504825" cy="1200150"/>
          </a:xfrm>
          <a:prstGeom prst="rect">
            <a:avLst/>
          </a:prstGeom>
          <a:noFill/>
          <a:ln w="9525">
            <a:noFill/>
            <a:miter lim="800000"/>
            <a:headEnd/>
            <a:tailEnd/>
          </a:ln>
        </p:spPr>
        <p:txBody>
          <a:bodyPr>
            <a:spAutoFit/>
          </a:bodyPr>
          <a:lstStyle/>
          <a:p>
            <a:pPr marL="228600" indent="-228600">
              <a:buFontTx/>
              <a:buAutoNum type="arabicPeriod"/>
            </a:pPr>
            <a:endParaRPr lang="cs-CZ" sz="1200">
              <a:latin typeface="Calibri" pitchFamily="34" charset="0"/>
            </a:endParaRPr>
          </a:p>
          <a:p>
            <a:pPr marL="228600" indent="-228600">
              <a:buFontTx/>
              <a:buAutoNum type="arabicPeriod"/>
            </a:pPr>
            <a:r>
              <a:rPr lang="cs-CZ" sz="1200">
                <a:latin typeface="Calibri" pitchFamily="34" charset="0"/>
              </a:rPr>
              <a:t>b</a:t>
            </a:r>
          </a:p>
          <a:p>
            <a:pPr marL="228600" indent="-228600">
              <a:buFontTx/>
              <a:buAutoNum type="arabicPeriod"/>
            </a:pPr>
            <a:r>
              <a:rPr lang="cs-CZ" sz="1200">
                <a:latin typeface="Calibri" pitchFamily="34" charset="0"/>
              </a:rPr>
              <a:t>c</a:t>
            </a:r>
          </a:p>
          <a:p>
            <a:pPr marL="228600" indent="-228600">
              <a:buFontTx/>
              <a:buAutoNum type="arabicPeriod"/>
            </a:pPr>
            <a:r>
              <a:rPr lang="cs-CZ" sz="1200">
                <a:latin typeface="Calibri" pitchFamily="34" charset="0"/>
              </a:rPr>
              <a:t>a</a:t>
            </a:r>
          </a:p>
          <a:p>
            <a:pPr marL="228600" indent="-228600">
              <a:buFontTx/>
              <a:buAutoNum type="arabicPeriod"/>
            </a:pPr>
            <a:r>
              <a:rPr lang="cs-CZ" sz="1200">
                <a:latin typeface="Calibri" pitchFamily="34" charset="0"/>
              </a:rPr>
              <a:t>d</a:t>
            </a:r>
          </a:p>
          <a:p>
            <a:pPr marL="228600" indent="-228600"/>
            <a:endParaRPr lang="cs-CZ" sz="1200">
              <a:latin typeface="Calibri" pitchFamily="34" charset="0"/>
            </a:endParaRPr>
          </a:p>
        </p:txBody>
      </p:sp>
      <p:sp>
        <p:nvSpPr>
          <p:cNvPr id="17" name="TextovéPole 16"/>
          <p:cNvSpPr txBox="1">
            <a:spLocks noChangeArrowheads="1"/>
          </p:cNvSpPr>
          <p:nvPr/>
        </p:nvSpPr>
        <p:spPr bwMode="auto">
          <a:xfrm>
            <a:off x="7532688" y="4237038"/>
            <a:ext cx="1439862" cy="306387"/>
          </a:xfrm>
          <a:prstGeom prst="rect">
            <a:avLst/>
          </a:prstGeom>
          <a:noFill/>
          <a:ln w="9525">
            <a:noFill/>
            <a:miter lim="800000"/>
            <a:headEnd/>
            <a:tailEnd/>
          </a:ln>
        </p:spPr>
        <p:txBody>
          <a:bodyPr>
            <a:spAutoFit/>
          </a:bodyPr>
          <a:lstStyle/>
          <a:p>
            <a:r>
              <a:rPr lang="cs-CZ" sz="1400">
                <a:solidFill>
                  <a:srgbClr val="813763"/>
                </a:solidFill>
                <a:latin typeface="Calibri" pitchFamily="34" charset="0"/>
              </a:rPr>
              <a:t>Test  na známku</a:t>
            </a:r>
          </a:p>
        </p:txBody>
      </p:sp>
      <p:sp>
        <p:nvSpPr>
          <p:cNvPr id="14" name="TextovéPole 13"/>
          <p:cNvSpPr txBox="1"/>
          <p:nvPr/>
        </p:nvSpPr>
        <p:spPr>
          <a:xfrm>
            <a:off x="0" y="0"/>
            <a:ext cx="9144000" cy="492125"/>
          </a:xfrm>
          <a:prstGeom prst="rect">
            <a:avLst/>
          </a:prstGeom>
          <a:solidFill>
            <a:schemeClr val="accent6">
              <a:lumMod val="40000"/>
              <a:lumOff val="60000"/>
            </a:schemeClr>
          </a:solidFill>
        </p:spPr>
        <p:txBody>
          <a:bodyPr>
            <a:spAutoFit/>
          </a:bodyPr>
          <a:lstStyle/>
          <a:p>
            <a:pPr fontAlgn="auto">
              <a:spcBef>
                <a:spcPts val="0"/>
              </a:spcBef>
              <a:spcAft>
                <a:spcPts val="0"/>
              </a:spcAft>
              <a:defRPr/>
            </a:pPr>
            <a:r>
              <a:rPr lang="cs-CZ" sz="1200" b="1" dirty="0">
                <a:solidFill>
                  <a:schemeClr val="accent3">
                    <a:lumMod val="50000"/>
                  </a:schemeClr>
                </a:solidFill>
                <a:latin typeface="Times New Roman" pitchFamily="18" charset="0"/>
                <a:cs typeface="Times New Roman" pitchFamily="18" charset="0"/>
              </a:rPr>
              <a:t>Elektronická  učebnice - II. stupeň                 </a:t>
            </a:r>
            <a:r>
              <a:rPr lang="cs-CZ" sz="1000" dirty="0">
                <a:solidFill>
                  <a:schemeClr val="accent3">
                    <a:lumMod val="50000"/>
                  </a:schemeClr>
                </a:solidFill>
                <a:latin typeface="Times New Roman" pitchFamily="18" charset="0"/>
                <a:cs typeface="Times New Roman" pitchFamily="18" charset="0"/>
              </a:rPr>
              <a:t>Základní škola Děčín VI, Na Stráni 879/2  – příspěvková organizace               </a:t>
            </a:r>
            <a:r>
              <a:rPr lang="cs-CZ" sz="1600" b="1" dirty="0">
                <a:solidFill>
                  <a:schemeClr val="accent3">
                    <a:lumMod val="50000"/>
                  </a:schemeClr>
                </a:solidFill>
                <a:latin typeface="Times New Roman" pitchFamily="18" charset="0"/>
                <a:cs typeface="Times New Roman" pitchFamily="18" charset="0"/>
              </a:rPr>
              <a:t>Český jazyk a literatura</a:t>
            </a:r>
          </a:p>
          <a:p>
            <a:pPr fontAlgn="auto">
              <a:spcBef>
                <a:spcPts val="0"/>
              </a:spcBef>
              <a:spcAft>
                <a:spcPts val="0"/>
              </a:spcAft>
              <a:defRPr/>
            </a:pPr>
            <a:endParaRPr lang="cs-CZ" sz="10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grpId="0" nodeType="clickEffect">
                                  <p:stCondLst>
                                    <p:cond delay="0"/>
                                  </p:stCondLst>
                                  <p:childTnLst>
                                    <p:set>
                                      <p:cBhvr>
                                        <p:cTn id="12" dur="1" fill="hold">
                                          <p:stCondLst>
                                            <p:cond delay="0"/>
                                          </p:stCondLst>
                                        </p:cTn>
                                        <p:tgtEl>
                                          <p:spTgt spid="17"/>
                                        </p:tgtEl>
                                        <p:attrNameLst>
                                          <p:attrName>style.visibility</p:attrName>
                                        </p:attrNameLst>
                                      </p:cBhvr>
                                      <p:to>
                                        <p:strVal val="visible"/>
                                      </p:to>
                                    </p:set>
                                    <p:animEffect transition="in" filter="fade">
                                      <p:cBhvr>
                                        <p:cTn id="13" dur="1000"/>
                                        <p:tgtEl>
                                          <p:spTgt spid="17"/>
                                        </p:tgtEl>
                                      </p:cBhvr>
                                    </p:animEffect>
                                    <p:anim calcmode="lin" valueType="num">
                                      <p:cBhvr>
                                        <p:cTn id="14" dur="1000" fill="hold"/>
                                        <p:tgtEl>
                                          <p:spTgt spid="17"/>
                                        </p:tgtEl>
                                        <p:attrNameLst>
                                          <p:attrName>ppt_x</p:attrName>
                                        </p:attrNameLst>
                                      </p:cBhvr>
                                      <p:tavLst>
                                        <p:tav tm="0">
                                          <p:val>
                                            <p:strVal val="#ppt_x"/>
                                          </p:val>
                                        </p:tav>
                                        <p:tav tm="100000">
                                          <p:val>
                                            <p:strVal val="#ppt_x"/>
                                          </p:val>
                                        </p:tav>
                                      </p:tavLst>
                                    </p:anim>
                                    <p:anim calcmode="lin" valueType="num">
                                      <p:cBhvr>
                                        <p:cTn id="15" dur="1000" fill="hold"/>
                                        <p:tgtEl>
                                          <p:spTgt spid="17"/>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2" presetClass="entr" presetSubtype="4" fill="hold" nodeType="clickEffect">
                                  <p:stCondLst>
                                    <p:cond delay="0"/>
                                  </p:stCondLst>
                                  <p:childTnLst>
                                    <p:set>
                                      <p:cBhvr>
                                        <p:cTn id="19" dur="1" fill="hold">
                                          <p:stCondLst>
                                            <p:cond delay="0"/>
                                          </p:stCondLst>
                                        </p:cTn>
                                        <p:tgtEl>
                                          <p:spTgt spid="15"/>
                                        </p:tgtEl>
                                        <p:attrNameLst>
                                          <p:attrName>style.visibility</p:attrName>
                                        </p:attrNameLst>
                                      </p:cBhvr>
                                      <p:to>
                                        <p:strVal val="visible"/>
                                      </p:to>
                                    </p:set>
                                    <p:anim calcmode="lin" valueType="num">
                                      <p:cBhvr additive="base">
                                        <p:cTn id="20" dur="500" fill="hold"/>
                                        <p:tgtEl>
                                          <p:spTgt spid="15"/>
                                        </p:tgtEl>
                                        <p:attrNameLst>
                                          <p:attrName>ppt_x</p:attrName>
                                        </p:attrNameLst>
                                      </p:cBhvr>
                                      <p:tavLst>
                                        <p:tav tm="0">
                                          <p:val>
                                            <p:strVal val="#ppt_x"/>
                                          </p:val>
                                        </p:tav>
                                        <p:tav tm="100000">
                                          <p:val>
                                            <p:strVal val="#ppt_x"/>
                                          </p:val>
                                        </p:tav>
                                      </p:tavLst>
                                    </p:anim>
                                    <p:anim calcmode="lin" valueType="num">
                                      <p:cBhvr additive="base">
                                        <p:cTn id="21"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26" presetClass="entr" presetSubtype="0" fill="hold" grpId="0" nodeType="clickEffect">
                                  <p:stCondLst>
                                    <p:cond delay="0"/>
                                  </p:stCondLst>
                                  <p:childTnLst>
                                    <p:set>
                                      <p:cBhvr>
                                        <p:cTn id="25" dur="1" fill="hold">
                                          <p:stCondLst>
                                            <p:cond delay="0"/>
                                          </p:stCondLst>
                                        </p:cTn>
                                        <p:tgtEl>
                                          <p:spTgt spid="13"/>
                                        </p:tgtEl>
                                        <p:attrNameLst>
                                          <p:attrName>style.visibility</p:attrName>
                                        </p:attrNameLst>
                                      </p:cBhvr>
                                      <p:to>
                                        <p:strVal val="visible"/>
                                      </p:to>
                                    </p:set>
                                    <p:animEffect transition="in" filter="wipe(down)">
                                      <p:cBhvr>
                                        <p:cTn id="26" dur="580">
                                          <p:stCondLst>
                                            <p:cond delay="0"/>
                                          </p:stCondLst>
                                        </p:cTn>
                                        <p:tgtEl>
                                          <p:spTgt spid="13"/>
                                        </p:tgtEl>
                                      </p:cBhvr>
                                    </p:animEffect>
                                    <p:anim calcmode="lin" valueType="num">
                                      <p:cBhvr>
                                        <p:cTn id="27" dur="1822" tmFilter="0,0; 0.14,0.36; 0.43,0.73; 0.71,0.91; 1.0,1.0">
                                          <p:stCondLst>
                                            <p:cond delay="0"/>
                                          </p:stCondLst>
                                        </p:cTn>
                                        <p:tgtEl>
                                          <p:spTgt spid="13"/>
                                        </p:tgtEl>
                                        <p:attrNameLst>
                                          <p:attrName>ppt_x</p:attrName>
                                        </p:attrNameLst>
                                      </p:cBhvr>
                                      <p:tavLst>
                                        <p:tav tm="0">
                                          <p:val>
                                            <p:strVal val="#ppt_x-0.25"/>
                                          </p:val>
                                        </p:tav>
                                        <p:tav tm="100000">
                                          <p:val>
                                            <p:strVal val="#ppt_x"/>
                                          </p:val>
                                        </p:tav>
                                      </p:tavLst>
                                    </p:anim>
                                    <p:anim calcmode="lin" valueType="num">
                                      <p:cBhvr>
                                        <p:cTn id="28" dur="664" tmFilter="0.0,0.0; 0.25,0.07; 0.50,0.2; 0.75,0.467; 1.0,1.0">
                                          <p:stCondLst>
                                            <p:cond delay="0"/>
                                          </p:stCondLst>
                                        </p:cTn>
                                        <p:tgtEl>
                                          <p:spTgt spid="13"/>
                                        </p:tgtEl>
                                        <p:attrNameLst>
                                          <p:attrName>ppt_y</p:attrName>
                                        </p:attrNameLst>
                                      </p:cBhvr>
                                      <p:tavLst>
                                        <p:tav tm="0" fmla="#ppt_y-sin(pi*$)/3">
                                          <p:val>
                                            <p:fltVal val="0.5"/>
                                          </p:val>
                                        </p:tav>
                                        <p:tav tm="100000">
                                          <p:val>
                                            <p:fltVal val="1"/>
                                          </p:val>
                                        </p:tav>
                                      </p:tavLst>
                                    </p:anim>
                                    <p:anim calcmode="lin" valueType="num">
                                      <p:cBhvr>
                                        <p:cTn id="29" dur="664" tmFilter="0, 0; 0.125,0.2665; 0.25,0.4; 0.375,0.465; 0.5,0.5;  0.625,0.535; 0.75,0.6; 0.875,0.7335; 1,1">
                                          <p:stCondLst>
                                            <p:cond delay="664"/>
                                          </p:stCondLst>
                                        </p:cTn>
                                        <p:tgtEl>
                                          <p:spTgt spid="13"/>
                                        </p:tgtEl>
                                        <p:attrNameLst>
                                          <p:attrName>ppt_y</p:attrName>
                                        </p:attrNameLst>
                                      </p:cBhvr>
                                      <p:tavLst>
                                        <p:tav tm="0" fmla="#ppt_y-sin(pi*$)/9">
                                          <p:val>
                                            <p:fltVal val="0"/>
                                          </p:val>
                                        </p:tav>
                                        <p:tav tm="100000">
                                          <p:val>
                                            <p:fltVal val="1"/>
                                          </p:val>
                                        </p:tav>
                                      </p:tavLst>
                                    </p:anim>
                                    <p:anim calcmode="lin" valueType="num">
                                      <p:cBhvr>
                                        <p:cTn id="30" dur="332" tmFilter="0, 0; 0.125,0.2665; 0.25,0.4; 0.375,0.465; 0.5,0.5;  0.625,0.535; 0.75,0.6; 0.875,0.7335; 1,1">
                                          <p:stCondLst>
                                            <p:cond delay="1324"/>
                                          </p:stCondLst>
                                        </p:cTn>
                                        <p:tgtEl>
                                          <p:spTgt spid="13"/>
                                        </p:tgtEl>
                                        <p:attrNameLst>
                                          <p:attrName>ppt_y</p:attrName>
                                        </p:attrNameLst>
                                      </p:cBhvr>
                                      <p:tavLst>
                                        <p:tav tm="0" fmla="#ppt_y-sin(pi*$)/27">
                                          <p:val>
                                            <p:fltVal val="0"/>
                                          </p:val>
                                        </p:tav>
                                        <p:tav tm="100000">
                                          <p:val>
                                            <p:fltVal val="1"/>
                                          </p:val>
                                        </p:tav>
                                      </p:tavLst>
                                    </p:anim>
                                    <p:anim calcmode="lin" valueType="num">
                                      <p:cBhvr>
                                        <p:cTn id="31" dur="164" tmFilter="0, 0; 0.125,0.2665; 0.25,0.4; 0.375,0.465; 0.5,0.5;  0.625,0.535; 0.75,0.6; 0.875,0.7335; 1,1">
                                          <p:stCondLst>
                                            <p:cond delay="1656"/>
                                          </p:stCondLst>
                                        </p:cTn>
                                        <p:tgtEl>
                                          <p:spTgt spid="13"/>
                                        </p:tgtEl>
                                        <p:attrNameLst>
                                          <p:attrName>ppt_y</p:attrName>
                                        </p:attrNameLst>
                                      </p:cBhvr>
                                      <p:tavLst>
                                        <p:tav tm="0" fmla="#ppt_y-sin(pi*$)/81">
                                          <p:val>
                                            <p:fltVal val="0"/>
                                          </p:val>
                                        </p:tav>
                                        <p:tav tm="100000">
                                          <p:val>
                                            <p:fltVal val="1"/>
                                          </p:val>
                                        </p:tav>
                                      </p:tavLst>
                                    </p:anim>
                                    <p:animScale>
                                      <p:cBhvr>
                                        <p:cTn id="32" dur="26">
                                          <p:stCondLst>
                                            <p:cond delay="650"/>
                                          </p:stCondLst>
                                        </p:cTn>
                                        <p:tgtEl>
                                          <p:spTgt spid="13"/>
                                        </p:tgtEl>
                                      </p:cBhvr>
                                      <p:to x="100000" y="60000"/>
                                    </p:animScale>
                                    <p:animScale>
                                      <p:cBhvr>
                                        <p:cTn id="33" dur="166" decel="50000">
                                          <p:stCondLst>
                                            <p:cond delay="676"/>
                                          </p:stCondLst>
                                        </p:cTn>
                                        <p:tgtEl>
                                          <p:spTgt spid="13"/>
                                        </p:tgtEl>
                                      </p:cBhvr>
                                      <p:to x="100000" y="100000"/>
                                    </p:animScale>
                                    <p:animScale>
                                      <p:cBhvr>
                                        <p:cTn id="34" dur="26">
                                          <p:stCondLst>
                                            <p:cond delay="1312"/>
                                          </p:stCondLst>
                                        </p:cTn>
                                        <p:tgtEl>
                                          <p:spTgt spid="13"/>
                                        </p:tgtEl>
                                      </p:cBhvr>
                                      <p:to x="100000" y="80000"/>
                                    </p:animScale>
                                    <p:animScale>
                                      <p:cBhvr>
                                        <p:cTn id="35" dur="166" decel="50000">
                                          <p:stCondLst>
                                            <p:cond delay="1338"/>
                                          </p:stCondLst>
                                        </p:cTn>
                                        <p:tgtEl>
                                          <p:spTgt spid="13"/>
                                        </p:tgtEl>
                                      </p:cBhvr>
                                      <p:to x="100000" y="100000"/>
                                    </p:animScale>
                                    <p:animScale>
                                      <p:cBhvr>
                                        <p:cTn id="36" dur="26">
                                          <p:stCondLst>
                                            <p:cond delay="1642"/>
                                          </p:stCondLst>
                                        </p:cTn>
                                        <p:tgtEl>
                                          <p:spTgt spid="13"/>
                                        </p:tgtEl>
                                      </p:cBhvr>
                                      <p:to x="100000" y="90000"/>
                                    </p:animScale>
                                    <p:animScale>
                                      <p:cBhvr>
                                        <p:cTn id="37" dur="166" decel="50000">
                                          <p:stCondLst>
                                            <p:cond delay="1668"/>
                                          </p:stCondLst>
                                        </p:cTn>
                                        <p:tgtEl>
                                          <p:spTgt spid="13"/>
                                        </p:tgtEl>
                                      </p:cBhvr>
                                      <p:to x="100000" y="100000"/>
                                    </p:animScale>
                                    <p:animScale>
                                      <p:cBhvr>
                                        <p:cTn id="38" dur="26">
                                          <p:stCondLst>
                                            <p:cond delay="1808"/>
                                          </p:stCondLst>
                                        </p:cTn>
                                        <p:tgtEl>
                                          <p:spTgt spid="13"/>
                                        </p:tgtEl>
                                      </p:cBhvr>
                                      <p:to x="100000" y="95000"/>
                                    </p:animScale>
                                    <p:animScale>
                                      <p:cBhvr>
                                        <p:cTn id="39" dur="166" decel="50000">
                                          <p:stCondLst>
                                            <p:cond delay="1834"/>
                                          </p:stCondLst>
                                        </p:cTn>
                                        <p:tgtEl>
                                          <p:spTgt spid="13"/>
                                        </p:tgtEl>
                                      </p:cBhvr>
                                      <p:to x="100000" y="100000"/>
                                    </p:animScale>
                                  </p:childTnLst>
                                </p:cTn>
                              </p:par>
                            </p:childTnLst>
                          </p:cTn>
                        </p:par>
                      </p:childTnLst>
                    </p:cTn>
                  </p:par>
                  <p:par>
                    <p:cTn id="40" fill="hold">
                      <p:stCondLst>
                        <p:cond delay="indefinite"/>
                      </p:stCondLst>
                      <p:childTnLst>
                        <p:par>
                          <p:cTn id="41" fill="hold">
                            <p:stCondLst>
                              <p:cond delay="0"/>
                            </p:stCondLst>
                            <p:childTnLst>
                              <p:par>
                                <p:cTn id="42" presetID="7" presetClass="entr" presetSubtype="4" fill="hold" grpId="0" nodeType="clickEffect">
                                  <p:stCondLst>
                                    <p:cond delay="0"/>
                                  </p:stCondLst>
                                  <p:childTnLst>
                                    <p:set>
                                      <p:cBhvr>
                                        <p:cTn id="43" dur="1" fill="hold">
                                          <p:stCondLst>
                                            <p:cond delay="0"/>
                                          </p:stCondLst>
                                        </p:cTn>
                                        <p:tgtEl>
                                          <p:spTgt spid="16"/>
                                        </p:tgtEl>
                                        <p:attrNameLst>
                                          <p:attrName>style.visibility</p:attrName>
                                        </p:attrNameLst>
                                      </p:cBhvr>
                                      <p:to>
                                        <p:strVal val="visible"/>
                                      </p:to>
                                    </p:set>
                                    <p:anim calcmode="lin" valueType="num">
                                      <p:cBhvr additive="base">
                                        <p:cTn id="44" dur="5000" fill="hold"/>
                                        <p:tgtEl>
                                          <p:spTgt spid="16"/>
                                        </p:tgtEl>
                                        <p:attrNameLst>
                                          <p:attrName>ppt_x</p:attrName>
                                        </p:attrNameLst>
                                      </p:cBhvr>
                                      <p:tavLst>
                                        <p:tav tm="0">
                                          <p:val>
                                            <p:strVal val="#ppt_x"/>
                                          </p:val>
                                        </p:tav>
                                        <p:tav tm="100000">
                                          <p:val>
                                            <p:strVal val="#ppt_x"/>
                                          </p:val>
                                        </p:tav>
                                      </p:tavLst>
                                    </p:anim>
                                    <p:anim calcmode="lin" valueType="num">
                                      <p:cBhvr additive="base">
                                        <p:cTn id="45" dur="5000" fill="hold"/>
                                        <p:tgtEl>
                                          <p:spTgt spid="1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3" grpId="0"/>
      <p:bldP spid="16" grpId="0"/>
      <p:bldP spid="17"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ovéPole 1"/>
          <p:cNvSpPr txBox="1"/>
          <p:nvPr/>
        </p:nvSpPr>
        <p:spPr>
          <a:xfrm>
            <a:off x="0" y="0"/>
            <a:ext cx="9144000" cy="492125"/>
          </a:xfrm>
          <a:prstGeom prst="rect">
            <a:avLst/>
          </a:prstGeom>
          <a:solidFill>
            <a:schemeClr val="accent6">
              <a:lumMod val="40000"/>
              <a:lumOff val="60000"/>
            </a:schemeClr>
          </a:solidFill>
        </p:spPr>
        <p:txBody>
          <a:bodyPr>
            <a:spAutoFit/>
          </a:bodyPr>
          <a:lstStyle/>
          <a:p>
            <a:pPr fontAlgn="auto">
              <a:spcBef>
                <a:spcPts val="0"/>
              </a:spcBef>
              <a:spcAft>
                <a:spcPts val="0"/>
              </a:spcAft>
              <a:defRPr/>
            </a:pPr>
            <a:r>
              <a:rPr lang="cs-CZ" sz="1200" b="1" dirty="0">
                <a:solidFill>
                  <a:schemeClr val="accent3">
                    <a:lumMod val="50000"/>
                  </a:schemeClr>
                </a:solidFill>
                <a:latin typeface="Times New Roman" pitchFamily="18" charset="0"/>
                <a:cs typeface="Times New Roman" pitchFamily="18" charset="0"/>
              </a:rPr>
              <a:t>Elektronická  učebnice - II. stupeň                 </a:t>
            </a:r>
            <a:r>
              <a:rPr lang="cs-CZ" sz="1000" dirty="0">
                <a:solidFill>
                  <a:schemeClr val="accent3">
                    <a:lumMod val="50000"/>
                  </a:schemeClr>
                </a:solidFill>
                <a:latin typeface="Times New Roman" pitchFamily="18" charset="0"/>
                <a:cs typeface="Times New Roman" pitchFamily="18" charset="0"/>
              </a:rPr>
              <a:t>Základní škola Děčín VI, Na Stráni 879/2  – příspěvková organizace               </a:t>
            </a:r>
            <a:r>
              <a:rPr lang="cs-CZ" sz="1600" b="1" dirty="0">
                <a:solidFill>
                  <a:schemeClr val="accent3">
                    <a:lumMod val="50000"/>
                  </a:schemeClr>
                </a:solidFill>
                <a:latin typeface="Times New Roman" pitchFamily="18" charset="0"/>
                <a:cs typeface="Times New Roman" pitchFamily="18" charset="0"/>
              </a:rPr>
              <a:t>Český jazyk a literatura</a:t>
            </a:r>
          </a:p>
          <a:p>
            <a:pPr fontAlgn="auto">
              <a:spcBef>
                <a:spcPts val="0"/>
              </a:spcBef>
              <a:spcAft>
                <a:spcPts val="0"/>
              </a:spcAft>
              <a:defRPr/>
            </a:pPr>
            <a:endParaRPr lang="cs-CZ" sz="1000" dirty="0">
              <a:latin typeface="Times New Roman" pitchFamily="18" charset="0"/>
              <a:cs typeface="Times New Roman" pitchFamily="18" charset="0"/>
            </a:endParaRPr>
          </a:p>
        </p:txBody>
      </p:sp>
      <p:sp>
        <p:nvSpPr>
          <p:cNvPr id="3" name="Nadpis 1"/>
          <p:cNvSpPr txBox="1">
            <a:spLocks/>
          </p:cNvSpPr>
          <p:nvPr/>
        </p:nvSpPr>
        <p:spPr>
          <a:xfrm>
            <a:off x="179512" y="484188"/>
            <a:ext cx="4032448" cy="593725"/>
          </a:xfrm>
          <a:prstGeom prst="rect">
            <a:avLst/>
          </a:prstGeom>
        </p:spPr>
        <p:txBody>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algn="l"/>
            <a:r>
              <a:rPr lang="cs-CZ" sz="2500" b="1" dirty="0" smtClean="0">
                <a:latin typeface="Times New Roman" pitchFamily="18" charset="0"/>
                <a:cs typeface="Times New Roman" pitchFamily="18" charset="0"/>
              </a:rPr>
              <a:t>14.9 Použité zdroje, citace</a:t>
            </a:r>
          </a:p>
        </p:txBody>
      </p:sp>
      <p:sp>
        <p:nvSpPr>
          <p:cNvPr id="4" name="Obdélník 3"/>
          <p:cNvSpPr/>
          <p:nvPr/>
        </p:nvSpPr>
        <p:spPr>
          <a:xfrm>
            <a:off x="251520" y="1635646"/>
            <a:ext cx="8496944" cy="2016224"/>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lvl="0"/>
            <a:r>
              <a:rPr lang="cs-CZ" sz="1400" dirty="0">
                <a:latin typeface="Times New Roman" pitchFamily="18" charset="0"/>
                <a:cs typeface="Times New Roman" pitchFamily="18" charset="0"/>
              </a:rPr>
              <a:t>V. Bičíková, Z. Topil, F. Šafránek: Český jazyk pro 7. ročník (učebnice), Tobiáš, Havlíčkův Brod 2005.</a:t>
            </a:r>
          </a:p>
          <a:p>
            <a:pPr lvl="0"/>
            <a:r>
              <a:rPr lang="cs-CZ" sz="1400" dirty="0">
                <a:latin typeface="Times New Roman" pitchFamily="18" charset="0"/>
                <a:cs typeface="Times New Roman" pitchFamily="18" charset="0"/>
              </a:rPr>
              <a:t>V. Bičíková, Z. Topil, F. Šafránek: Český jazyk pro 7. ročník (pracovní sešit), Tobiáš, Havlíčkův Brod 2001.</a:t>
            </a:r>
          </a:p>
          <a:p>
            <a:pPr lvl="0"/>
            <a:r>
              <a:rPr lang="cs-CZ" sz="1400" dirty="0">
                <a:latin typeface="Times New Roman" pitchFamily="18" charset="0"/>
                <a:cs typeface="Times New Roman" pitchFamily="18" charset="0"/>
              </a:rPr>
              <a:t>V. Bičíková, Z. Topil, F. Šafránek: Český jazyk pro 8. ročník (učebnice), Tobiáš, Havlíčkův Brod 2002.</a:t>
            </a:r>
          </a:p>
          <a:p>
            <a:pPr lvl="0"/>
            <a:r>
              <a:rPr lang="cs-CZ" sz="1400" dirty="0">
                <a:latin typeface="Times New Roman" pitchFamily="18" charset="0"/>
                <a:cs typeface="Times New Roman" pitchFamily="18" charset="0"/>
              </a:rPr>
              <a:t>V. Bičíková, Z. Topil, F. Šafránek: Český jazyk pro 8. ročník (pracovní sešit), Tobiáš, Havlíčkův Brod 2002.</a:t>
            </a:r>
          </a:p>
          <a:p>
            <a:pPr lvl="0"/>
            <a:r>
              <a:rPr lang="cs-CZ" sz="1400" u="sng" dirty="0">
                <a:latin typeface="Times New Roman" pitchFamily="18" charset="0"/>
                <a:cs typeface="Times New Roman" pitchFamily="18" charset="0"/>
                <a:hlinkClick r:id="rId2"/>
              </a:rPr>
              <a:t>http://images2.fanpop.com/image/photos/8600000/winx-witch-winx-vs-witch-8680588-433-632.jpg</a:t>
            </a:r>
            <a:endParaRPr lang="cs-CZ" sz="1400" dirty="0">
              <a:latin typeface="Times New Roman" pitchFamily="18" charset="0"/>
              <a:cs typeface="Times New Roman" pitchFamily="18" charset="0"/>
            </a:endParaRPr>
          </a:p>
          <a:p>
            <a:r>
              <a:rPr lang="cs-CZ" sz="1400" u="sng" dirty="0">
                <a:latin typeface="Times New Roman" pitchFamily="18" charset="0"/>
                <a:cs typeface="Times New Roman" pitchFamily="18" charset="0"/>
                <a:hlinkClick r:id="rId3"/>
              </a:rPr>
              <a:t>http://www.boskowan.com/www/jirka/vesmir/planets/accessories/solarsys.gif</a:t>
            </a:r>
            <a:endParaRPr lang="cs-CZ" sz="1400" dirty="0">
              <a:latin typeface="Times New Roman" pitchFamily="18" charset="0"/>
              <a:cs typeface="Times New Roman" pitchFamily="18" charset="0"/>
            </a:endParaRPr>
          </a:p>
        </p:txBody>
      </p:sp>
    </p:spTree>
    <p:extLst>
      <p:ext uri="{BB962C8B-B14F-4D97-AF65-F5344CB8AC3E}">
        <p14:creationId xmlns:p14="http://schemas.microsoft.com/office/powerpoint/2010/main" val="14886605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theme/theme1.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solidFill>
          <a:schemeClr val="accent6">
            <a:lumMod val="40000"/>
            <a:lumOff val="60000"/>
          </a:schemeClr>
        </a:solidFill>
      </a:spPr>
      <a:bodyPr wrap="square" rtlCol="0">
        <a:spAutoFit/>
      </a:bodyPr>
      <a:lstStyle>
        <a:defPPr>
          <a:defRPr sz="1200" b="1" dirty="0" smtClean="0">
            <a:solidFill>
              <a:schemeClr val="accent3">
                <a:lumMod val="50000"/>
              </a:schemeClr>
            </a:solidFill>
          </a:defRPr>
        </a:defPPr>
      </a:lstStyle>
    </a:txDef>
  </a:objectDefaults>
  <a:extraClrSchemeLst/>
</a:theme>
</file>

<file path=ppt/theme/theme2.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2152</TotalTime>
  <Words>1824</Words>
  <Application>Microsoft Office PowerPoint</Application>
  <PresentationFormat>Předvádění na obrazovce (16:9)</PresentationFormat>
  <Paragraphs>201</Paragraphs>
  <Slides>10</Slides>
  <Notes>8</Notes>
  <HiddenSlides>0</HiddenSlides>
  <MMClips>0</MMClips>
  <ScaleCrop>false</ScaleCrop>
  <HeadingPairs>
    <vt:vector size="4" baseType="variant">
      <vt:variant>
        <vt:lpstr>Motiv</vt:lpstr>
      </vt:variant>
      <vt:variant>
        <vt:i4>1</vt:i4>
      </vt:variant>
      <vt:variant>
        <vt:lpstr>Nadpisy snímků</vt:lpstr>
      </vt:variant>
      <vt:variant>
        <vt:i4>10</vt:i4>
      </vt:variant>
    </vt:vector>
  </HeadingPairs>
  <TitlesOfParts>
    <vt:vector size="11" baseType="lpstr">
      <vt:lpstr>Motiv sady Office</vt:lpstr>
      <vt:lpstr>14.1  Předložky, spojky, částice, citoslovce</vt:lpstr>
      <vt:lpstr>14.2  Co již víme?</vt:lpstr>
      <vt:lpstr>14.3  Jaké si řekneme nové termíny a názvy?</vt:lpstr>
      <vt:lpstr>14.4  Co si řekneme nového?</vt:lpstr>
      <vt:lpstr>14.5  Procvičení a příklady</vt:lpstr>
      <vt:lpstr>14.6  Něco navíc pro šikovné</vt:lpstr>
      <vt:lpstr>14.7  CLIL (Prepositions, conjunctions, particles, interjections)</vt:lpstr>
      <vt:lpstr>14.8  Test znalostí</vt:lpstr>
      <vt:lpstr>Prezentace aplikace PowerPoint</vt:lpstr>
      <vt:lpstr>Prezentace aplikace PowerPoint</vt:lpstr>
    </vt:vector>
  </TitlesOfParts>
  <Company>Základní škla Děčín VI</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Snímek 1</dc:title>
  <dc:creator>prusa</dc:creator>
  <cp:lastModifiedBy>krivankova</cp:lastModifiedBy>
  <cp:revision>179</cp:revision>
  <dcterms:created xsi:type="dcterms:W3CDTF">2010-10-18T18:21:56Z</dcterms:created>
  <dcterms:modified xsi:type="dcterms:W3CDTF">2012-01-15T15:57:05Z</dcterms:modified>
</cp:coreProperties>
</file>