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75DBFF"/>
    <a:srgbClr val="FE82C9"/>
    <a:srgbClr val="FFD653"/>
    <a:srgbClr val="813763"/>
    <a:srgbClr val="FFFF99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649" autoAdjust="0"/>
  </p:normalViewPr>
  <p:slideViewPr>
    <p:cSldViewPr>
      <p:cViewPr>
        <p:scale>
          <a:sx n="100" d="100"/>
          <a:sy n="100" d="100"/>
        </p:scale>
        <p:origin x="-600" y="-7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jpeg"/><Relationship Id="rId9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35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m-technology.com/multicom/pimg/telefony_jtag.jpg" TargetMode="External"/><Relationship Id="rId2" Type="http://schemas.openxmlformats.org/officeDocument/2006/relationships/hyperlink" Target="http://hypersouteze.cz/downloads/souteze/images/32-v-iphon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ta.pcworld.cz/img/article_title/title_l/cc/f5bbaac2da19283a41bfd67988e83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9" y="492443"/>
            <a:ext cx="274745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e-mail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fibichova\AppData\Local\Microsoft\Windows\Temporary Internet Files\Content.IE5\XFLVUPNV\MC9004369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84" y="2420357"/>
            <a:ext cx="14192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bichova\AppData\Local\Microsoft\Windows\Temporary Internet Files\Content.IE5\18PA45Q5\MC90043983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55726"/>
            <a:ext cx="2121868" cy="21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bichova\AppData\Local\Microsoft\Windows\Temporary Internet Files\Content.IE5\18PA45Q5\MC9003434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92" y="2715276"/>
            <a:ext cx="1779422" cy="15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ibichova\AppData\Local\Microsoft\Windows\Temporary Internet Files\Content.IE5\18PA45Q5\MM900395737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42" y="1262092"/>
            <a:ext cx="857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49797" y="628629"/>
            <a:ext cx="201622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lej.kocour@email.cz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93149" y="1797873"/>
            <a:ext cx="122413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723 520 144</a:t>
            </a:r>
          </a:p>
        </p:txBody>
      </p:sp>
      <p:sp>
        <p:nvSpPr>
          <p:cNvPr id="8" name="AutoShape 5" descr="data:image/jpeg;base64,/9j/4AAQSkZJRgABAQAAAQABAAD/2wCEAAkGBhISDxMQERQQFBUREBcYEhQQEhIRFxISFRcXFhQQFRUXHCYgFxojGRISHy8gIycpLiwsFh4xNTAqNScrLCkBCQoKDgwOGg8PGiklHyQqLCkpKSssLCwyLCwsLCwsLCkqLCkpNSwpKiwpLCwsLCksLCotLCwsLCwqKikpLCwpLP/AABEIAOEA4QMBIgACEQEDEQH/xAAcAAEAAgMBAQEAAAAAAAAAAAAABAYDBQcBAgj/xABJEAABAwICBgYHBAQMBwAAAAABAAIDBBEFIQYSMUFRcRMiYYGRoRQyQlJyscEHI2KCM1OS0hVDg5Oio7LR0+Hw8SRUY3OzwuL/xAAZAQEAAwEBAAAAAAAAAAAAAAAAAgMEAQX/xAAnEQEAAgIBAwQCAgMAAAAAAAAAAQIDERIEITETIjJBUZEkgUJhcf/aAAwDAQACEQMRAD8A7iiIgIiICIiAiIgIiICIiAiIgIiICIiAiIgIiICIiAiIgIiICIiAiIgIiICIiAiIgIiICIiAvCV494AuVDfU3KCWZF50qhmZOlQTOlX2111r+lXonQbBFigm1h2jasqAiIgIiICIiAiIgIiICIiAiIgIiICIiAiL4mmaxpc8ta1ou5ziGgAbSSdgQfaLQTaRPkypWDV/XThzWHtZHk6Tn1RwJWoxB8YIFVM+ZzvViN7O7G08eTvzB3NWxin7Uzlj/Hu3OLaQwtcIxIwkbWxkyOvwLWXPlvUIYtf1Yqg/yTmf+TVWvdiUrBqRU4iA3TERW4fdMBI77KFNiNT+tjb2RxA+byV3VIN5Jb7+EX/qZv6r/EQ4pb1mTN5xvI8WghVZ+JVI2Tu/m4v3V4zSOrbtdE/42ap8WELnsl33wt0OIsf6rmm22xBtzG5ZRUKrs0ohksKmEsO5464HaHCzm9y2jGO1Q+F4mYdgLgT+V+w8nftJNInwRkmPlDfUNTZ4HHL+5bZVCirg5wIvk8AgggtcCLtIOYPYreqpjSyJ2IiI6IiICIiAiIgIiICIiAiIgIiICItdj2NspYTK+5N7MYPWkedjB4E33AE7l2Im06hy1orG5eY5j0VLHryk3OTGNzdI73Wj5k5Deue1+kr539JPbVabsiBvHHwcb+u/8R2bgFV8ekqauZ08zjc5Na0kNY2+UbBw8yVftBPs9ELRUVV3SHNjHm4jG4kb3fJej6dOnru3eXl+pk6m/GvaqThOG1VSA97nQRHfb7144tB9Qdpz7FaMNwaGAHomAE+s83c954uecz4qaiwWvNno0xxSOyoaVDVmvucwHwyPyCr0j1dNLMPMkGu31ornm32h5A9yoLpFBYyELG9i8EqGVBjLF7AHxkvp3apPrM9h/Mbj2rxz16yRdiZidw5NYtGpZotIiZGy6tnscNdpNtcNN+jcfGzt3iF0/DcQZPE2WM3a8ZXyIOwtI3EG4I7FzvF9BHy0hqAS2UC+oMiYwMj8W/lltUT7MsWkp5ugkJMVQ7Ik31JtjTydYN56q2TWubHyjzDDFrYMnC3xn7dYREWJvEREBERAREQEREBERAREQEREHjjYXO5cox3HPSqgy/xbbtgHBm+Tm+wPINHFXnTOd/oro4wfvTqvcPYjPr+IGr+ZUBmGFzmsbkXuDQdzbmxceAAue5bumrWIm8vP6u1rTFIWDQjAhK/0mQdSN1ogfakG1/Juwdt+Cvyj0dMyGJkbbBjGgDkN6wVGLtbsz+Sy5Lze22zFjjHXUJ6jy18bfWc0efyVersccd/cMlX6/Gwwaxuc7ANzLnHY1o3kqERMzqE5mIjcrzLj1O0EukYABmXXAA7SQubYrVQGV3QOL2E3aQ1wFjnYEgXA2KPNBJKdeYjLNsYPUj/ed+I91kiw8vGsDqg7CRcuHG24LX6NKRvJP6YvXyZLaxx+0d0vBY2TFwuDkVlkpM+jLrPIJY4DI23+eY4XXtDhzhEwP9YNGt8W/wA7qzHgxz7vMK8nUZY9viXy0dp7lfdHdC+jIlqLOcM2sGbWni4+0fLmqlQ4feWMcZGDxcF1lVdTFa6isLekm1tzaRcs0lw30eqexuTJOvHb2b7QOR+S6mqd9otFdkMvuyap5O/2Piq+ntxvC3qacsc/6WXCK3pqeOX32AnZt2HZ2gqYqxoLUnoXwn+LcCPhffLxa5WdQyV42mFmK3KkSIiKtYIiICIiAiIgIiICIiAouIVOoy+85D+9SlW9LMQDHMaTYFpI53z+iDAa7aDmDtBzutFiWIeiyB0diyVpBBzLXD6WK9diLbXuFCkpqioIMcUj2jYQ3LPP1jku7nTmo22FBpCS2xO/IbhxslRiw4rWSaO1gz6CTu1T8ipNLodWybWtjHGVw/stuVx1EqcS7V7huGPeRO8bR90D7LD7dved8rDis2K6LNgkijkl6QuBfIA3VaGA2DcySdY5cgVsv4SC2YK6jkw9Rfc8Wtr4M2xnY7N3wDaO8kDldJZl8T1evI526+qOTf8A6Llhcqc1uVl+CnGv/WOpd1o3cJW25OOqR4Fbn0J3BaGod6v/AHGf2grKcSCvwTPFn6jXP+kWSFzLO2WcM+9WbCdI8g2TP8W/v4qr4riAMdh7w+qh0tdZVZ59y7po9suqxyBwuCCDvC5/pyyRjjr6xa5143XOrl7BG4gX+fFTsKxkt2HmNxU/SOq6eikZG0uedWzQLn1hcjuuqafKF9/jKPos7o5XB2XSNAHMHL5lW1UunD+kaCx4FjmWkZ5Wz8Vb6aTWY08Rnz3qead2V4I1RlREVS4REQEREBERAREQEREBavSOgilppOlYHBjHOG0EEA5gjNbRR69l4ZAdhY6/gux5ct4cmdDYEjcF1XB4dSmhb7sLB/RCoE9H1HfCfkV0alP3bPgb8gtXUa1GmPpd7nbKiKNiVR0cMj/djcRzAy81kju2TOu7m2MVRmqZZdxfqs+CPqjxIcfzKFJcAngCfDNbWKgs0DgB471gxOmtE7tsP2iB9V6sWisaePNZtO/y19MLNaDwz57/ADus7gsUayuOS8uZ29iI12Q6gXcxv4wfDP6KTqlfeH0xfIXbmNt3n/IFbL0Jehh9tIeZn915QKTBJalxjjLQWsLuuSAbFo1bgGx63koVdh89ObTRuZnkTm08nDIq96HUlpJXfgYPEuJ+QVnliDgWuAIO0OAII4EHasmed3benjWOHIaGsJcBxKt9FJZoUjEtBISelp7xvGYYD1HHhY+r3Zdi1kVXYWORBsQdoIyIKpXtwK5bnDH3iB7T8yqcalXLC4SyFjTt1bnsJzt5oJSIiAiIgIiICIiAiIgIiICxVbSY3gbSx1udjZZUQVGlY2SFjrW6SJp5F7QSPNWDA5dalhd/0mX5gAHzBVaw9xZ0kJ2wTvYPgvrxf1cka3ejMv3T4/1Urh+Vx6Rvk+3cr8neGbH2luFr8fbemePe1R4uAWwWo0rmLaRzhbqyRE393pWa39ElVV+UL7/GUAwNWq0mjAp8v1jPmtmZFr8diMlO9rcyLOAG8tIdYcwCO9aO7NqI7qsxySzWF1F9IWxwGi6V/TSZRR5gu2PcN/wttcniLcVTSnKe6+9+MdvP03+EwsiEcDv0sjHSEcA0tBv+20c78FtPR2qm4PiHTYo6Y7HQPawHcxrmlo5nNx7SVcelV0zvwzxWI8tlgcYBktxaPK//ALLbLR4LWtEj43EAvs5l8taw1XAcSLA2/EvMZ0uhhPRx/fTH1YoiHG/F5GTBzVM1mbdl9bVrXuz6RY10EYDc5ZTqwsG0uPtchxVYp9GA4sia5wkN3SyDMW9p5aeLiGjZv4FZKSmkMhnm+9qJBZrWbI2/q2X2AXzcf97XhWHdE0lxDnvN3uHkxvBoGQ7ztJUrRFY0jWZvbk02FaIOZKHSyNe1pu1rWkax3F1zs7FHxHSKrdJO2n9FZHASC+VssjiQCTqtaQNgG/erNiNYIoXynYxhPeNg8bKn4DT9SNjhd1TLrvvwPXN/yRgd65jj7l3JM9qwu0F9Vutm7VGsbWztnlzX2iKpcIiICIiAiIgIiICIiAiIgqWOwdFWh/s1Udv5aH6uiP8AUrJg1VqVQB2Tt1f5Rly3xaXDuC3OO4Z08JaLa7SHxE+zI3Nvcc2nscVyqv0sla4xvZDG9jgbOmcHMe0gi46NasVfUjTHltGKeUuyqFjWHdPTTQXt0sTmg+6XAgO7jY9yxaP40yqp2TsI6w6wHsuHrN8VslmmJrLVExaN/Sj0dUXRtc4arrWe33ZBk9vc4FZtdeaYB0UhfC1pc9gLmuJaHOuRe4BsbDv81UzpLUg2MUV/im/w1qrq0bZL7pOpiW/mwaB7td0bSb3O0AniQDYqFpHWEQmKNri3ISOa06kbcrMJAsCcsuHMKAMfnLTrNjZwLXOceeYFl0jAsMDKOOJwB147yB2es6TN+txzcQoZL/W1mPH96cjw+cxyskG1h8QRYjwKutLi0cg6rm33tJAI7vqq1jWDmmqXw56oN2E72O9XwzHMFfMEQO0A8xdVVvpbam1pqHRSDo36j7nJhs8k9jdt+Sn4Zo8QLMjZC07TqhpP5Rn42Wgwt/Rva8ADVcDllsXSGOBAI2EXHJSnLOtQjGKN7lHosPZEOqLk7XHMnv4dgyUlFExTEmQROkeRkMr5XKr7zK3tENBpjV67o6Rp9Y681t0bdje8/RSdHafWkfN7MY6NnxGxkI8GN5tcqVhmNyVFU5kcZfJO/wDSa8ZDGD23NBuGjbbkOC6fRUbYo2xtvZgtntJ3uPEk3JPEq/JHCOLPin1LTdnREWdpEREBERAREQEREBERAREQFz77TdAxUt9Khb96wddoGcjB9Qugop47zS3KEMmOMleMuGaA6TOoZdV1zDIeu33T7wXbaWqZIxskZDmuFwQqbpZoK1znVEDczm9gG073NHFVvBtJHUbiGSRlt+vFI9oF99s+q5bMkVz+6vlhx2t088L+Fq0rfecjgxo+v1VbljU2rx6Ope6Vh9a2VwSLAC2WR2LAXBYZiazqXoVtFo3CLBSa8jGe/I1v7TgPqutBc4wJmtWQj8d/2Wk/RdHXHVT0/wAL1omTgZxGzvgcbeTreJVQp2rqtZSiSN8btj2lp7xa65YAWOcx2TmOLXcwbH5IJ8IV4wCp14Gjezqnu2eVlQWVICm0Wl7abWAGuXDJt7C42EnvKlWs2nUI2vWkbtK9YhiMcLDJI4ADz7AuN6XaRT4jMKeAOLXOs1rdruzlxK21R6RiEtidcn2W+qwdvAf6zV40X0Qio262TpXDrPtsHut4D5rXXjg7z3sxW59ROo7VRdAdCm4fAdazppbGVw3cI2ngPM9ytKIslrTady21rFI4wIiKKQiIgIiICIiAiIgIiICIiAiIgKn6Y/ZnTV15LdFNb9Iwet2Pb7XPargilW01ncI2rFo1L82Ylo1WUErgLnUdYuiJc024t2+SkUWm7hlK3vbn5FdM0oh/4qTtsfFoVXrcEhk9eNpPG1j4jNao6iLRrJXbJPTWrO8dtPrRvTiljqGSyOIDQ7KxvctLd/NXhv2o4eR+lPh/mqDg32aQVUpjD5I7MLriz9haLWPxLbH7B4/+af8AzLf3k/jz+YP5MfiVgqftaoGjJzncg0fVc/x/TyCWd8sbXDXt1RnmBa9za17K00/2F0wPXqJ3fC1jP71kxv7MaKmpjLExznMc25lcX9UnVOWzaQdm5OWCviJk49RbzMQ5s/SSomOrAw8wNcj6BbDA9BXTzMdWSOs5wBax2s6xO9xyb3A9y38EIAsAAOAFlsqMWIPAqNupnWqxpKvSxvd53LoOC4DBSRCGnjbG0bbbXH3nOObj2lT18sdcA8RfxX0ssztqiNeBERHRERAREQEREBERAREQEREBERAREQERQsWrujZcbXGw7N5PkgrWkkV6h57G/wBkLQywrfTvDrk5k8c1rKqEDMIJehZtVEcYnAeLT9Felz7R7W9Li1czc63Y2xDifH5LoKAtJpfVBtK5p2yWaPmT4D5LdrW49hAqItW9nNN2E7L8D2FBziCNbOlp1G6BzHFjwWuacwf9ZjtU2mbfagu+FS3hZxAse7L5WUtVWirDHmD3bjzVmp5g9jXDY4AoMiIiAiIgIiICIiAiIgIiICIiAiIgIiICh4phrZ49Qktsbtc21we/btUxEFUdofMNk7SPxRH6OX3FoY4/pJiRwjYG+bifkrQiCHh2ExQC0bbX2uObncyfkpiIgIiIIGK4LHUDrghw9V7cnDs7R2FV2TRSoYeo6J43XLmHvFiPNXFEFPi0ZqnHrGFg3nWc89wsPmrXTQBjGsGxrQM99t6yo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3500" y="-10350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49" y="609554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8794"/>
            <a:ext cx="1606269" cy="120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4" y="2982868"/>
            <a:ext cx="1115655" cy="11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3922"/>
            <a:ext cx="1889733" cy="180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30303"/>
              </p:ext>
            </p:extLst>
          </p:nvPr>
        </p:nvGraphicFramePr>
        <p:xfrm>
          <a:off x="1043608" y="1275606"/>
          <a:ext cx="7416824" cy="33937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45073"/>
                <a:gridCol w="5471751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Andrea Fibichová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4.- 5.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e-mail, zpráva, mobilní telefon,  počítač,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adresa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Prezentace představující psaní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krátkých SMS zpráv, rozdíly mezi SMS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e-mailem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možnosti mobilních telefonů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e-mailu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Výhody a nevýhody mobilního telefonu.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483" y="1866719"/>
            <a:ext cx="98319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elegram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226443"/>
            <a:ext cx="18444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Dříve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lidé posílali: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69149" y="1699035"/>
            <a:ext cx="120570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SMS zprávy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51088" y="987465"/>
            <a:ext cx="143825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Dnes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posílají: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76056" y="1395720"/>
            <a:ext cx="0" cy="245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165082" y="1534220"/>
            <a:ext cx="0" cy="245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136833" y="1688021"/>
            <a:ext cx="79208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-maily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275784" y="1426887"/>
            <a:ext cx="0" cy="214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3351"/>
            <a:ext cx="2758866" cy="189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Users\fibichova\AppData\Local\Microsoft\Windows\Temporary Internet Files\Content.IE5\QGVZB4PY\MC90044133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13" y="2095723"/>
            <a:ext cx="2743200" cy="287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3666007" y="2403351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Ahoj Petro, dnes</a:t>
            </a:r>
          </a:p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necekej,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Musim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ucit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)-:.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Lucka</a:t>
            </a:r>
          </a:p>
        </p:txBody>
      </p:sp>
      <p:pic>
        <p:nvPicPr>
          <p:cNvPr id="1029" name="Picture 5" descr="C:\Users\fibichova\AppData\Local\Microsoft\Windows\Temporary Internet Files\Content.IE5\U3KINN94\MP90043896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85" y="1185317"/>
            <a:ext cx="723299" cy="10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bichova\AppData\Local\Microsoft\Windows\Temporary Internet Files\Content.IE5\TNX7AXTT\MC9004247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95919"/>
            <a:ext cx="1211957" cy="10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6296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44420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96.3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9870" y="2046329"/>
            <a:ext cx="215393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je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krátká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textová zpráva</a:t>
            </a:r>
          </a:p>
        </p:txBody>
      </p:sp>
      <p:sp>
        <p:nvSpPr>
          <p:cNvPr id="6" name="Ovál 5"/>
          <p:cNvSpPr/>
          <p:nvPr/>
        </p:nvSpPr>
        <p:spPr>
          <a:xfrm>
            <a:off x="1862555" y="1049510"/>
            <a:ext cx="980628" cy="93488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364088" y="987574"/>
            <a:ext cx="1008112" cy="105875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89245" y="2486121"/>
            <a:ext cx="215393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je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rychlá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poměrně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levná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2872728"/>
            <a:ext cx="26642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odesílaná obvykle z telefonu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odesílatele </a:t>
            </a:r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telefonu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příjemce</a:t>
            </a:r>
          </a:p>
        </p:txBody>
      </p:sp>
      <p:pic>
        <p:nvPicPr>
          <p:cNvPr id="2062" name="Picture 14" descr="C:\Users\fibichova\AppData\Local\Microsoft\Windows\Temporary Internet Files\Content.IE5\U3KINN94\MC9004421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1" y="987574"/>
            <a:ext cx="1021358" cy="10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fibichova\AppData\Local\Microsoft\Windows\Temporary Internet Files\Content.IE5\9W45AMWD\MP9004309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7" y="3395948"/>
            <a:ext cx="648071" cy="6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1516087" y="3818784"/>
            <a:ext cx="5751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C:\Users\fibichova\AppData\Local\Microsoft\Windows\Temporary Internet Files\Content.IE5\U3KINN94\MP9004309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95948"/>
            <a:ext cx="570945" cy="6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39552" y="4137778"/>
            <a:ext cx="273630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adresa je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číslo telefonu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příjemce</a:t>
            </a:r>
          </a:p>
        </p:txBody>
      </p:sp>
      <p:pic>
        <p:nvPicPr>
          <p:cNvPr id="2065" name="Picture 17" descr="C:\Users\fibichova\AppData\Local\Microsoft\Windows\Temporary Internet Files\Content.IE5\TNX7AXTT\MC90044212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0166"/>
            <a:ext cx="1256159" cy="12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9650" y="4515147"/>
            <a:ext cx="399644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odesílatel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nemusí čekat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až bude adresát k zastižení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148064" y="2098567"/>
            <a:ext cx="262431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je elektronická pošta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148064" y="2564951"/>
            <a:ext cx="2624311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přenáší zprávy obvykle z počítače</a:t>
            </a:r>
          </a:p>
          <a:p>
            <a:r>
              <a:rPr lang="cs-CZ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desílatele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počítače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příjemce</a:t>
            </a:r>
          </a:p>
        </p:txBody>
      </p:sp>
      <p:pic>
        <p:nvPicPr>
          <p:cNvPr id="2066" name="Picture 18" descr="C:\Users\fibichova\AppData\Local\Microsoft\Windows\Temporary Internet Files\Content.IE5\96L04NMN\MC9004247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057394"/>
            <a:ext cx="576064" cy="6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fibichova\AppData\Local\Microsoft\Windows\Temporary Internet Files\Content.IE5\9W45AMWD\MC9004247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2550" y="3134338"/>
            <a:ext cx="681980" cy="5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6156176" y="3370425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040052" y="3791725"/>
            <a:ext cx="2952328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adresa je e-mailová adresa příjemce</a:t>
            </a:r>
          </a:p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petra.novotna@centrum.cz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572000" y="4436327"/>
            <a:ext cx="396044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e-maily jsou obvykle obsáhlejší (delší) než SMS zprávy </a:t>
            </a:r>
          </a:p>
        </p:txBody>
      </p:sp>
      <p:pic>
        <p:nvPicPr>
          <p:cNvPr id="2068" name="Picture 20" descr="C:\Users\fibichova\AppData\Local\Microsoft\Windows\Temporary Internet Files\Content.IE5\U3KINN94\MM900297027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11168"/>
            <a:ext cx="11906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36035" y="998508"/>
            <a:ext cx="216024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funkce může mít mobilní telefon?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36128" y="998508"/>
            <a:ext cx="273630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možnosti má elektronická pošta – e-mail?</a:t>
            </a:r>
          </a:p>
        </p:txBody>
      </p:sp>
      <p:sp>
        <p:nvSpPr>
          <p:cNvPr id="5" name="Ovál 4"/>
          <p:cNvSpPr/>
          <p:nvPr/>
        </p:nvSpPr>
        <p:spPr>
          <a:xfrm>
            <a:off x="142709" y="1870349"/>
            <a:ext cx="1152128" cy="5760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saní SMS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488894" y="1773585"/>
            <a:ext cx="1398024" cy="576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řehrávač hudby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1619096" y="2446412"/>
            <a:ext cx="941274" cy="5760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ocení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166273" y="2585478"/>
            <a:ext cx="1322621" cy="576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desílání e-mailů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2543949" y="2734444"/>
            <a:ext cx="1152128" cy="576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raní her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2764050" y="2124971"/>
            <a:ext cx="1572077" cy="5760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alkulačka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2285714" y="3447936"/>
            <a:ext cx="1278173" cy="5793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eploměr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6273" y="4027271"/>
            <a:ext cx="416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</a:rPr>
              <a:t>___________________________________________________</a:t>
            </a:r>
          </a:p>
          <a:p>
            <a:endParaRPr lang="cs-CZ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</a:rPr>
              <a:t>___________________________________________________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3737" y="3972603"/>
            <a:ext cx="2588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</a:rPr>
              <a:t>Znáš jiné? 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Využíváš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</a:rPr>
              <a:t> jiné? Doplň:</a:t>
            </a:r>
          </a:p>
        </p:txBody>
      </p:sp>
      <p:sp>
        <p:nvSpPr>
          <p:cNvPr id="25" name="Ovál 24"/>
          <p:cNvSpPr/>
          <p:nvPr/>
        </p:nvSpPr>
        <p:spPr>
          <a:xfrm>
            <a:off x="4441697" y="1816301"/>
            <a:ext cx="1262583" cy="576063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otografií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5920042" y="1623042"/>
            <a:ext cx="1700783" cy="709145"/>
          </a:xfrm>
          <a:prstGeom prst="ellipse">
            <a:avLst/>
          </a:prstGeom>
          <a:solidFill>
            <a:srgbClr val="FFD65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udby, hudebních klipů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165859" y="2448001"/>
            <a:ext cx="1318249" cy="576063"/>
          </a:xfrm>
          <a:prstGeom prst="ellipse">
            <a:avLst/>
          </a:prstGeom>
          <a:solidFill>
            <a:srgbClr val="FFD65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ideo-záznamů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ál 28"/>
          <p:cNvSpPr/>
          <p:nvPr/>
        </p:nvSpPr>
        <p:spPr>
          <a:xfrm>
            <a:off x="5633635" y="2446411"/>
            <a:ext cx="1293086" cy="576063"/>
          </a:xfrm>
          <a:prstGeom prst="ellipse">
            <a:avLst/>
          </a:prstGeom>
          <a:solidFill>
            <a:srgbClr val="FFD65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louhých zpráv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ál 29"/>
          <p:cNvSpPr/>
          <p:nvPr/>
        </p:nvSpPr>
        <p:spPr>
          <a:xfrm>
            <a:off x="7020272" y="2392364"/>
            <a:ext cx="1886229" cy="831317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lektronických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pohlednic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4720163" y="3177917"/>
            <a:ext cx="1293086" cy="576063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desílání SMS</a:t>
            </a:r>
            <a:endParaRPr lang="cs-CZ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ál 31"/>
          <p:cNvSpPr/>
          <p:nvPr/>
        </p:nvSpPr>
        <p:spPr>
          <a:xfrm>
            <a:off x="6280178" y="3127619"/>
            <a:ext cx="1152128" cy="576063"/>
          </a:xfrm>
          <a:prstGeom prst="ellipse">
            <a:avLst/>
          </a:prstGeom>
          <a:solidFill>
            <a:srgbClr val="FFD65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ádio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31563" y="3961535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</a:rPr>
              <a:t>Znáš jiné? Doplň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347750" y="4000601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</a:t>
            </a:r>
          </a:p>
          <a:p>
            <a:endParaRPr lang="cs-CZ" sz="1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</a:rPr>
              <a:t>_______________________________________________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160288" y="1562572"/>
            <a:ext cx="108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desílání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28941" y="4609948"/>
            <a:ext cx="87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Nezapomínejte!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ejen v  dopisech a pohlednicích, ale i v SMS a e-mailech by se měla zachovávat pravidla slušnosti. Slova </a:t>
            </a:r>
            <a:r>
              <a:rPr lang="cs-CZ" sz="1200" b="1" i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prosím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b="1" i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děkuji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v nich neměla chybět!!! I tyto zprávy jsou Vaše vizitka!  </a:t>
            </a:r>
          </a:p>
        </p:txBody>
      </p:sp>
      <p:sp>
        <p:nvSpPr>
          <p:cNvPr id="3" name="AutoShape 6" descr="data:image/jpeg;base64,/9j/4AAQSkZJRgABAQAAAQABAAD/2wCEAAkGBhQSEBQUEBQVFBQVFBQUFBcVFBQVFBUVFBQVFBUUFBYXGyYeFxkjGhUUHy8gIycpLCwtFR4xNTAqNSYrLCkBCQoKDgwOGg8PGi0lHCQsLDUqLCkpLCkpLCkpKSkpKSkpKSwsLCwpKSwsKSwpLCwpLCwpLCksKSksLCksLCkpLP/AABEIALMBGgMBIgACEQEDEQH/xAAcAAABBQEBAQAAAAAAAAAAAAAAAQIDBAUHBgj/xABFEAABAwEFAwgHBQcEAQUAAAABAAIDEQQFEiExBkFRBxNhcYGRscEiMkJSkqHRFSNTcoIUM0NiwuHwFqKy0oMkNGST8f/EABoBAQADAQEBAAAAAAAAAAAAAAABAgMEBQb/xAAxEQACAQIFAgUDAwQDAAAAAAAAAQIDEQQSITFRE0EFFDJhoSJSkUKBsRUjcfBiweH/2gAMAwEAAhEDEQA/AO4USoQgEKEFCAVIhCAEIQgBCEICC2z4GOedGtLu4VXG7bymW3nH4XsbRzhhwVAoSBnvXUtrrVzdkkJ3gDvIr8qr51kmrnxJce01VN5WN4/TTzd2z2rOVS3D2oj1tcPJTxcr1sHrMhPa4eS5+XLUsVzY2BxdSugpXJTlK9V8L8HtGcstoHrQxnqepo+Wl/tWcdjx9V4k7OndJ/t/umHZ1/vjuKZfcnq/8UdAj5ah7Vnd2EfVWG8tMW+CTsB+i5m7Z6T3m95+iiNwS/y/F/ZRlfI6ke8V8nWG8s1l3skH6XfRWG8sNi3lw6wuNm5JtwHxBMN1Tj2D2OH1TK+Rnh9vyduj5WrCR+8p3fVWouU2wkfvh3j6rgbrvn/Df4+ahdY5d8b/AISfJLS5IzU/t+T6Ki2+sbtJmqxHthZTpM35r5nfZnDWM9rP7KNzSPYp+mnklpC9Ph/k+oWbT2Y6TM7TTxUrb/s50mj+IL5Y58jiO0jzTv253vO+N3/ZT9Q/t+59VNvaE6Sx/G36qRttjOj2n9QXyoLzk/Ef8bvqntvmUfxH9/8AZR9QtT5Z9WCYHQjvCdiXyqzaGcaSv/2/RSx7WWlukzlP1cE5afPwfUtUVXzFHtza26TO73eTlPHyiW1ukzu9/wD2UXfAyQ+74PpaqWq+cI+VG3D+MT1knxqrtg5UbwkkYxjwXPcGipFKuIA9npS74HTj9y+T6Cqhc62Y2znErha5Y5IjK2EPDcJEj8m0NM24gW5iuYK6HVSncrOm4OzHoQhWMwQhCAEIQgBCEIASJUhQHh+Vq24LCW+8T4YR83BcOc5dQ5arfnFF1O8Xf0tXKnOVI7tm9TSMV/uo8uXsLKzDG0cGgfLNePsrMT2t4uA+a9eXqzMCXEiqgxo5xCSbEkxqHnE0yIQWMSQuVcyJpkQFjGjGqxlSGVAWTIkMqqmVJzqAsOfx8kxwB1a34W/RQGVIZUBI6Bh1Yz4G/RRGxxfhs+EJDKkMqAQ3dD+E35jzUZumH8MfE76p/OpOdS4Me/bEyPBzYIxYqitdCADn2rJWrtHLWRo4RjvdUrJViBVsbKf+7jd7mKT4Glw+YCx1tbNZOkdwjI+NzW+BKglHtIbLjFhi/Gt7CelsXpnwK7iuO7LwY7zu5m6KCec9ZGFp/wBy7HRZ09rnVivXbhAhCFocoqEIQAhCEAIQhACa5KUyR1ATwCgHA+VW8OcvF43MAb25fQrxj8tVpbRWznbZM/XFKfGnmsud/pHu7lWGxtW9duC/corM0+6HO7gafMhb3OrDuPLnHdAb3mvgFoc8rsxLfOpDKqhmTTMoJLhlTTKqhmTTMgLZlSGVUzMkMyEFsypvPKoZk0yoSXDMmmZUzKkMqEFszJOeVMypplQFwzJOeVMypDKgLfPJOdVMzKaxOrIwfzD5ZnwQFC+pKzydBw/CAPJUgU6eTE5zuJJ7ySmBWBNDZnP9UVWxccZDH8S9je7ET5IsO0LGWUwuhBcHFzZB6wqdD3KxcbsRYKZukLqfC0KstItmtFZqkV7nS+T6DFe9odugsdnhHW84j4LqS55yTxYnXjN79rMY6oWBviV0KirBWii2IlmqSYIQhXMBUIQgBCEIAQhCAFlbS2zmrJO/TDG49tKBaq8PywW/m7rkA1kc1g76nwVZbGlNXmjgbJavrxJd31Kgc6pqnxkAOqaED0RQ57uzioKqUisndtm1YDhh/M8n4QB5lP55V3uwsjbwZU9biT9FFzqFS4ZkhmVMypvOoC4ZU3nVUMiQyoC2Zk0yqpzqQyoC1zyQyqrzqbzqAtc8kMyqmVNMiAtc6kMqq84kMiAtc6mmVVucSGRAWedVm75KOc73Y5Hf7aD5lZhkVuyv+5mPEMZ8Tqn5NUohlFKEiUKSS+4Us7f5nkjjlQeS29jh9+2ujQHd1XnwWNeB+7gbpSPF0nGS7PvC0tn5sMNpl92GWnwhg/5LOr6Tqwa/up8XO18kNnw3VE86zPmmPTzkrqHuAXtlibGWDmbvssemGzxA9ZYCfmSttWRzSd22IhCFJAqEIQAhCEAIQhAIuScvV4fd2aIb3ueR0NFB5rrZXAOWy8Md4hgOUcQHac/NVka09LvhHP3OSDM07EwlWbtbWZgOmIE9TfSPgrGRavGX71wHs0aP0gDyVbnFXknxEniSe81TcagFkyJvOKvjSY0BY51Jzir40hegLBkTecUGNJjQFgvTS9Q40hcpBMXpMahxIxISSl6QvUWJJiQEuNJjUdUVQEmNXmmlm/NKe5jfq5ZtVo2nKGEfyuf8Tj5BSiGV0BNS1QFy31DqOyLWhpG8Uyoe4LbuqzVsRYNZpIIf/tlFfk1ebfIXVLiSTqSak9pXQNkbHjnu6OnrWvnCP5bPFi8Ssqm6R14bRTl7fyd/hZhAA3ADuyUianLQ5BEIQgFQhIUAqaSguXMtveVdkWKCxuxS6OlADmxneG5+k7p0HSqykoq7NaVKVWWWB6bajlEsthdglcXyUrgjAc4D+bOje1efi5c7IfWinHYw/wBS4vIeceXOe5znElxc0kknUk1zKlbdlaUe3PIVDhnw0XHLEu579LwiLjrds7ZFy1WAnPnm9cf0K49thaTa7bPNHRzXuqz0m1wjTKvUoLdZmxxgZVJ1OpoPkFlB44hIV3LUjEeGwoPJfcbLY3tzc0047vkn2E05x3uxP73UYP8Aknxz4QcNMxQ78jr4KvZ7TgxCjXBwoWuFQaGo38V105ZldniYmkqUrJlTEjGr37THvgZ2OkH9SXFCdYnDqld5gq9jnKGJJiWhzcB3Sj9TD4hH7JAfblHWxh8CgM/EkqtH7Oi3TEfmid5FJ9kt3Tx9oe3yQGfiSYlofYp3SQn/AMlPEJDcUu7AeqWM+aAoVRVXTcU/4Tj1UPgVG+6phrFJ8DvIISVqpKp7rO4atcOtrh4hRlALVFUlUIBaoqhIgBat6Cjw33GRt7mgn5krPs0WJ7G+85o7yAtdljNptL2s9ZxkLB7xbWje0DXoUkGagLcm2RlbUYo6tAdI0vAMYc4tZirxyp+YKheF0SQH70AekWGjmuwvGrHYSaOHBQCrG2paOLl1rk4suK87KN0VknmPXLJgae4LlVi/eN6AT3LtnJTZP/XWx34UFls468GNw71m9Zo64aUJPlo6klSJVocgiEIQBVQWy2siY58rgxjRVznGgA6SqG0e0sNiiMk7qD2WjN7z7rRvXAts9vZ7wf6RwQg+hEDkOl59p3yG5ZzqKB14bCTrvTbk9Bt9yrPtOKGxkxwZhz9Hy8QPdZ8yueQwl2mifZ7Li108VsRWKg3ADU7h19K82rWbPr8HgY04rT/0oww0yA/zpS2ucMAod4LuHQpp5gMm6bzvPX9Fj26aoI1JBy/zcsqcXOR3YqrHD0myC8byDiMyczU0y6KKjzwTS7E2mHOoOKprp6tNPlVWvsGQNafadTCwVLzXfQL1o01FWR8LUxtWrJylqNitDQCTU5jJpod6sxSRnPDM0bjVrh34VTlu9zSWmoOhHkVv2TbK3RRMhitL2RsGFrGtYGgdjanXfxUOy7loZ6uqjcpxSw6c8R+aNhUzY4zpNEeuMDwK0xft4OAxPY4cJIYXHtqxQz2y0u9eCxvr/wDGhB72gFR+5ay7wX5IGWJh3wH9T2+aeboro1p/LN9Qq0tldX0rHDmK+iZG/IPURgG+yuH5ZpB41S7Xcjpwavkf7MtfYx/Df2SRuTZLnI9ib4AfAqpIWNp93aI+FJQe4FqdFbWiv3lqB6Cx3fmFOaXKIdKlw0TRWPC5riH5EGj4n0NCDQ03LZbtEBTHFZjQZgxuYHHFixEYeO5Yn2u4AYbTL+uIeTinDaGYfxmH80bh4BM0iroUuX+DW+1LNXOzwEbgJaFvokAA4QSK5+lU9KxBFL7LvhkH1U3+o5PaFnd1tPmEhv0H1rPZz1YQpzy4K+Xh93wIJrSNHSdj6+aDbrSNS89bQfEJpveH2rKP0yEeBS/atm/Cmb+WQ/VT1HwR5ddpIY68pPaaw/mhZ/1UZt43wwn9FPAhWheVmP8AEtDe0HyTjbYDpaX/AKowfJT1CvlpdmvyUv2mM6wM/S+Qf1JMcJ1icOqU+YV6kR0tER/NE0Jf2Zh0fZj8TfAp1ER5ap2/kpwSwscHtbJiacQBe0tqNK5V1Vez2pzHY2EtcK0I1GIEH5ErT+y66Nhd+WVw8VG66XfhfDK0+IU9SJDw9TglG1c/pYix5dhxF8bS52A4mYnChOE6dSq3lfD5yS8NFXukdgbTE93rPdUmp6NBuCV13H8OQdrCoXWMj2ZB1s+hU51yU6U1umWbhgxztbxLG/E4Bd25IYqw2yb8W2zU/LHRg81xfZWLBaA92TQS8YvRrzbHP39QXbuSwc3dNmrq9r5T1yyOf4ELNazbOiostCK92e5qiqrMtCfzq1OMlJWDtDtOIPu4W87aCKtZWgbwdI72W/MqDbPaR1mEUceUk5eGvIxBgY0FzsO855BeZsVqhjB9Jxc41e9wcXvdvc40zXPVq5dEejhMG6qztaHhdpLgvG0yOntNHnPR7cLWjPCxu4LzAsOE0dqF2W23jG6J/pD1XcRu6VzOWFgdjcQ4bmg6ka4iNB8yvPqSfJ9Zgaaa1jtsivZbMKY35N3cXEbmjz0TbZbCegDQDQfU9KW0zE1c7TTTIcABuHQvP268Cchpx8gs6dN1HZbHXisXTwkc0/V2Q+2XhuCoMeTXgden+yYG1+ieF6sKagrI+KxGKqYieae3BZu93NvDgASNK50PGnHrWrZrY4EvDiHEFtRqQdQOAWPGVYbOQonK3+TfDUVPV7F0R4q14HjQf5x6VPs5s/Nap2tgEdQQ77yQMxUNcLQdTu7VBY7biBAaXbss1t3ds1aJiDDA8Zg4q4aDiK70pU36pEY3GRS6dHRcnt7n2ZbPI5lMLmkhwc2pB6RVbdq5OmMGIyxtA1Lo/wC68jNdFsEjTPM5pNGlxc+oAyGLDn4qzf2ztuZnLI6WBrRhdiLm8cRqTQda6pRXB40asl3Ftd3WYOdifGaVJdUgZb6+S85bL3srTSKOWc9AwM+IguPYEwRumrHGXEEYXO9gVyI/mOuQXrYOTZz2ggiLfqS49LuB6FjK17JandSc4wzTl9PHLPMR7BTzASS4oycw3Bm0bhmclZsex7WtJAc6pJLyAK0OeW4aro9zXC2zxFgkc93rSSPcSMtQATQAKjf0NolFIg6KMaOLmtc+mdfS0blWnaVCj2Eq7bzNa9vY55euy7y0CKjQdXOGZHBop81DYdig1tD6TssRLcuNBXoXW7tulzIw2SQzPOb3vDS1opm0EDgsW+bylkfzdijrG3Nz3RPcJCdzAKVb071OW+nYjr2+p+r/AHscvvTZd2kMQp75o0dTc/mls2xowjH6TjrStB0VXZ7NdT3RsFpDXSkVIYHMYxpGmpqcgsG+LXC15jhZjofSIOp0LQQCT0nsUOF9OxaNZRWZ7/ByO87hDXYYmOcd5AJb1DiVLBsh6Ix5HWgpl0LsLrha5rMbS151Y3CcI4uyFFjXtHBC7AMTiD6RaG1HeQK+CjK3oW6qilKWrfY5NedzMjIa0lzt4yy7t6li2Rc5oJ9EkVp/hXWWbPRuja9rebDs6OZR3Rod6y77sbIGZEPk3DPKvtEcOhGrE0nmadr37HMLVs6WENqCXbgcx1qtPcxaKnjTXgvZtun7syPeHOdm4V9MCtMIbx6lEyyukaY2gMqRie8eixrc6DLLxKzcrLfU6oUIzlZx0Xf3PFfsHWmCzurkT816L7OJJzBG40pXpUDrLubu1PT0LWnmauzjxfSg8tP9zFcXtOT3fEfqnst0w0kd8RV202cAVKqALTKjiVSS2ZLHMZXNFoc7CDm5oDngb6AkAr6Q2dtMf7LBzFREImCMO9YNDQBi6cs1893dZPaP6Rx6V1rk/vNzoAxxrhc4N/Lr251zVbpOxdxnOOd7I6LDNVXBVZ93x1WwIlcxOecqdsENpskstREGTsqBWj3YKA9gK8xHtfZT/FA62uHkvZ8sULZLA2NwqXzMDdARhq4kE6GgI7VxGTZI7hL2CvguSrTjKV2z2sHiqtOnaMLo9+7aGzOBHPMzFMzx7F4YWprQ5tQcLjQjQjTyCpv2YcPakb+ZhUIuzATWSrQKjX0j7tAs1hk+51/1edL9Fn7mheN9MNmDPadub0H1is65rifaXHDQBtMRNKNrWgA3q1dNiD3EubrxHyW/9jxU/dtr3LppUVTVkeXi8bLEyUpmK60ts7Xx2dwc5wpJMW0cBvjizIA4u37lh4M8tOle0dcUJ1ZluzI8ConbOQ8HDqcfNaNO2hzU6kM157HmLPAXENYCSdwW5Ds8wU5wl3EaN+pVqK4GtNWPkaeIcAe8BTfsUu60zdpr5rJU5LXud88VSmlFO0TVunm24WxtDHbsIoa9YzPavUG+LRGMJlFKDQRE5itK4NV4VgtLc22k16Y2HuyTmWm1DWSN3XG3vyC0zSS2OTJSct1Y9ky0OeaySOd2Ra/As6/nOLxG2R7o3NBwF7i1rgaUw6Z5GlFlwXzO2lRE6h0LTT5FF2Xm+OYyPa15NdScid4p3KHUkTHDUr3TVuLm3d90zgtIaWUcMJxNbQ7q/QL3sJdGwBz8VM3vd8wOAXio9r2mmKPfUUeQRTeDhV//AFdG9wLx6Izw4h61fWNdablCkkWlSnOz0/xdF2031NJIBBEcAIpVho47nO3Ada2nx4gA8tdIAMVKta0amn+ZrFO2ER98dRH1UVo2phkOFznBlMwWn0j7pp7PipzxZRYerHWw63bSNLxFE3HGDn6X708MhUtr39S3ZZy4Mx1a4imBuYb1ndlQfJYTb9gqMD2MpvDS09XqqV95xu9FsrACPScHgOPQNM+lLpkdKcdWmNvPayGI8zV5AJ5zAKkk+zWuVTrTqVqWauAtIjBAwtwlju0N03dQ6Vn2e6rOH4o2R5GrSXYyTxzcrcjTi9GpcR6xzDRxHbuR66IRWR3l/BDb70ZGQx0rWuPrPPrAd2udBwoohdsJwujjYWkVxZOJO71jnxqqU+z0TXhzy+VxcCQdCTvOWiuXlamxtxONaeqBu6KBG1shCEr5pd9iG9rcYmY35vNQ0Vy7ujivF220h9DQ4sy5xdXFXSgpkvU3JdolLrZbMoGGrQf4jhoAPdHzKztppRMOfc5ramkcTQCQ0aYiNMs1w1K13Y9XC2jO1rvu+PYwbJZDK8Nbv1NCQBvcabgrl625uEQWevNMNXO3yP3u6BuATI70LIXRRAtL/wB4+uZb7oyqB0LItU9KMZ6x+XEldFKF9SmNxOT6VuQ2k4jgZ+o8AoZmNaOACuMiDG07SeJ4rz16W7GaN9UfM8V2HgvUqWuXGa7tyWw2TGc/VGvT0JsEBe6g7TwHFbAaGABvZ9Ss6k1FXN8PQlWnlRMLOS003UGXTo3u+QXRtgbqLQCV5jZW4C9wLuNV2C4rrDGhZ04v1S3OnF1o6UqfpXybFhs9ArtEkbU9bHAeI5WrLiu1zvw5Yn9mLAfk5caxEf8A6vpC8rI2SJzHgOa4EEEVBB4hcU2i5Oi15ML3sFcgCS3sB0XHiMO6rTTPe8L8ThhIOE1e5g2W2SNcMBJPCpII31G8KO1XXG84m4oidWljnMr/ACkZgdCJNj7SDlKcv5VEbgtjdJB3ELGGHq0/Szur+J4TEq1SJF9jO3Sx9rnN8Qntuyf2ZGnqlCU2O3t3g9pTXPto1jae4+K2vXRw5fDpcolFhtY0xHqe0+aMFrGrH/CCq5t9pGtnHY1vkFLDtDK0EOhfrUEVy6Mk6tdboeVwEtptAbdaG+s13bGfok+2XjUDtBCsx7aOb7Dx1hx81ZG3baDGwUPEH6J5iot4k/0zDy9NVFBt+ne1vepBfg93uK0G7Y2Y0xxtz6B5hSi/LC7VjPhb5KfNPuij8Ij+maMwXw3gfkni9GdPctMSXe72WfMeBS/ZlhdoQOp7gp83HujN+D1O0kZovBnH5JRamn2gtA7N2U+rIR/5AfEJjtj4j6s5/wBp+it5qBm/Ca62KglG4jvTg/p+aldsUfZmHa36FVJNmHNka187W4h6JwkioIFDU5aq3mKZX+nYpdvkmxHpRzx4lM/0zJWjbRGdfeGhod6pMsNppibmzFhD8QDa4sNaHMZqerTZV4XFx7P8l99qfT0SAekV+Slbebxoe4keahdcNtHsAjocPNVJYbQ12F0RLqVIFCaVpXI8VN6TDji48mu3aKUaPeOp7lYs95S2k4C+oa1zvvHgCmVaHiV5t00g9aF4/Q76KP7QbvBB+fcUywkU6+Ihq/lHorVtG90bYnuJYymEZUFBSgPBUHW1vSs0Wxp491Uc83j8lHQgWj4hVgrJL8F2a10YS2pUFmIbUkguOvR0BQYxQgOyJBIqaEjQ0TC3pHetkktEcMpOTuyC9rxr6DT+Y+SyA0kgDMnJaVssdaFtKk01ABJ0zOSmsV34Kl+TqZ/yj6lG0ldiEHOSitx9hseEBozLiAae046NC1rruMvmINHYXEVGYNDSo6MslRsVlMrxhrQaf5xXVNlNnQ0AkLniuo8z27Hp1pLDQ6MPU/U/+jU2buMMaMl7CzwUCisdlwhXQtzywCVIEqAa4LOtd2h25aSCEB5qS4W8AoH7Ot4L1eAJObCA8g/ZpvBQP2XbwXteaCbzAQHhZNlG8FXfsg3gF0L9mCabIEBzeTY1vAKrNsO0+yO5dQNiCY6wDgoFzks2wLD7A7lRm5N4z/DHguym7hwUbrrHBLItmlycPm5M2bgR1Eqq/k34OeO1d2ddA4KJ1zDgoyosqs1szg7tgpR6sr1G7ZC0t9WU9oXd3XGOCifcA4KrpxfY1WKrLaT/ACcK+xbc31ZPH6Ic23jJ2F4HvAHxXb37Ot4KB+zLeCq6MH2NV4hiF+pnE3Wq0j1rNG7qBH/EqZm0UrY+bdZaM4NLq61rXjXNdek2WbwVaTZJvBVeHhwarxTELucxi23e0UItLRWtMTXDL8zfNRnayN0ole+XEBT0omkUxYqHCQuky7Gt4KpLsQ0+yO5Q8PEvHxSouyPJf64iINHR509ZkoIIrnXEeKgsl52XDSQxPcXOcSWV9Y1Aqc8l6ebk/YfYb3BUZuTeM/wwqvD32ZpDxW2jgjHnlhBDrK2LEMQdT0ahwpkCc6KNtislAHNeHUGItcaV3q9LyaM3Bw6iVVk5OiPVdIP1I6NS1lImONwrk5SpkZuiynSWRvXQ/wBKjds9EfVtA7WjyKR+xM7fVlf25qF2zNrbpID1tUZK67mnX8OlvBojt2zdIy7nmFooTQGuRGg3lSWyLE8MYcQIa6tKVqMst2SVuz9qILXFtDrRua9Vs7sqcQL6mlBnwGitGFSWk9jOpiMLR1w6+r37F7ZHZulCQumXbYQ0BVbouwNAyW6xlAulHittu7FaE5IlUkAkSoQCJUIQCJUIQAhCEAIQhACEIQCIKEIBEUQhAJRJRIhABakwBKhARmMcEwxDghCAY6IcFGYRwQhAROhHBQuhHBKhAQugbwUL7O3gEIQFeSzN4BV5LIz3QhCgMiFkZ7oWtd8DRoEIUhHoIG5BWEIQAhCEAIQhAf/Z"/>
          <p:cNvSpPr>
            <a:spLocks noChangeAspect="1" noChangeArrowheads="1"/>
          </p:cNvSpPr>
          <p:nvPr/>
        </p:nvSpPr>
        <p:spPr bwMode="auto">
          <a:xfrm>
            <a:off x="63500" y="-822325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57" y="600805"/>
            <a:ext cx="1025068" cy="11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8" y="3297657"/>
            <a:ext cx="1085334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85" y="973025"/>
            <a:ext cx="581583" cy="1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C:\Users\fibichova\AppData\Local\Microsoft\Windows\Temporary Internet Files\Content.IE5\96L04NMN\MC90043983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2885918"/>
            <a:ext cx="1023151" cy="10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1" y="3338144"/>
            <a:ext cx="1332125" cy="6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ál 19"/>
          <p:cNvSpPr/>
          <p:nvPr/>
        </p:nvSpPr>
        <p:spPr>
          <a:xfrm>
            <a:off x="1101418" y="3161541"/>
            <a:ext cx="1152128" cy="5760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udík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3507854"/>
            <a:ext cx="9144000" cy="13080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Líbí se vám tato SMS zpráva? Ano x Ne ? Proč? </a:t>
            </a:r>
          </a:p>
          <a:p>
            <a:endParaRPr lang="cs-CZ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PETRE, BOLI  ME HLAVA POSLY MY VISLEDKY DOMACIHO UKOLU AT TO NEMUSYM POCITAT. LUKAS</a:t>
            </a:r>
            <a:endParaRPr lang="cs-CZ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byste požádali (formou SMS zprávy) spolužáka/spolužačku o zapůjčení sešitu na doplnění chybějící látky?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</a:t>
            </a:r>
          </a:p>
        </p:txBody>
      </p:sp>
      <p:sp>
        <p:nvSpPr>
          <p:cNvPr id="10" name="Vývojový diagram: děrná páska 9"/>
          <p:cNvSpPr/>
          <p:nvPr/>
        </p:nvSpPr>
        <p:spPr>
          <a:xfrm>
            <a:off x="5832140" y="2323455"/>
            <a:ext cx="2088232" cy="1014859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Někteří lidé odmítají používat mobilní tel. Proč?</a:t>
            </a:r>
          </a:p>
        </p:txBody>
      </p:sp>
      <p:sp>
        <p:nvSpPr>
          <p:cNvPr id="4" name="Zkosené hrany 3"/>
          <p:cNvSpPr/>
          <p:nvPr/>
        </p:nvSpPr>
        <p:spPr>
          <a:xfrm>
            <a:off x="4300575" y="627534"/>
            <a:ext cx="2575681" cy="480684"/>
          </a:xfrm>
          <a:prstGeom prst="bevel">
            <a:avLst>
              <a:gd name="adj" fmla="val 24389"/>
            </a:avLst>
          </a:prstGeom>
          <a:solidFill>
            <a:schemeClr val="bg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Zamyslete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se,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diskutujte!</a:t>
            </a:r>
          </a:p>
        </p:txBody>
      </p:sp>
      <p:sp>
        <p:nvSpPr>
          <p:cNvPr id="11" name="Vývojový diagram: děrná páska 10"/>
          <p:cNvSpPr/>
          <p:nvPr/>
        </p:nvSpPr>
        <p:spPr>
          <a:xfrm>
            <a:off x="4067944" y="1289819"/>
            <a:ext cx="2088232" cy="1033636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výhody nám přináší používání mobilního telefonu?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Vývojový diagram: děrná páska 12"/>
          <p:cNvSpPr/>
          <p:nvPr/>
        </p:nvSpPr>
        <p:spPr>
          <a:xfrm>
            <a:off x="6682680" y="1302317"/>
            <a:ext cx="2088232" cy="82384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Hodnotíte své spolužáky podle značky mobilu?</a:t>
            </a:r>
          </a:p>
        </p:txBody>
      </p:sp>
      <p:sp>
        <p:nvSpPr>
          <p:cNvPr id="14" name="Vývojový diagram: děrná páska 13"/>
          <p:cNvSpPr/>
          <p:nvPr/>
        </p:nvSpPr>
        <p:spPr>
          <a:xfrm>
            <a:off x="1331640" y="1108218"/>
            <a:ext cx="2088232" cy="968583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Mohou být mobily zneužívány k šikaně? Jak</a:t>
            </a:r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Vývojový diagram: děrná páska 14"/>
          <p:cNvSpPr/>
          <p:nvPr/>
        </p:nvSpPr>
        <p:spPr>
          <a:xfrm>
            <a:off x="459979" y="2211710"/>
            <a:ext cx="2088232" cy="1126604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funkce na svém mobilu využíváš nejčastěji?</a:t>
            </a:r>
          </a:p>
        </p:txBody>
      </p:sp>
      <p:sp>
        <p:nvSpPr>
          <p:cNvPr id="12" name="Vývojový diagram: děrná páska 11"/>
          <p:cNvSpPr/>
          <p:nvPr/>
        </p:nvSpPr>
        <p:spPr>
          <a:xfrm>
            <a:off x="3131840" y="2427734"/>
            <a:ext cx="2088232" cy="91058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je dárcovská SMS</a:t>
            </a:r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752" y="1059582"/>
            <a:ext cx="9036496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Napište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několik SMS zpráv podle následujících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zadání.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lphaLcParenR"/>
            </a:pPr>
            <a:r>
              <a:rPr lang="cs-CZ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Maminka píše dceři/synovi o svém pozdějším návratu z práce, žádá o nákup pečiva a uzenin k večeři.</a:t>
            </a:r>
          </a:p>
          <a:p>
            <a:endParaRPr lang="cs-CZ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</a:t>
            </a:r>
            <a:endParaRPr lang="cs-CZ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lphaLcParenR" startAt="2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Dcera/syn píše mamince/tatínkovi, zda by nemohl jít po škole ke spolužákovi a zůstat tam až do večeře.</a:t>
            </a:r>
          </a:p>
          <a:p>
            <a:endParaRPr lang="cs-CZ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</a:t>
            </a:r>
            <a:endParaRPr lang="cs-CZ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lphaLcParenR" startAt="3"/>
            </a:pPr>
            <a:r>
              <a:rPr lang="cs-CZ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Napište krátké blahopřání k narozeninám (babičce, kamarádce)  nebo poděkování za dárek (</a:t>
            </a:r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babičce, …).</a:t>
            </a:r>
            <a:endParaRPr lang="cs-CZ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</a:t>
            </a:r>
            <a:endParaRPr lang="cs-CZ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lphaLcParenR" startAt="4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Napište prarodičům pozdrav ze školního výletu či rodinné dovolené.</a:t>
            </a:r>
          </a:p>
          <a:p>
            <a:endParaRPr lang="cs-CZ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 </a:t>
            </a:r>
            <a:endParaRPr lang="cs-CZ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fibichova\AppData\Local\Microsoft\Windows\Temporary Internet Files\Content.IE5\9W45AMWD\MC9004331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0" y="4402677"/>
            <a:ext cx="567411" cy="56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fibichova\AppData\Local\Microsoft\Windows\Temporary Internet Files\Content.IE5\U3KINN94\MC90043316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7195"/>
            <a:ext cx="64807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fibichova\AppData\Local\Microsoft\Windows\Temporary Internet Files\Content.IE5\96L04NMN\MC9004324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71" y="4322014"/>
            <a:ext cx="576064" cy="5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fibichova\AppData\Local\Microsoft\Windows\Temporary Internet Files\Content.IE5\9W45AMWD\MC9004404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28" y="3147814"/>
            <a:ext cx="867435" cy="8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fibichova\AppData\Local\Microsoft\Windows\Temporary Internet Files\Content.IE5\96L04NMN\MC90043593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49631"/>
            <a:ext cx="554484" cy="7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fibichova\AppData\Local\Microsoft\Windows\Temporary Internet Files\Content.IE5\9W45AMWD\MC90044042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7" y="634755"/>
            <a:ext cx="1062865" cy="8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fibichova\AppData\Local\Microsoft\Windows\Temporary Internet Files\Content.IE5\96L04NMN\MC90043439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38595"/>
            <a:ext cx="1067142" cy="7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fibichova\AppData\Local\Microsoft\Windows\Temporary Internet Files\Content.IE5\9W45AMWD\MC90043758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54" y="4258781"/>
            <a:ext cx="787478" cy="7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fibichova\AppData\Local\Microsoft\Windows\Temporary Internet Files\Content.IE5\U3KINN94\MC90043248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25" y="4157257"/>
            <a:ext cx="744984" cy="8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456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7245213" y="3875415"/>
            <a:ext cx="1457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723 800 450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bichova\AppData\Local\Microsoft\Windows\Temporary Internet Files\Content.IE5\QGVZB4PY\MC9004369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10666"/>
            <a:ext cx="14192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bichova\AppData\Local\Microsoft\Windows\Temporary Internet Files\Content.IE5\XFLVUPNV\MC9004397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6477"/>
            <a:ext cx="1939378" cy="23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bichova\AppData\Local\Microsoft\Windows\Temporary Internet Files\Content.IE5\QGVZB4PY\MC9004247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2" y="2684016"/>
            <a:ext cx="1682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ibichova\AppData\Local\Microsoft\Windows\Temporary Internet Files\Content.IE5\18PA45Q5\MC90039624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39402"/>
            <a:ext cx="899770" cy="9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535343"/>
            <a:ext cx="243047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cerna.kocka@email.com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00516" y="1013239"/>
            <a:ext cx="161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-mail </a:t>
            </a:r>
            <a:r>
              <a:rPr lang="cs-CZ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1284" y="2141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omputer</a:t>
            </a: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618987" y="116601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-mail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004048" y="79211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obile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14826" y="1935554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rite</a:t>
            </a:r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>
            <a:hlinkClick r:id="rId3"/>
          </p:cNvPr>
          <p:cNvSpPr txBox="1"/>
          <p:nvPr/>
        </p:nvSpPr>
        <p:spPr>
          <a:xfrm>
            <a:off x="7055943" y="3357900"/>
            <a:ext cx="164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r>
              <a:rPr lang="cs-CZ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hone</a:t>
            </a:r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89662"/>
              </p:ext>
            </p:extLst>
          </p:nvPr>
        </p:nvGraphicFramePr>
        <p:xfrm>
          <a:off x="179510" y="1131590"/>
          <a:ext cx="7185180" cy="38487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SMS je: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hudební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zkratka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smutná zpráva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krátká textová zpráva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dlouhá textová zpráva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funkce může mít mobilní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telefon?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SMS, kalkulačka, budík, focení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 telefonování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 odesílání SMS zpráv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stejné jako televizor</a:t>
                      </a: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Odesílatel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SMS je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ten, kdo odesílá balíky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ten, kdo odesílá textové zprávy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příjemce textových zpráv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prodavač mobilních telefonů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E-mail je: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elektronická pošta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elektrická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pošta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SMS pošta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krátká zpráva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8640960" cy="23431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jazyk v sešitech – sloh, Ludmila Zimová, Fortuna, Praha 1992, str.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31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sken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Telegram.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Český jazyk 5, M. Horáčková, H. Staudková, J. Štroblová, Alter, 2010, str.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54.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Český jazyk 4, R. Čechura, M. Horáčková, H Staudková, Alter, 1996, str.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126.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hypersouteze.cz/downloads/souteze/images/32-v-iphone.jpg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1, 4)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www.gsm-technology.com/multicom/pimg/telefony_jtag.jpg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data.pcworld.cz/img/article_title/title_l/cc/f5bbaac2da19283a41bfd67988e838.jpg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4)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7.     Obrázky z databáze Klipart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1022</Words>
  <Application>Microsoft Office PowerPoint</Application>
  <PresentationFormat>Předvádění na obrazovce (16:9)</PresentationFormat>
  <Paragraphs>179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96.1 Sms, e-mail</vt:lpstr>
      <vt:lpstr>96.2 Co už víš? </vt:lpstr>
      <vt:lpstr>96.3 Jaké si řekneme nové termíny a názvy?</vt:lpstr>
      <vt:lpstr>96.4 Co si řekneme nového?</vt:lpstr>
      <vt:lpstr>96.5 Procvičení a příklady</vt:lpstr>
      <vt:lpstr>96.6 Něco navíc pro šikovné</vt:lpstr>
      <vt:lpstr>96.7 CLIL</vt:lpstr>
      <vt:lpstr>96.8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Andrea Fibichová</cp:lastModifiedBy>
  <cp:revision>220</cp:revision>
  <dcterms:created xsi:type="dcterms:W3CDTF">2010-10-18T18:21:56Z</dcterms:created>
  <dcterms:modified xsi:type="dcterms:W3CDTF">2013-02-20T14:53:21Z</dcterms:modified>
</cp:coreProperties>
</file>