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6" r:id="rId3"/>
    <p:sldId id="259" r:id="rId4"/>
    <p:sldId id="264" r:id="rId5"/>
    <p:sldId id="261" r:id="rId6"/>
    <p:sldId id="262" r:id="rId7"/>
    <p:sldId id="263" r:id="rId8"/>
    <p:sldId id="265" r:id="rId9"/>
    <p:sldId id="267" r:id="rId10"/>
    <p:sldId id="268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CC00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00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om/imgres?q=sova&amp;start=294&amp;hl=cs&amp;biw=1366&amp;bih=673&amp;tbm=isch&amp;tbnid=YS5uItbZv0JnlM:&amp;imgrefurl=http://www.mslentilka.cz/lentilka/tridy.htm&amp;docid=0ffTqf-SsXtNtM&amp;imgurl=http://www.mslentilka.cz/lentilka/images/sova.png&amp;w=1632&amp;h=1709&amp;ei=TS4kULe2JI7jtQa69YHADg&amp;zoom=1&amp;iact=hc&amp;vpx=342&amp;vpy=328&amp;dur=5127&amp;hovh=230&amp;hovw=219&amp;tx=135&amp;ty=164&amp;sig=118092925907564384504&amp;page=12&amp;tbnh=145&amp;tbnw=138&amp;ndsp=26&amp;ved=1t:429,r:1,s:294,i: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rackova.cz/pracezaku/wwwpages1011_5b/pavlikovab/kockavbote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477992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82.1 Přídavná jména  PŘIVLASTŇOVACÍ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 a literatura       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Blanka Průšová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1123227" y="1269940"/>
            <a:ext cx="311328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Rozlišujeme přídavná jména 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TVRDÁ,</a:t>
            </a:r>
          </a:p>
          <a:p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MĚKKÁ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PŘIVLASTŇOVACÍ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79815" y="2684358"/>
            <a:ext cx="28242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TVRDÁ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(vzor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mladý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v 1.p.č.j. mají tyto koncovky:</a:t>
            </a: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  v rodě mužském -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(mlad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  v rodě ženském   -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(mlad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  v rodě středním  -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(mlad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407496" y="1203373"/>
            <a:ext cx="2473691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MĚKKÁ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( vzor 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jarní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1.p.č.j. u všech tří rodů mají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koncovku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ěkké – 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( jarn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37345" y="2018159"/>
            <a:ext cx="295232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r>
              <a:rPr lang="cs-CZ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PŘIVLASTŇOVACÍ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(vzory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otcův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matčin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v 1.p.č.j. mají tyto přípony :</a:t>
            </a: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ův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(otc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ův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        -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(matč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(otc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    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(matč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(otc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   - 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ino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(matč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79406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07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Přídavná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jména přivlastňovací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skloňování přídavných jmen přivlastňovacích.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6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0264"/>
            <a:ext cx="4123853" cy="57606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82.2 Co už víme 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89212" y="1616996"/>
            <a:ext cx="579197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Vím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že přídavná jména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vyjadřují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vlastnosti podstatných jmen.</a:t>
            </a:r>
          </a:p>
          <a:p>
            <a:r>
              <a:rPr lang="cs-CZ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- </a:t>
            </a:r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odpovídají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 otázky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Jaký? Který? Čí?.</a:t>
            </a:r>
          </a:p>
        </p:txBody>
      </p:sp>
      <p:pic>
        <p:nvPicPr>
          <p:cNvPr id="1026" name="Picture 2" descr="http://t2.gstatic.com/images?q=tbn:ANd9GcSFvKS-owYlc66Df-Y-5kXrqrAY3sDvzvegye9rWs33JqRSHk-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56996"/>
            <a:ext cx="2232248" cy="148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606897" y="2516880"/>
            <a:ext cx="172515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Kotě si hraje v botě.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75431" y="2956996"/>
            <a:ext cx="108074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Jaké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kotě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78160" y="3771660"/>
            <a:ext cx="12458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jaké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botě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80924" y="4597822"/>
            <a:ext cx="401103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Malé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maminčino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kotě si hraje ve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staré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botě.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860032" y="3172447"/>
            <a:ext cx="88678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Čí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kotě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62949" y="3907929"/>
            <a:ext cx="140583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sz="1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které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botě?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2"/>
          <p:cNvSpPr txBox="1"/>
          <p:nvPr/>
        </p:nvSpPr>
        <p:spPr>
          <a:xfrm>
            <a:off x="884194" y="1131590"/>
            <a:ext cx="737560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Bezpečně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poznám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textu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přídavné jméno a vím,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že patří mezi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ohebné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slovní druhy</a:t>
            </a:r>
            <a:r>
              <a:rPr lang="cs-CZ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4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81" y="2670768"/>
            <a:ext cx="1471881" cy="13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35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851920" cy="423123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48" y="474154"/>
            <a:ext cx="666023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16319" t="46720" r="16397" b="19483"/>
          <a:stretch/>
        </p:blipFill>
        <p:spPr bwMode="auto">
          <a:xfrm>
            <a:off x="1187624" y="1068220"/>
            <a:ext cx="6624736" cy="20505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ázek 6"/>
          <p:cNvPicPr/>
          <p:nvPr/>
        </p:nvPicPr>
        <p:blipFill rotWithShape="1">
          <a:blip r:embed="rId4"/>
          <a:srcRect l="16157" t="31014" r="16031" b="38569"/>
          <a:stretch/>
        </p:blipFill>
        <p:spPr bwMode="auto">
          <a:xfrm>
            <a:off x="1187624" y="3273710"/>
            <a:ext cx="6624736" cy="18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ovéPole 7"/>
          <p:cNvSpPr txBox="1"/>
          <p:nvPr/>
        </p:nvSpPr>
        <p:spPr>
          <a:xfrm rot="16200000">
            <a:off x="-795" y="3847755"/>
            <a:ext cx="137881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Číslo množné</a:t>
            </a: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-51529" y="1924234"/>
            <a:ext cx="146570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Číslo jednotné</a:t>
            </a:r>
          </a:p>
        </p:txBody>
      </p:sp>
      <p:pic>
        <p:nvPicPr>
          <p:cNvPr id="10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093511"/>
            <a:ext cx="86286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92442"/>
            <a:ext cx="4571999" cy="495132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-4539"/>
            <a:ext cx="9144001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51520" y="1798121"/>
            <a:ext cx="515878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!!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Máme-li určit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rod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(popřípadě životnost)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číslo a pád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určujeme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podle podstatného jména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ke kterému náleží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2931790"/>
            <a:ext cx="5897255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koncovkách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přídavných jmen přivlastňovacích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píšeme tvrdé –y/ ý.</a:t>
            </a:r>
          </a:p>
          <a:p>
            <a:endParaRPr lang="cs-CZ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Pouze v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a 5.p.č.mn.r.muž.živ.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je koncovka měkké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–i.</a:t>
            </a:r>
          </a:p>
          <a:p>
            <a:endParaRPr lang="cs-CZ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7.p.č.mn.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všech rodů je koncovka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ými</a:t>
            </a:r>
            <a:r>
              <a:rPr lang="cs-CZ" sz="1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0" y="480376"/>
            <a:ext cx="428498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054712"/>
            <a:ext cx="662771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Tvar přídavného jména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 řídí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tvarem podstatného jména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 němuž náleží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Shoduje se s ním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rodě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případně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životnosti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čísle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pádě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563691" y="1788099"/>
            <a:ext cx="2979662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otcov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kamarádi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r.m.živ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otcov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nápady  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r.m.neživ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otcov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sestry    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r.žen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otcov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přání      - 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r.stř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0032" y="4371950"/>
            <a:ext cx="731802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Příd. jména utvořená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od vlastních jmen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píšeme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velkým počátečním písmenem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Např.: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metanova hudba,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enčin pes,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ardovo auto, …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5062"/>
            <a:ext cx="108844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27534"/>
            <a:ext cx="4572000" cy="567139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6099" y="494335"/>
            <a:ext cx="399695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105573"/>
            <a:ext cx="741682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 daných slov odvozuj přídavná jména rodu mužského, ženského a středního.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maminka, teta, sestra, bratr, děda, ředitel, křeček, Klára, starosta, přítel, kamarádka</a:t>
            </a:r>
          </a:p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139702"/>
            <a:ext cx="765145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Přepiš dané cvičení v 1.p.č.mn.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7.p.č.j.  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tatínkův kamarád, bratrova záliba, dědečkovo území, sestřina aktovka, maminčino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zaměstnání, tetin manžel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3362300"/>
            <a:ext cx="765145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3.   Urči vzor přídavných jmen.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listonošovo, dědečkův, Alenčin, učitelčiny, Jardův, Hančin, Vítkův, sestřiny, sousedovo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71600" y="4299942"/>
            <a:ext cx="756175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4.   Tvoř krátké věty s přídavnými jmény.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Věrčina, tulákovo, Pepíkův, lékařův, Sněhurčin, Milanovo, bratrův, sousedova, Petřin</a:t>
            </a:r>
          </a:p>
        </p:txBody>
      </p:sp>
      <p:pic>
        <p:nvPicPr>
          <p:cNvPr id="9" name="Picture 2" descr="http://t3.gstatic.com/images?q=tbn:ANd9GcRmqocGFKjZmjQVZIUP_kQgrWtnk_dySGmaTCZmvznIEr8IX6rP7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784120"/>
            <a:ext cx="1008112" cy="98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307622" cy="648072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492443"/>
            <a:ext cx="428498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1592" y="1275606"/>
            <a:ext cx="7207294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Buď pozorný!!!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Máš –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správně určit,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jaké i/y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napíšeš, musíš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správně určit slovní druh a poté vzor,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terým se budeš řídit…..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Některá přídavná jména jsou tvarově stejná jako podstatná jména.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Např.: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tatínkovi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přátelé -  k mému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tatínkovi 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         sousedovi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psi      -  našemu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sousedovi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5861" y="3723878"/>
            <a:ext cx="7375737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Urči správně, kdy se jedná o podstatné a kdy o přídavné jméno a doplň koncovky: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Ukázal obrázek svému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strejdov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Strejdov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 přátelé jsou moc milí lidé.</a:t>
            </a:r>
          </a:p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Bratrov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 psi jsou moc krásní.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Bratrov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jsem to tajemství neřekl.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Poděkovali jsme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kuchařov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za dobré jídlo.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Kuchařov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legrácky se nám líbily.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pic>
        <p:nvPicPr>
          <p:cNvPr id="8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086509"/>
            <a:ext cx="1280383" cy="95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754" y="492443"/>
            <a:ext cx="4190206" cy="567139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9476" y="492443"/>
            <a:ext cx="3285332" cy="5671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Possessive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case</a:t>
            </a: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(přivlastňovací pád)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24074" y="716131"/>
            <a:ext cx="140775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other´s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kiss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51324" y="2990811"/>
            <a:ext cx="138050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ather´s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smile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3144" y="1347614"/>
            <a:ext cx="165141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ranny´s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flowers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59892" y="1516891"/>
            <a:ext cx="16049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randpa´s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party</a:t>
            </a:r>
          </a:p>
        </p:txBody>
      </p:sp>
      <p:pic>
        <p:nvPicPr>
          <p:cNvPr id="1026" name="Picture 2" descr="C:\Users\prusovab\AppData\Local\Microsoft\Windows\Temporary Internet Files\Content.IE5\JN45DP3M\MP90043046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985" y="1130809"/>
            <a:ext cx="2304256" cy="172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usovab\AppData\Local\Microsoft\Windows\Temporary Internet Files\Content.IE5\RSGIIU5C\MP90042303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982" y="3396513"/>
            <a:ext cx="2197754" cy="164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rusovab\AppData\Local\Microsoft\Windows\Temporary Internet Files\Content.IE5\HVPAVM1N\MP90043873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95686"/>
            <a:ext cx="187922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rusovab\AppData\Local\Microsoft\Windows\Temporary Internet Files\Content.IE5\HVPAVM1N\MP90042246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690" y="2001738"/>
            <a:ext cx="180020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790" y="593246"/>
            <a:ext cx="1283056" cy="67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492443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620936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kterém řádku není přídavné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jméno přivlastňovací?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sestřin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bratrův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mámy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Petrův</a:t>
                      </a:r>
                      <a:endParaRPr lang="cs-CZ" sz="1800" b="0" dirty="0">
                        <a:solidFill>
                          <a:schemeClr val="lt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800" b="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800" b="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Správně je napsaný řádek :</a:t>
                      </a:r>
                    </a:p>
                    <a:p>
                      <a:pPr marL="342900" indent="-342900" algn="l">
                        <a:buAutoNum type="arabicPeriod" startAt="3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Milanovi sestry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b) Milanovi plány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c) Milanovy přání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d) Milanovi přátelé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kterém řádku je přídavné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jméno přivlastňovací?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mámy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táty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dědův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sestry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Najdeš chybu?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Eviny kamarádky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b) Evini bratři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c) Eviny přátelství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d) Eviny sestry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 descr="http://t2.gstatic.com/images?q=tbn:ANd9GcSmNfk0i4J9qa1gd1Z8ui3uQ_Ccsm7FqJMeTjdRycCZATtU_lnp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228" y="2786636"/>
            <a:ext cx="1218252" cy="1729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9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8893" y="1419622"/>
            <a:ext cx="8207563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www.horackova.cz/pracezaku/wwwpages1011_5b/pavlikovab/kockavbote.jpg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HORÁČKOVÁ,M., STAUDKOVÁ,H., ŠTROBLOVÁ,J.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Český jazyk pro pátý ročník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3. vyd. Všeň:  Alter,  2012. ISBN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978-80-7245-129-6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1112</Words>
  <Application>Microsoft Office PowerPoint</Application>
  <PresentationFormat>Předvádění na obrazovce (16:9)</PresentationFormat>
  <Paragraphs>162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82.1 Přídavná jména  PŘIVLASTŇOVACÍ                  </vt:lpstr>
      <vt:lpstr>82.2 Co už víme ? </vt:lpstr>
      <vt:lpstr>                            </vt:lpstr>
      <vt:lpstr>    </vt:lpstr>
      <vt:lpstr>            </vt:lpstr>
      <vt:lpstr>         </vt:lpstr>
      <vt:lpstr>                                                  </vt:lpstr>
      <vt:lpstr>Prezentace aplikace PowerPoint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301</cp:revision>
  <dcterms:created xsi:type="dcterms:W3CDTF">2010-10-18T18:21:56Z</dcterms:created>
  <dcterms:modified xsi:type="dcterms:W3CDTF">2012-09-23T07:36:20Z</dcterms:modified>
</cp:coreProperties>
</file>