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5" r:id="rId7"/>
    <p:sldId id="262" r:id="rId8"/>
    <p:sldId id="263" r:id="rId9"/>
    <p:sldId id="266" r:id="rId10"/>
    <p:sldId id="267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FF99"/>
    <a:srgbClr val="99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w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e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2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wmf"/><Relationship Id="rId9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jeco.cz/attach/image/max/bf/fa46/bffa462eca3a734e7fc44d99411a1a06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profile.ak.fbcdn.net/hprofile-ak-ash2/23082_100000767025057_338_n.jpg" TargetMode="External"/><Relationship Id="rId4" Type="http://schemas.openxmlformats.org/officeDocument/2006/relationships/hyperlink" Target="http://hurvinek.eu/images/hracky/48982B_hurvinek_30cm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6718" y="430887"/>
            <a:ext cx="410445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6h.1 Písmenko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87" y="4527947"/>
            <a:ext cx="3078113" cy="607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kopcanova\AppData\Local\Microsoft\Windows\Temporary Internet Files\Content.IE5\9A2V78EQ\MC9002314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275606"/>
            <a:ext cx="463487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6h.10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Anotace: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868819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01 - 06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Písmeno a hláska 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postup při vyvození písmene U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56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47579"/>
            <a:ext cx="9252520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6h.2 Co už víš? Říkej, co je na obrázku. Co mají slova společného?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23928" y="1097444"/>
            <a:ext cx="15841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cs-CZ" sz="1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4" descr="data:image/jpg;base64,/9j/4AAQSkZJRgABAQAAAQABAAD/2wCEAAkGBhQSERUUExQWFRUVGBcYFxcYGBYWFxgXFxcXFBcUFhQXHCYeFxwjHRUUHy8gIycpLCwsFR4xNTAqNSYrLCkBCQoKDgwOGg8PGi0lHyQpLCosKSwuLCwpLCkpLCwsLCwvLCwtKiwsLC8sLCwpLCovLCwpLSwsLCwsLCwsLCksLP/AABEIAMIBAwMBIgACEQEDEQH/xAAbAAABBQEBAAAAAAAAAAAAAAAEAAIDBQYBB//EAEAQAAEDAgQDBgQEBAQFBQAAAAEAAhEDIQQSMUEFUWEGEyJxgZEyobHwQsHR4QcjYnIUFVLxM5KissIXNENTc//EABsBAAEFAQEAAAAAAAAAAAAAAAMBAgQFBgAH/8QANREAAQQABAMFBwQBBQAAAAAAAQACAxEEEiExBUFREyJhcZEUMoGhscHwBjPR4TQjUmJy8f/aAAwDAQACEQMRAD8A8rKauyuLW2qtdCeFHCe1KEhT2o2gEJTRrVxTCm1NUx5mynIi5UDGybJq5S0aW6vsHVy059EFhMLZTMrZTG26E42nAUmcSxfhVO15nmpcXiMzjymykw1IZmmE8d0JDqrLA1/BB20U5qSD7KGnQAB3TmU8o1QiiAKalQJNlIG5bFMbUIEqHG4u3om7pU3F1rqsrv1T6lZCVH6ojQhk2oXOUOZPemsbJRbSKSnRJEhHUWDJHVdwwDWOUDqmyZdrlyk66jrVV3RDVHpUgTi5RuKaCulKnJBJwSa1dIXLkyEgxdyp0LktrmVdmy4SmykXLuZcXJSXJVxJNSlOS0nhSNChBUjCuTSp2i6MzaIFhuiWuXJifWfKmwLPEEPTElXHDaABlyY40EoCMLsogKt4lXGg3RdXFtkyFT4qoHGyGwJ7lHSok3KtXYYNohw1I9kPRMtCIxNbwBqcTZSAInh1YEX+43Q1dxNxzXKQyg+X1Xc0NTOacnNxHhKAr1fEnsOvVNqssnDRNJtQPqId7k9zbqN7U9NSDLLjXQQpnfDbdQgLkqlZUsnBv1TGCykOy5IoqiEcUXWTcXgHUw3PALhIb+IDYkbTfqkLgCAeaUIYBOhdY1OLE5ck0JJSkAuXJEJhK64phXLkpTSuwnBq5KmhJPypLl1qFcISlIpU9dAT2lMBTilSFPlTB6hAT6QXJitsHQkSjswDSoMFUhnkoa+JzEjZAOpTtgoK780wVEBAUpbAUMElECYiKRkgc0bXYMwHJBAhpBGxTjXMkppCUFWBf4VC90hDjE2KdSfbVNqk61GDEpnfJj3aqIOvZPpNUjQiH4cZJ5qKkyTCmxDoACQpQgmN0SqthShniAiP3vKssb2fqf4ZuJbdmYtcBqwgwCeYJMefmhyTMjy5zVmh5nklawuuhsqQOurXAcKLxmdZvzd/b+q5wbhBq1GgtMkF0f0tEuceQEFT8Z7Q90402tnLHQQQCI9CPdVOO4kWu7GDV3M9E9sZrMVbU6rKLSWtDQByk/8ANqTtqslj6r6jy+oIJ26aD6KybxHvWZtL6ddfkouJ1A7J0B+upt5qDwtzhiO/qTevzSP2pVYZCfEqQt5J+HwznOhoLieX1PJakuAFlCQ5oqWhgX1LMaXEax+a0OC7Ptb4qzpj8I09TurN+KY1uVogeUKkxPGY2HLEMx68v7RAzmVkK/A6jWFzsogTEgm3kq7KtZjMopvdlMlpGYzJBtHQdBAWYLVNwGJdiGlzuvSvuU11DZRgKTKkGpxCsaTbTcq6mykupchVxdhIrkVIJ7U0BOCUJCpGlW/CeCVK8NpsLjNzeB/cdBpuqik2+q9U4Bwo0KbH0a7XggOLS0PbJAzZXS1wHkBpeYVRxbiAwUWawHHawavxoFSMLhzO+uXOqv5qkw/YquaT2/DUbfIYh4/pqAxNtD0uhOz3ZtrxVqYjOynRsWgQ9zz8LBItt7jzW8xfF2Bhc8hsXM7eVp+/cXBdoKdVtME/G8taSBJLREmTbWx69VjB+osY5js7dCRq3cda3uxtzHirg8MiBBafgfla83q4ci5EWkeSgmAvRe2PZ+mG0xTYAXSfCNQAJl0zuDp6rB1uG1GyXU3tbsS0ge62nDuIxY2ESs0vkd1RYiEwvylRU8ISJ2SqUwB5InPFMAdUFUnVWQ1QVCypdSsqKIUgHDeVM+neU5IoHuuuMK5X1Sw4XLlYcMwrqlRrG/E4gDzNlq+M9kQ3CAgfzqeYuIkh7ZPtAuPIhU3ZJ4/xdEf1fODC9VqsDhDhf6z9+qw/6i4vPg8TE2PYd4+OpFeVK74fhGTROLt9l5rwjhIxFOmXT/KcWPIie6IzNg8wSR5OHJajs9hu7o9y+CHd4HcpzuE+0FGUeC06LXmlaXZsuwEAFo6Wn1UDHjNbnPuAP/ELPcQ4scYXMYe5djqDv9SrGDBiEAu3qiq3sHw7N/iHVJl38oGb5DmLoJ529lSdsOyPe4lgwsfC1jmEkZQxuUVHOdqCABz8I5rU9ncMWB8jLnqOMbACWiD1CKwHDg59R0eKo7Xkxtmx56+3JRjjjDiZJQeVAcr0SDCh8TWLyLG4J2GfUpvIJa7LINjAuW77/NOyOe1sC7jDWiSTFhFr6wrjtnwOqMXUJYcrjNOCDnGgDYuXWuAJG6vezfZnEMYHuovaQ3KwEXAJMugtEEzzWow/EYoWsneRZHXnSpZcM4vLQDuq3BdmWU2zW8T/APSD4W7wSPiPyU9swZTytb0gDz6qbjLK1MBhY8FxgOIMX5u0P7KuxOLbhqYAOZ52G5/RBkxcuKNl13sOSEY8mhCLxNQMtInlIJ+armV6jzYtj+6fogcNh6z3Z3Dyb+vTzVnhsI/dwAGzYA8rC6TI1gq7KC6yoeK1YpkEgk2vp1hv5qhIVhxPFZ3W0bYfmUAStnw7DmCAA7nUoJNrmZMc5dcusokxy57e6nuIaLKRRQkiW5eTj1FgkoR4hCDufROpV8pJQlCnJ6c0LpTWlSNbJXJCrDgnBX4mpkZlECSXGABzgXPkAV6PRa3DNFNgpkBokw4uLo8Ti4xF9gBsvNqLAHt8fd3+PxeHr4Rm9lsMLWpuEUa1WtlADnPDru5gEeEchJNlkP1HHM8DvHJ0DTXmXbeSteGuYDtr1v6BUHazjjnO7sHS5/T75IPhld7WMMeFtQlv90Nd+Qv1RLeCOr4vTwy3M42EA3++oV1wrgLmgNPhGeoRInLdkOI3ADT7qkMkUMQYKVkGve++SN7WY0dy003Pf8I7p5cfE+TnbI5iCALSLCVS8I7R1XAsLmAFxmct7AR/MgRabc1adscZVpMdTYwEPALqmoHiAAYR8OaCLk66CCh+Evw1KkAXNNpgiYJuZJFzNvQLsHG8YYOa0mzoRqq7GUZTrSDxOD/mEDSJtpHn5goGkAZBVziMUHMe8WBEDbwjQRzuVQUn2W+w2cxNz70L81Uuq1GWQ5E1W2CjqiYVth+zdeq3Mxnh2lzGyOgcZTpsRHC3NK4NHUkD6pWRueaaL8lDw3s7/iW5qbxLTDmOlvUZXiRcTqBELS4fsXQMENrNLYL2VMpEGbBzWw4GD4mzppsm9k+BOw7nOrioybRllh3DjUaTBF9Y11Wxo4hoHhcHN6GfsrAcZ43iI5i2B9t5OG2u4vY/Xx3V/gsDG9gL268wfzRU/DuyGFaQ5gqZ2ODgS45gRfkA4e/orCriRmIkyJhVvEMeGSQ4iN1RYntK4uLmxOUtJ2PIgc/0Wec3EYx2eRxd5nZWsbY4RTRS1jceHEkRpDhI33EqnfjA0gDxQdhOnUeYQPC+GGrFWoScztObQLmT6Ba6llaIaAOg/RAe1kBoaomr1RN4kGOawm4EHnpyKu8LUaxlzBcP+nSVW8d4c2s3M0RUbofyWS/z+oDc30PO1kRuG9obbNDzCY52XQr1ChSp0/GAASAM2ro2AOw6CAmHGN/D6udcrH8N7RtfAmwFyZ+kXWgocRBEMtzcdf2UCXCvjPftc3KdkHxDCtdUzVHPqH8LSYa3ypts3zMlUVTB0C/O0C9hrHI63G/JavE0KJpO71wZTdYuL+7LtyM8gxbQLB8Tx2EpO7vBF51zTDqQ6tzDNPXTzVzwsPneI2Zr2/4jz6eiq8e0NF6fdWFcZGk/y2t53+m6oMfxAmWtJIOpiPQDYfNRVKjnXcSfND1XgL0XA8JZAczzmPy/Pyln5H5kFVCggkwNSiaqNo4fI2zfEdSdYI0AiytMVim4ZmY7nYIAVYcPHxWPLX35IpjY3sLARaFLSwt5j8h7KavhDt7R9Fl8TjnzmnHTpyTqQnexo4geaSm7jn+aSh5gl1VBC61hJgAk8hc+yIoYcfE8wOQPid5DbzPzVozjLA3KxpaI2sJ5uIMu8ytnicV2PutJ+nqnIKjwKqbkBg/rMfLX5LuNwDaTB48zyYaAIHV0m5/UhFU6r6gHiv0i3ogKmCc1xJk+d56yqaTHTPsWB4D+0opW9JlBrGmo2+85otyAPkrHC8aDRlouDAfwgFs+cICowObDhbW7rnewQeMwYABBdPKB721t0VLI903dkcT4HUeiKw0dFfVONuotJcYics7mJEwLSjsF/EVrnEFs5GOc2QBmOQ+FxbtJF1hMRxM5crTINiPoL/eikpcLgB2YyQfLlHkmt4U2drnObspQxLotitpxDE06+Z2VzBUIcWZ/xADXKcroyiCP1VAzhud2RgcPOCNfRQ8LYWZGl3xOc17DfLpqPnKNq1m03ydA0zBNiNNfr1RoZZMJ3YScvIb7eajyW85nKenwx093VAyAeHK/xF0jUEaRPsgq2GaHNa1lVszd0EDzIFt9/qhqePfXqOizQDe8N/X91ZHGhoAhzt/FAgDcg/CPMo/t2Ia6y7Xpy9EwtCDOGcDJFhvFv2XoHZfhdSmwd7VpGmbtaMznAG5hwIjnBB9Fl8HiRUYWhoEi03aTtcHSeSm4RxunSpgBr3yczmEtHdifipm5Mm94/NB4lPNjsP2LQM19Ab8iTofy1LwTmRyZnfn8r0ANbpIj2/b5Ksxbu5khjXNd5j1lh180bwvDl4DwK7Q64zEM/wCl0/JT8QwfhMuJEGxc0z6EXXn4d2EuQnzC04LXhec1a769Xu9pi0qTifCclcMH4iMuuk6Rurns9wkZ3VQCGy4NB113+amxOBL8RmOjW8rE3KufaQ1+VuwHzTAyxZUlfHik0NFg0W8h6X8gqbFdqWB4aXgaiNYPMjY/nKfxfCvqfyw/wuJzXiW7gRpbdVw7I4dghxcXmbk3J3uNNDtdLBHABch1PRMllc00AtJheKhwF5kfLn1/ZBcV7OtqAvZZ+sbHf0VbgOEPpOLc0tkltjYaAE7LR0TESfvaNfsITwIXZoiig5294LEYev3VTxSBoQBey1GFx5qNy0y2nycfGR1yjf3TO0PCGvY57R4heR019Y+iXBwcgyUnOtsJ+t0SaRkrBIBqhBpBpDYnsF3hzOxRfUPNpcPefom4TsI6iHOqun+y8j1Ej2WhwvEy10GnUB5d27/ZT4tzqjSf5tEtu1z2gNI8mvIjoYPnokw/EcZE+mkeg+X4VFmwsBF8/wA3WNxfAyR/LDpGxIv7xCzVZxBINiLEdVqMViKtNxYWAkG8OAm2ok3291SccYHRUALTo4HXoevKy3XB+IyPf2Uxu9j9lnJmAbKtZVgg3MXt0v0Vy1p115j/AHVEaoa105pIIERGm5Wnw2GcAMpBsOabxqR3ahp2CExthMFMEfdj6pUKDhqbIotLRLnNA5l1h6oR3EqTpY2qzMQQPiEnYAkAKg7x5IwYo6/FmhxEn0XFRF/PXyKSk+ztTc7kKAuwpA1OyL0RAtGcLva07cx5DdHVsWWiMs+eiowEXR4i8awesCVn8ZwpznF8XolzI6jimn/iNiOsx5o51GbtM+tvNUjajHTPh63HyMj5hcp411B86sNnbCOYVFNhnsNOFFFbqrKvwllRwMXbuN+jhv8AVAVcO+lf8IM2uBvI3HkUfW4g5twbOggxYjl9UVTxALZgzYGYj29U/DYuSAZSLB9fX7JXaoPF4qSx4vuBA2jca+qY7Hnu3scA4u/DswwQMp5gON1aDCUTTDC0sILjmaRmGaPDBtAIkearKnCBcUnhxAmHFrXRzBJgnnoeiJhoY5nBpNBK55rRBjGtptDC05RycRmPMkBQ/wAh5GUGSbtc5145Om6jqlDHDAq3l4PrcRTGydVYN7xjvCx8k65nFvrNvdX/AGf4th6GIc97O8dbKRBaDE5gDYkGRy35FZSlhhNySOSNFMEjby5KDPweWRha76osc4Y4EL3PhvEG1abajSfGJ8Qh3qJKnfh5BEG41ENPoQJVPwOsxtGm5xY0loytzN8DYs0k6mNTHpubGji+8JyPa4A3ykEDeC4amF5PPh3xyOoaA/mq1rHhwGqrjh20RkaIA6z7ndAVq/z+f5Kx4rNQ+ASGctTPr05FVFdua32CFMg1GZ2/NHvRQ/4cl2eR97A+6IOHbv8Afy5fRDuqZdz+R+f3AUDsXsSPvofVTMrnbJhDTuFNUbB9PprJi3+yZTd4rwPuxjY689UM/FnlB32jqPJDtcWunny0tsjCM1qml3RX+UkRNjr97q94VhG06YbSiB5z6yb+izXB8cHVIOYAbtAMHYwRELT1qj2RUaW1KY1IEPbzJizhz0I6qpxQcO5/4nFwVXxx2IN6bh4daZptJI/ocRM9N/ksviu3+JoPAim+nyc2CP6bEGVuOL4tjqYqMe0GLE/ARrDyAcv923ksZx7jlEsd31Fhqtgd26zpNx427EXDrtMi6l4DK8Br4g4bbaj6evqoOJB95rsv0VFxPtJTquBNHuwdQ05gDs6nI8O8s05RcoHEiGWILXDwkHwm/I6HmNvYqqfju8cSKbGtmzRJHlJJPqrfA8ca2gaT6LXtLpJktd1uNxs7beQtzhY2xOYcp0IO9mv6WdkOcmzqpuEcCYaLsTiHFlBrsgDYz1XxJYybCBEuMxOmsA4/iHe1CQDTpkgBmZzsosNXG53krU9rcGBw7BGkS6kzNMiDmqEukgSJs4FYhavDhuK/1jrqQPD++aivtndW2onuWNpsEDU/1EwZd7BUfFatNhPe05B0OUexOqrqPE6jBDXmNhqPnopqfEK1Rwbn11MNAAFy4mNAJPoqN/A5g8yOeK3J1B+if21gBV1dzXOJa6oGnT8/mkiq/EH5jkdDdBNyQLSep19UkwYGcjRppEzDqhE8BcYFIWrXKLaiCgxVbKOuyKLFW8UN2+RUbFSGOIuG6fGMzqQj6pOplOpYpzdzHLb2US6s07XUqfSv8BjWuZlOrbtHLmB039FMMU4/iN+sT+qpeH1IdM/ubWUw4e9zwIdD3ZWug5SSYEO0OoRsO6KC3Ftk/JR3xlx0XqXH8SaHCMMyBmrCXOjxQZcb+TgPVedPW+/i1XFI4XD7NZ9AGhYBWnCspjLxuSSfshT2HUmlINTw1S0qBdoCfJWpIAsoNqIBStK67DOGoI8wutYksOFhIjeH4V1V7WNF3H0G5J6ASfReodnMKxmGIpkluaM2zyIzHqLfLovM8JiC1pa0QX2c7ctt4ByBOvO3r6JhscynRY2QG0wBrIJ1c61jeb9Vgf1d2rmMYLonQDnXM/IAeZV/wnKHE9Nz9v5V7mDWzpBkqv4vwuWurMMzLnbWHLyjRV/D8a/FVDlBFNjS6N3HQTy1JjotLhalmN5C/rt6XXn+Jw8uAkDX+9QJHQHkfFXrZWytzM6rDmsHfsfv6IUMGY3+/PVehNwlGsyMgyu8WkfFfNKqavYWll8L6gdeCSCJi0iEdmPjBIfY+aTMsvViPvzXcJgauItSbmjUmzfVxWvwPY+ixsPHeGZkyPSxVrgcAyi3LTblbJMX1Pn5JknEmNBEep8dv5SWqnB8CZTpFrBJNyTBcDAtI2kafVCtrObdjsrvKWno5u4+fIrQYlmXxD1/VUHHIaDVHw/i5DbN06qHDIZXa63+UiAjL4LJ8a4m/DHPTZ4Hk5qINmPEZsh/0kHM0gbkEWKxfabGMqd2WTAzQ1whzATPdwdWg5iIkCSOS9A4h3FSm41u8ysGb+Xlz8vxWgZifdYXG4mm57gwBrZhoe6T6mIJ9hdegcIjwkjA4kteN9LB6fnqVQY10jCW7tO3VZ6lci8SrPDsIbfXdL/K8x8LfQZj8giDg3ttLZ5SJ/7lqsKz2aS5RuKGo+5Cp5HBw0Ws7F46nUpVMHXju33bsWnoehgjl5aZ/j/An4Ssab77tds5uzh9CNiucG7vP/NqOox8L2tzjNP42yCB1E+S9HxHDqePwvdirTqPb/w6rDIDwPhduAREjlfUJvtDcBiKFhjtwQRR6jw8kQN7VniF5OiD4Kf9VT5Uwf8AycPZvVdq4B7appOBa8OyEHYzC7xL/iOA0bDR5NEBXUxEjmxDY6nyH8mlGboCUKklCSmZUy05oUjU2U9BpdaZUKExeHDx1GiJe1REJHRte3K7ZOa4g2FVDAP5fMKJ1MjY+yu2sRQpGFWu4W3k5SPaTzCzLmkbEctvVegfwxxTn4+lRPipVhLmG7Q6mO8Y8DZwLW3HNYris94ZERAHlsVv/wCCmGzY4P2p0apPqQwfkqLEsDMw6KWw3RQX8X8d3nE3t/8Araxo8yMx/wC4KlFFWPbqpQdxCu41Kofnv4GuaCABaXA7BVFCu5rh4g9jjAcLQToHN1H3BKsOGzsiGR25pRp2F2oRAolS05bP+ylqZshyCXaAdTZZfGh2YhxLiDBOoB3AKnY7FNYOyIuwgxRZ9bV/T4iGXBt+WnyU1PGMIkmDe4++qzDKsiEcBTY2HZnOOsWHkLXWcjc+E2wkI5jGxWno0t7EcwrKti3PidBYAWAAsAAsfgeItb8Ji/Mz6/stDgsdPxC2kxb1/VW0eNilcO2bThsfzZDIcwEDZazA8fNKmKdFoEmXPd8RcegMAbbqzxPEC2k6/ifFNvTN8Th5Nn3CyjXRdWeHqd5iabTpLY8rElUPF+EwOkE1d0Bz3Hm6qoX+aKzwmKeGFl6kgDwtbjGVO5DSNAMvSGi3y+iKweID6bXgyCAZWF7XccLnuptcMrbTMCd79D9FTdmuJOpV6f8AMcaeYZxfKRpJ2MTPosM/gz/ZxI80896vDcDzKsTjG58g2Glr1SvXDCCdDvyi8qLiNUtYXtvlEwN27xztf0UXFKo7p39riPMCRHv815zwft9Uw5AqZe5H4TOcDkzf3t5KtwmAkxDS9g1HLqjyTNjIB5r0DA8YDzHO/MEfmsl2txhwLgRNTD1pGXVzDF2ifiaQbA6RE2CyHaHtG6lUig/wsrVTTc3Q0/wjqPE5sdI2QXHu2xxeHFOoyHhwOYHwmAROU3B8RWgwvB3ska+rYdxzHQoEuKZRA0KNwHa+nTcS6agBIaCNWnSYPIx6LMve19Qn4WOM3MwNgOfJBAonBYbOfFJHIan9B1Wojw7ISXN5qnfIXCitHhoe3wvOVtrTBiNJUVbAue60jqiMO9rWC2UDRoumVOKOJtA8xP1t8kfDYDE4knIKrmdP7P2UN7mt3T38LblADpdz59DFvZM4Hxd2Fqh7dNHN5gfQjYqKpxKoRGaJ5AD5gIWFqsJgJewMOLcHDl4fE0gGQB2Zi2Pa/ieFrgYijUaMRTaJbB8YjwxaMzSRbkCNgsbWq5zm/wBQB+Qn5yh8ZRkSF3BkZY5fT9tPZAwjHYXECKQ2Kpp8LtFkcHtzBPhdToSWhpRLUtep3eZ+Sk+nNgXjOJJAAhwk2NlX1OLgnw0y0ec/NVzMOZAzW+nopnOl2UiIEROwWJbipW7PPqrNzGdFZ06wcJCcGSo+HUbchsj20VqMPIXxNc7chQHUDQTG4bRGtpSPJQtCLFUJ7rSIWuAdRPmtL2DxP+HrNqRFOqKlAkCA1xyVWSdNWER/UFRV8I4atI8wQij2iDcI3CBhDhWbVzzvuI2tl+arOItEkIaNbICNC6nWVh+M4nvK9V/+p7j7koehiMpmJ5Xi+x3mOSI4rhiKzhGvi9D9lCkNGviPIWHvuqWRpY8joVOaQQFp+HcacRlawPL9ModnvaGhsyQf9iosR2SrfjFPDMgZRiKjWOjUnITnJn+lU+D4zUpB3dvdTzCD3biyQdQSNdB7IN9STJ/f1KjO7R7i4n11StaApqlINJbna4gkAtkjXUEgGPTdN7v+qfdMmStFw7ss2qxrxVsdsoDhzHxKTFC+TRv2SOcG6lUzsG5hEge4/NG0sXUEZQ4N/ERp+iu39n3BobmDwLDMI/VVlfgz2XaC0/0mPmLfIJkmGmb77f4QBK126dSxrn3Y8tcL6GD6jy5K94Zx2C0l2V4t082nbyKzDKozQ4Q7mfC73Gvsju4zC8z1i/kdHD59EyOYxgtIBB3B2K46ahaKpUnYffOVC6qeaqaPEu7Aa5riAIsLj3MldxfH6bR4fG7lEAeZ/RWrGcPmBe5uu5u7+uqBct0Fox2ndTp5XvsGljOmbb75LD8bx2Z9i0iNQST5E7obHcTfVPiMAaAaISPP2Ve5uHjL24dlBxBPwU0F7g3tDdJwdzKkp0iYi5O0hRZOsedlJQDc3iJjp+6DoE4o5nDXNPjgbbEyNRc6/qrSliWBoBY3loAT6CEPSwlgZeGjc5Wz5i8qPFMa3xSSN8p0+SiOIeaQSTe6PeS4k9eu9x+fsUxw32T+GPyAObD2nUPzEEciM1r+shE1eOMdLf8ACUHN3J70D/vWojxr8FhmiSPXlq2jzve1ELGyPNO891X94MpcDIGsAyPMajzXKNdr/hM/X2RzOJ4Zp/8AaUQf6H1gfk9A8RxeEeD3dB9OpaHCq4t6yH356KPFxyXN32aen3KIcOwjQqTKq7PBzAQHSQOV4A9reoQ1V7gSO8cDyJmx6qEueCCbgctI002S4vHNxFUKrbzT4ocvNHVcVUk5WyNrLqY2pbU+miSD7dP/ALilyN6IBzW/6zPOP3UhqWmQYG36FBALrWqBSlZVq8IBAjSAjDYKv4FXpsAGIcWNjwua3PfYObII56q7ZhKVUju8Xh76NqNq0XehOZp91oRxXD90a/AaBVxgfZpVwcpJRHEeEvoFufLD5yua5r2ujWC09RrzQ7VaMcyQZmGx4KO626FXmCxPeNgnxAQRzA3TMTwem4yRBBmQIPrGqrmOgTy/K6XCOPuc7JUAIA+PQjzjX71WcxuEdHIDDz1rxUuKQOHe5Kv47wFzabnufmIkzENjZoaNCskvWW1KT2lpLXTYh0wQdoMBVPEuxVB1Mim3u36tOYkHoZm3lCr5JTYEjaPPx8VLjobFeeALpapsXgn0nljxDhtrPUEajqEXhezeIqQW0nQbguhoI6ZolJYRVWhaXsiwlxdFmiJ6u/aUOzsZiiRNOAd8zTHoDJWowXDm0WBgGmp0JO5KsuHR535r0CiYl9NrqiDdJtNdzQkai0Cr0BjsNT+J5AHUiPZ2/kqn/NsOww0E9Q0AH6fRX9UgiCAQdiLIP/K6IBhjfFrb6cvRQ5cJmdmY1t+ITmvbVOtZziPG31BlaC1vuT5nb0VaGc/1Wmq9m2H4XOHqCoW9mWzdziNhbTqVXS4HEyOzHU/BSmzxNFBZwu5JZ1eHs7FSBdnM6321vCdU7Ni2V5HOQPlCA3h2IN93byRPaYhzVPh8CXXMNbzdYenNWeHpUaZkODndY16NCLwvAmtMu8Z6i3su43g7XXZ4HDSIAPn+qI7g87mFxPwQjimE1fxQWLxdrm5+4KA/xZJiSPvcKV/Ba03bPXMFYcO4JlE1IPQbeZ3UeDhkzjly14nQJ5kjYLu12m406HWbaxBM2i/+6r3VHvMAw0axYLQ4yhnY5vT6XWYrViRlFmj0UnikBicwbjLQ+CFh3Z7PO0+tiABDUK+ofvmkXCExyqwKU1opPrvmD0TGVCE1JKAngckU3EW1HqEkIup1pMoXJKMwNMTmqaagc0IxvSeimfXIBEQSmndK7XQIvK0mZME3jcT16KAPdTMtPlvqhGvIvKLr4gZAD8bTMwIja4dB22XAlpBCbkO3JXFNzqrMxEG8AggGLEtPnyUtLEOYYcDYAkGLA6Gdwl2Tpuex42Dh7kTPy+fQK8xeHiB0+552UjCzynEBodqVHmY0MOiBxFYd0SN7e9lFwKjOcnoPzP1CDxOE7t5DT4XAEN5FWvBqcUwecn5/oArpjnS4rvCso+aiGmx6c0fToBdxGJ7gtcTLCQCzcnZzBzE3G/mosTjskADM93wt/MnYdV3C4KDnec9Q77N6MGwR8TGMQ3s/n0/tNjOTvK1rU2vykta6CC0kAxBkFp2uiKNeRcCd4JI11Wb4kX0Zq07t1qU9j/WOR5x5q34dWD2Ne1sBwBLTqJ8vqsrisE6AkHbqrGOTMFZlhsQPKw+q4KoIggHzH0kKMN3B6WJB8ilkOb7F+dlDbpqNEU66FNq4Jh0GU87/AEVdiMI5uunPZWmUg8vvpqqerwVxqd655tJDTmcb2N3GGjoANN1b4HHyteGONgnnuok0LSCRoo3MUNV4aJcQANzYIPjvGu5hrQC83voBz6kqrfiC8A1ahJ1ywA2fRXeK4jHh7buVEbAXCzsruliWP+Fwd5H8lI4LPd6wmRblvPmi6TnNg5jG2Uk+8qFHxyvfZ6H7f2udhjyKtgBumFqDp413MR1An0yo6k/MNCPNW2G4hDOcrTR6H8pR3xObumFq5lU5YkKasUJQZE6nQLiABJOgCl7tEYPDnMDYQRqYvrA3J8kOWQRsLidkrWlxpFHs+Do6DvuPTdUXEOw73vlr2tBkkmTf2t5dFssk30nz+a4BB3WHm4hNI0sebHjy8lcsha02NFlqH8OqV5qPdMRGUEfWfZT/APpxR3qPGn4m63k3bvZajvTsAPOUi5x2HsPzKr+0d1UrRZf/ANOcOf8A5H/8zL+7VBX/AIZtj+XUcLavEidvgH31WzLoGgd9B9/YTBiDGtvKB5JO1cOacAsKf4fsbZ1dxcNctMZZ3Al0pLWlw5JJ3au6plryvBN+M8gFLiqY7iYEktkxffdJJXGFALZP+qjuPfHmFVkpoSSURSwt7/D9o7h//wCsemVllZ8S1b5fmUkkfhv+aPj9FDxf7ZWf4x8Q8vzKrxVPegSYFNsCTHwg6eaSSmYr35PNCh90eSt+AmX1CbnwiTcx4rT6BXjV1JW2E/ZCjy++VC8SDPL8lDXdlpOy2htotHlCSSNOP9J3l9kxnvDzR/Z+qXUzmJd5mefNFv19QkksAPeKuD7oRdHlss7iap78tk5c+kmNG7ep911JHwv7zfMfVJL7qzXbAfzm/wBg+rlQ03JJK2xn7zvNBh/bCkefv2Wh7O0wTBAPnfZJJQotZW+YSS+6r9zANAFGUklvQANlTJKbDi6SSa7Zc1Rv1U9SmC1kgGXs1/uSSUDiP+O5Hg99BdpXmGiTEuMbSIgwrrgdQmgwkknKLm53SSWKerOP3kawaonCjwjzP5JJKO9SY90zHHXzUGIPhHr9AupJvNK7mhCUkklyGv/Z"/>
          <p:cNvSpPr>
            <a:spLocks noChangeAspect="1" noChangeArrowheads="1"/>
          </p:cNvSpPr>
          <p:nvPr/>
        </p:nvSpPr>
        <p:spPr bwMode="auto">
          <a:xfrm>
            <a:off x="63500" y="-89376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9782"/>
            <a:ext cx="3024336" cy="2038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C:\Users\kopcanova\AppData\Local\Microsoft\Windows\Temporary Internet Files\Content.IE5\8QOF8F4B\MP90040914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772" y="3075806"/>
            <a:ext cx="1606332" cy="160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7" descr="data:image/jpeg;base64,/9j/4AAQSkZJRgABAQAAAQABAAD/2wCEAAkGBhAQEBAQEBQPEBAQDxAQEBQUDxUVEBQSFBAVFBQUFxcYGyYeFxkjGRUVHy8gJCcpLSwuFR4xNTAqNSYtLCkBCQoKDgwOGg8PFykkHCUqLTUpKSwqLSksLCwpNSksLCkpKSwpLzEpLCoqLSksKSopLC0sLCkpKSwpKjAsKSksLP/AABEIAMcA/QMBIgACEQEDEQH/xAAcAAABBQEBAQAAAAAAAAAAAAAAAQIDBQYEBwj/xABFEAACAgEBBQQGBwUGBAcAAAABAgADEQQFBhIhMUFRYXEHEyKBkaEUMjNCUmJyI4KSorFDU2OywdEIRJPCFRYkw9Lw8f/EABoBAAIDAQEAAAAAAAAAAAAAAAABAgMFBgT/xAAvEQACAQIEAwcEAwEBAAAAAAAAAQIDEQQFITESQdETIjJRkaGxYXGBwSPh8PEU/9oADAMBAAIRAxEAPwD3GEIQAIQhAAhCEACEIQAIQhAAhCEACEIQAIQmX3s3vGnBppIa8jBPUVA9p727h7z3FNpasto0Z1pqEFdlrtjeLT6UftW9ojKovOw+7sHicCYraXpD1D5FIWhew4D2fEjhHw98zFtrOxZiWZjliSSxPeSesZieaVVvY6rDZRRpq9TvP29Op06nat9v2ltz+BsbHwzgTlKA9QD7hHARQJXqzVVOEFaMUvwIgx05Hw5H5Trp2len1Lb1/Tc4/oZzARwEmrkZQhLdL0LfSb262s59azjtWwBlP+vwImp2V6QanwuoU1N+JctX7/vL8x4zAARcS2LaPBXy7D1V4bPzWh7RTcrqGQqysMgqQVI7wR1j55JsrbF2mbiqbAJyynnW3mvf4jB8Z6DsHeirVez9ncBkoT17yh+8PmO0S1O5zmLy+ph9d4+fUuoQhGZ4QhCABCEIAEIQgAQhCABCEIAEIQgAQhCABCEIAEITGb175BeKjTMC3MWWDmF71XvbvPQefRN2L6FCdefBBEm9m+Pq80ac5s6O46J4D808/Ykkk8yTkknmSepMdDE80ry3OzwmFhhocMd+bGYi4jsRcRcJ67jcRcRcRcSSiK4mIuIuIoEmkRExFAjsRZNIBMRysQQQSCCCCDggjoQR0MSEYNJqzN/urvX6/FFxAuA9lugsAHyfHUdvUdoGnnjSsQQQSCCCCDggg5BB7CDPTN19ufSqctj1tZ4bQO045MB3EfMEdkZyuZYHsH2kPC/Z9C5hCEZjhCEIAEIQgAQhCABCEIAEJHfqErUs7KijqzMAo95mc2h6QNLXkVh72/KOFP4m6+4GJtLctpUalV2hFs08J5vrfSDqn5ViukeA43+Lcv5ZS6ra2ou+1ttcHsLnh/hGF+Uh2i5GnTyevLxtL3+Op6nrNu6anPrLalI+7xAv/COfylNq/SBp1yK1ttPYccC/FufynnijHTlHCPiPfTyakvHJv2LvbO9+o1AKZFVZyCqE5I7mfqR4DA78yhxJOGLwxNNmtRoU6MeGmrEeIcMkiw4S4j4YYj4cUOEQ3hi8MOKHFHYBcRYmYsYwhCEACEIQAJa7s7W+jahWJxW/7O3u4SeTfunn5FpVRCIFVakqsHCWzPZ4Sg3N2x6+gIxzbThGz1K/cf3gYPipl/JHC1Kcqc3CW6CEIQKwhCEACEIQAJkN4N/UrzXpuGxxyLnnUp8MfXPy8T0lbvlvabC2noOKxlbWH3z0Kg/g7D3+X1scZTUqW0R0OX5UppVK23JdTp120rb247naxuzJ5D9I6L7gJziAEcBKFd7nSRjGC4YqyFAjgIARwEtSIsAI4QAiy1IQsI0vImtjGSlow2yBrZGbYrgdBtjTZOY2RGuA5kgDxOBC4HV6yIbp3bO3Y1uoANdLhTj27P2a8+0cXtEeIUzvf0e6sdWoHgC7fPhEZ4547DxdnNfPwUB1cYda3h8J36rdDXJnCVP5WOD868fOVd+zdSjcL1EErxDFikEA4OMkcxkfEQBY2jLaQra1u8xv01u8/Gcd3Gv1ksHkvF/lzOZdYpOAQT3Z5/DrGWqrGWzLUa1u8yRdc3f8pUevj1vgTuXSa7vAnTXaG6SiS6dFV0CVzTbE2qdNeloyV+rYB21n63vGAR4jHbPVq7AwDKQVYAgjoQRkETxTT6ji5Hr/AFm63F27/wArYemTQT3dWr93MjwyOyCMLNsLxLto8t+ps4QhGc2EIQgATNb77dNFIqQ4tuyMg81QfWbwJzgeZPZNITjmegnke39qnVah7fuk8NfhWv1fjzb96Rm7I0stw3b1u94Vq/0isxDEdiKBPLwnZ3EAjgIoEUCWKJFsAI4CAECcSxIQsjeyMeyQPZGMe9sha2RvbIGsiuMma2NQliFUFmY4VVBLE9wA5kyfZmx7tS/BWucfWJ5Kv6j93y69wM22xNhf+Gk2t+3WxQLrODD0AZyyAZJq6cQzxDHFlhyUM7F5hDDqy1l5eX3KzY24FtuG1DeoX8C4a73n6qfzeQm72Luvo9Nhqql9YP7R/bt9zN9XyGBF7iOYOCCOhB6ETr09skjmsRiqtfxy08uR3SK5JIDFIkjwlXdVK/XaIuvskCxDx1E9A4B5H8pBKnwYy8tqnOaoixMzNunruQOUXnnIZAWVgSGU+IYEHxEz+1t0tPcrKUVWIIVhyKsRyYeRl9vNtijZrC7Ulk02pcDjCFlrvC8+ILkgOozkA862/FM9tz0mbLoq9YlyalyMpXVksT3MSMIPP4GMtjUa5nile8l1Lmu0BuBirdQwIODz900Gg2qlwyh6dQeTDzExO0NWb7rbSAGutewqOgLuWwPjNRuruJqrXSxy2nXs5ftWH6T0H6vgYGhgcZiHPhs5L4/PU0WkR7DworO3cBkzQaTdXVN1CJ+p+fyzNLsbYtdCcKDrzY9ST4mXtFERrVcVw7GU0u5NpxmxB5Kx/wBpd6bcxgVYXMrKQQwrwQwOQR7XfNDRVO6rAgZlXH1dk/ZE+idygFmOMciRyVvzAdme7s8es6Jw2avHSTaPViwH8SnDD3ZB8iP/ALyjMaUGtTohCECBQb7bS9TpWUfXuPql8iMuf4QR5kTzLE1G/wBruPUrWOlKYP63wx/lCfEzMGVy1Z12VUezocXOWvT/AH1ExHARIZiUTVHARwEaHjiZJIQjNiQWWRbHnPY8BiPZOd7OYAySTgAAlie4AcyfAS12LsC3Vt7HsVKcPYRkZHVVH3m+Q7T2He7J2BTphipfaIwznnY3m3d4DA8IjNxWYwo92OsvZGC0G5+su5lFoTvuY8XurX2vcxQzUbO3EoT7RnuPaPs6/gvtH95jNOtclSqBg1cdXqby08locum0aVqErVUReiqoVR5Acp11pHiuSrXHY8LZVir6MQP+WdsDuodjyHhUxOB+EkD6p9mwRMToNAYFWAZWBVgRkEEYII7QRODSk1WfRrCTkFtO5OS6DqhPa6cvFlweZDYkRuWdLSWRIse7hQSxAABJJOAAOpJ7BGRYpEjesTy/fb096TS8VWhA1l4yOPJGmU/qHOz93l+aeN7b362rtV/VWXW2BzgUVexV5cC8mx3tnzgCu3ZHq/pv3x2e+gs0Vd1V2pa6lgtZ4+DgfLFmHsqcZGM59rp1nke7+4t+pAd/2NJ5hmHtsPyr3eJwPOajdjcFKcW6nhst6hOtaf8Ayb5efWbWmji68hEb2FyrTjr+nUptg7oafT49SnFZ22P7T/HovuAmw0GiCeJPUyPT1gchO+qBozajHggrI66UndVOBHkovgZ04tlkt2IPqpWNqpBZq4FaoXO+7WSvu201JyhI4xg4x93p1/UZyXayV2pdnI4eeOvv/wDyBdPDpU3xbHqsQmLK3eTVeq0l7jkfVsq/qf2F+bCMwIxcmkuZ5htDWetttt/vLHceRPsj3Lge6cZaFjc8DoOQkeZW2d9CKhFRXIfmHFI+KHFFcmScUOPlIi0RD1jTAV2nVsDZX0m9FfiWgsylxyD2KM+pU9QSOIk9nCQDxdI9n7NfU3LSmRxe074+zrB9p/PmAB3kdgM377HQUihP2aqoFZXqhU8SOM9WDANk9SOfWDMfMcY6f8VN6835FpRplRVRFVVUBVVRhQB0AA6CTiucmxdeb6ssAttbGq9B0S1ccQH5SCGU9quplkqR2OZbI1qky1R6LJgJKxBshFcetckhGK4gEr9vbLOpoetWNVo9ui0fWquX6jjyPIjtBYHkTLBmAGTyA6zyX0h+najTcen2dw6jUc1a7rp6z+X+9Yfw+J6QEY7ZPp62ppLWq1yVar1bslgKiq4Mp4SOJBw8iD1WZrff0p6/ahKu3qdNn2aKyQnhxnrYfPl3ATLMbdTaze3bda7O2AWd3YkseXUkkmbfd30c4xZrOfaKlP8AnYf0Hx7IHpw+FqYh2gvzyMxu/urfrG9gcFQOGsYeyPAfiPgPfieo7D3do0acNS+0R7bnm7eZ7B4CWFVSooVQFVRhQBgAdwA6R8R1OEwFPDq+8vPoOQTsqnEpk6WQPZNXLGt5Otsq/pQEa2vPYPjA8zouRdfSI1tVKM6xz2/KMN7HtPxgCwpcvq5y263xlcWPefjEgXRoJHRZqiZe7nbJGo9eWJAX1QGO/wBsn5cPxmZJnp+6mzDRpUVhh3zbYO0M2MA+IUKPdBGdm1RU6HAt2/jXoXEy3pD1fDpkT+8tGf0opb/NwTUzzz0k6rN1df8Ad1Z99j/7Vj4wexh5fT48RBfW/pqY8tGlo0mITKbnajuKHFI+KHFC4D2aSaapmKoitZZY3DWi/WZu4d3Qkk8gASeQkKqWKqoLMzBVVRlmY9AB2mep7m7qDSr62zhbUuuCRzWtOR9Wh7eYBLfeIHYABKKuZ+Oxqw0NPE9l+2Lu5uyNHUQSHusIa5x0LAclXuRckDzJPNjO96ZaMuZE9Mm0ci6jk3KT1KC9Po9v0ofUKhNUB21rnht/VXk570ZupVRNAi55jtkJplBo94KtHrE2ZcwQXV+t0DE4UjiKtpvNSMr3qwXqvtCIM1KrHQnFtbbWn0lRu1NtdNS9WdgBnuHax8BzkiJ2zOb37/aHZdfFqbB6wjNdKYa9/JewfmOB4zzfeT006nWM2m2JUwHR9VYoBA70VuSebZP5QZmNn7iKzm/XWPq73PE/EzFS3ezH2nPnjygezD4KriPAtPN7HJvV6RtqbcZqaEerS5x6monBH+NZy4vLkvh2zl2V6MScNqbMfkr5n3ueQ9wM31NKooVFVFHRVACjyAj4rm9QyilDWp3n6I4dmbFo0y8NNapnqernzY8zO6EIjXjFRVoqyCEIQJBCEIAEIQgAQhCABCEdVUzMqqCzMQqgdSxOAICbSV2XG6ex/pGoBYZqpxY/cTn2E95GT4Ke+emSu2DshdLStYwW+tY34nPU+XQDwAljJHFY3E/+iq5cuX2CeSb5av1mrvPYLOAeVahD/MG+M9YtsCqzHooLHyAyZ4hrry7cR6tlz5ueI/1kZbHvyaF6kp+S+f8AhzkxpaITGEyi5047MUZJAAJJIAAGSSTgADtJJAx4yMtNTuNswM51LjPASlQP4se0/mAeEfvQWp5sViFQpub/AB9yz3a2EdHaragKbr6iaiOYr4ftKs9C+CrFh1HEByUltxpr5Xa/Z/0irgB4LEZbaXxngtXPCcdqnJUjtVmHbI9naziyGBSxDw2IeqNjOPEEcw3Qggy7Y42pUlVk5TepoQYsg09mZPJlDEKz53/4jNZnaGlrB+y0Ybl2M9z/AOirPdt4d49NoKG1GqsWutemfrM2OSIvVmPcP6T5e21Zqtu7Qv1aIVSxwAWP7OutQFRSe0hQM46kk4gShCU3wxV2d+xvTZtjT0mgWJfkcNb3V+suTybI4v3+KS6XdvW7RsGq2pbc2eYVm/aEdcY6VL4Ae4S63d3No0mG+1u/vGHT9A+759ZpFpPby/rDc6DC5VGPfr+nXzOXR6OupBXUqog6KowPPxPjJ+CTcIHSRsYWNxPkthhhCEiWBCEIAEIRrWAQAdGl5G1kZxSPETUSXjhxyLihxRcQ+Em44oaRAxQY7icSUGbbcfYGANVYObA+oB7FI52eZHIeGfxSp3U3XOpIttBGnB5f4pHYPyd57eg7cejASaOazXHJ/wANN/d/rqLCEIznip3rv4NHqD+JPV/9RhX/AN08cvfLE+M9O9I2q4NKi9r3D4KrN/Xh+M8saVVGdTk0LUXLzfwNJjCY5jI2MpNoCTyAGWJCqO9mICj3kiek7FoFVddY5hFAz3nqze8kn3zz7di2q3WGssvHRX6wJnmWbK5HfwqT/wBQd09D0knHQ5rM6/aVOBbR+eZotFZM36V9tDZ+jXX14GqS2qmr8NqsxZ6rB95eEOw7QQCCMnN9o2nnP/EXqv8A0Wiq7X1Tv/BUR/7kuRiSNJuL6UdFtEKoYUanHtUWMASe31bHAsHlz7xLbfDf+jZ6hFB1OscH1WmrYesP5nP9mgP3j7s9nzru76PrbsWajipr6hcftWHkfqDxPPwno2yti10rwUIFH3j2k97MeZPnGjUw2WVKq4qndj7lPrNj6naN/wBK2rZ6xhn1enrJFFSn7o5+WcdccyZodLoQFCoqoijCgDCgeAE7a9IF68z8pIzSxQ8zcpQpUFw0l+eZCtQXz74jGKzSJmjehck3uIxkRMVjGyts9EUEIRrNiRJDoxrAJG9kjLSDkTUB7WxhaMLRhaVuRcokhaJxSPihxSPES4SXiigyIGdGj0llziupWd26AdfPuA8TyjTITaiuKTshOKbHdncg2Yt1QKp1Wo8mbxf8I/L1PbjobbdnclNPw234suHNR/Z1nwz9ZvzH3AdTqZfGPmcrj824706G3N+f2ERAAAAAAAAAMAAdAIsISZzwQhCAHnvpQ1Xt6eruR3P7zAD/ACH4mYNpfb5bR9frLXHNFxWh7CqZBI8C3EffKFpRPc7bAU+zw8U/v66kbSp29tldNXxcjY2RWvee8+AhtreSnTAgnjt7EB5/vH7v9Z59tHaNl9hssOSeg7AOwAd0UYX3PNj8wjRi4Qd5fAabal1dw1COy3K/GHHXi7fPPdPbtyvSdpdWFr1DJptTyBDHFTnvRjyGfwk57szxTZ+xtRqDimt7O8geyPNjyHxmy3e9HBBFmsxy6VK2c/rYdngPjL2kznsPhq1Z91aPm9vU9t1e89NGVX9taOXAjDCn879E8uZ8DMttXVPrLK7LwjtVxepUL7FfFjJUHJLHA9o8+XLHSJpNm4UKoFaKMAAYAHgBO+qlU6de/tko02zfo4Sjh9X3pfBz06Dtf4f7zp5AYHIQZ5GzS5JR2PQ3Kb1FZpEzQZpEzSLZZGIM0iZoM0ZmVNnojEIQjGaRLEgZ5EzQYyNjK2y2MQZpGWgxkbGVNl6QpaMLRrGM4pW2WqJJxRwkmg2fZc4StWdj0AGT5+Xj0noe7vo9SvFmqw7dRWOaD9R+95dP1ScIORn43MKOFXed5eS3/oy+7+6V+rIIHq6s87GHL90fePly8Z6ZsbYVOkTgqXmccTHm7HxP+nQTvVQAAAAAMADoB3RZ6oxUTi8ZmFXFPvaR8lt/YQhCSM8IQhAAhCEAMJtj0dnmdOwZexHOGA7lfoffjzMyep2K9DYuR0OeXGMKfIjk3uJns8ZbUrgqwDKeRBAIPmD1iaRrUM1rU9Jd5e/qeGtu7pGYsaKCxJJJqUkknmekm/8AK+nOAdPp8A5GakH+k9N1+42lsyUDUN+Q+x/A2QB5YlHqNytXX9m1dy92SjfBsj+aNW5mlDMMNUWyT+q/a/ZQ07OCgDkAOgUYA8u6dNdKr0HPv7Y7Uaa+r7Wm5MdTwEp/EMj5yBNSrdCD75auFbHrU3UWjuvp/ROXjS8jLxheSchqA9nkbPGl5GzytyLowHM0jZo0tEkGy5RsEIRDIkxGMiYx7SNpBk4oaxkbGOYzv0W7mrv+zpsIP3mHAnxbGfdmVtNkp1adJXnJL7sqmkbTc6H0ZWtg32og/DWpZv4mwB8DNLs7cjRU4Pq/WsPvWnjPw+qPcIdnJmdVzvDU/DeT+nVnlmztiajUnFFb2D8QGKx5ucL85stj+i8cm1Vmf8Ovp5FyMn3Aec3yqAMDkByHdFk40ktzExOd4iquGHdX039eljl0GzKdOvBSi1r24HM+JPVj4mdUIS4xG23dhCEICCEIQAIQhAAhCEACEIQAIQhAAnJqtk0W/aVVOe9q1LfHGYQgNNrVFZfuTpG+qr1n8ljf0YkfKV9/o+X+zvsH60V/8vDCED0wxleG038/JX3bgagfVspbz40/oGnFbuXrV/s1b9Nq/wDdiEIHpjmuJjzT/HQr9Vsi+o4srKnu4kP9GM4HvVeTHB8j/pCERp4XMatXxJe/UdTYHOE9o/D+suNPunrLAGWvCkZBaxACPcxPyhCFivF5nWpS4Ypf78llpvR1cftLak/SrOfnwy20vo90q4Lm209uW4V/lAPzhCFkZdTMMTPeb/GnwXei2Np6fsqq0PeEHF/F1+c7YQjPE227sIQhAQQhCABCEIAEIQgAQhCABCEIAEIQgB//2Q=="/>
          <p:cNvSpPr>
            <a:spLocks noChangeAspect="1" noChangeArrowheads="1"/>
          </p:cNvSpPr>
          <p:nvPr/>
        </p:nvSpPr>
        <p:spPr bwMode="auto">
          <a:xfrm>
            <a:off x="63500" y="-906463"/>
            <a:ext cx="2409825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7" name="Picture 9" descr="C:\Users\kopcanova\AppData\Local\Microsoft\Windows\Temporary Internet Files\Content.IE5\8QOF8F4B\MC90029018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649" y="2859782"/>
            <a:ext cx="3063898" cy="187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kopcanova\AppData\Local\Microsoft\Windows\Temporary Internet Files\Content.IE5\LP7FR16P\MP900386362[1]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358"/>
          <a:stretch/>
        </p:blipFill>
        <p:spPr bwMode="auto">
          <a:xfrm>
            <a:off x="582760" y="1132605"/>
            <a:ext cx="1595831" cy="158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Users\kopcanova\AppData\Local\Microsoft\Windows\Temporary Internet Files\Content.IE5\9A2V78EQ\MC90034697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32605"/>
            <a:ext cx="2205299" cy="1499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427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6h.3 Jak vypadá písmenko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987574"/>
            <a:ext cx="24482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0" b="1" dirty="0" smtClean="0">
                <a:solidFill>
                  <a:schemeClr val="tx2">
                    <a:lumMod val="75000"/>
                  </a:schemeClr>
                </a:solidFill>
                <a:latin typeface="Imprint MT Shadow" pitchFamily="82" charset="0"/>
                <a:ea typeface="Dotum" pitchFamily="34" charset="-127"/>
              </a:rPr>
              <a:t>U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708945" y="1021507"/>
            <a:ext cx="187220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0" dirty="0" smtClean="0">
                <a:solidFill>
                  <a:schemeClr val="tx2">
                    <a:lumMod val="75000"/>
                  </a:schemeClr>
                </a:solidFill>
                <a:latin typeface="Imprint MT Shadow" pitchFamily="82" charset="0"/>
                <a:ea typeface="Dotum" pitchFamily="34" charset="-127"/>
              </a:rPr>
              <a:t>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151462" y="2283718"/>
            <a:ext cx="3528392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ÚHOŘ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Ulovil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jsem na udici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 ústí Úpy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úhoře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Teď si kráčím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ulici,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nosím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nosík nahoře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4" name="Picture 2" descr="C:\Users\kopcanova\AppData\Local\Microsoft\Windows\Temporary Internet Files\Content.IE5\8QOF8F4B\MC90008393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924" y="706941"/>
            <a:ext cx="3559930" cy="170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" y="458548"/>
            <a:ext cx="565212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6h.4 Říkej a přečti, kde stojí Hurvínek?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932040" y="1352202"/>
            <a:ext cx="44436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932040" y="2280343"/>
            <a:ext cx="44322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932040" y="3201082"/>
            <a:ext cx="45071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94402"/>
            <a:ext cx="1800200" cy="289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kopcanova\AppData\Local\Microsoft\Windows\Temporary Internet Files\Content.IE5\3N7WFJPD\MC900437097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758" y="1766267"/>
            <a:ext cx="1197471" cy="1197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opcanova\AppData\Local\Microsoft\Windows\Temporary Internet Files\Content.IE5\9A2V78EQ\MC900441738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568" y="2587718"/>
            <a:ext cx="1197471" cy="1197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opcanova\AppData\Local\Microsoft\Windows\Temporary Internet Files\Content.IE5\LP7FR16P\MC90032648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525" y="778687"/>
            <a:ext cx="979518" cy="113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4932040" y="4299942"/>
            <a:ext cx="45071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771800" y="2498941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STOJÍ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525" y="3882759"/>
            <a:ext cx="956623" cy="1013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Přímá spojnice 12"/>
          <p:cNvCxnSpPr>
            <a:stCxn id="11" idx="3"/>
          </p:cNvCxnSpPr>
          <p:nvPr/>
        </p:nvCxnSpPr>
        <p:spPr>
          <a:xfrm flipV="1">
            <a:off x="4211960" y="1851670"/>
            <a:ext cx="720080" cy="908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stCxn id="11" idx="3"/>
          </p:cNvCxnSpPr>
          <p:nvPr/>
        </p:nvCxnSpPr>
        <p:spPr>
          <a:xfrm>
            <a:off x="4211960" y="2760551"/>
            <a:ext cx="576064" cy="640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>
            <a:stCxn id="11" idx="3"/>
          </p:cNvCxnSpPr>
          <p:nvPr/>
        </p:nvCxnSpPr>
        <p:spPr>
          <a:xfrm>
            <a:off x="4211960" y="2760551"/>
            <a:ext cx="504056" cy="1739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stCxn id="11" idx="3"/>
          </p:cNvCxnSpPr>
          <p:nvPr/>
        </p:nvCxnSpPr>
        <p:spPr>
          <a:xfrm flipV="1">
            <a:off x="4211960" y="2587718"/>
            <a:ext cx="576064" cy="172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7565620" y="1332157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7467035" y="2064498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7991375" y="3139527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487374" y="4373469"/>
            <a:ext cx="396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1" y="430887"/>
            <a:ext cx="5857453" cy="637255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6h.5 Procvičení. Spojuj slabiky s obrázky.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1405" y="2832077"/>
            <a:ext cx="6480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Pu</a:t>
            </a:r>
            <a:endParaRPr lang="cs-CZ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131840" y="2825703"/>
            <a:ext cx="6480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247964" y="2823130"/>
            <a:ext cx="6480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pu</a:t>
            </a:r>
            <a:endParaRPr lang="cs-CZ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691680" y="2825704"/>
            <a:ext cx="79208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323916" y="2823129"/>
            <a:ext cx="6480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LU</a:t>
            </a:r>
          </a:p>
        </p:txBody>
      </p:sp>
      <p:pic>
        <p:nvPicPr>
          <p:cNvPr id="4098" name="Picture 2" descr="C:\Users\kopcanova\AppData\Local\Microsoft\Windows\Temporary Internet Files\Content.IE5\LP7FR16P\MP90042437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856" y="987574"/>
            <a:ext cx="1635646" cy="1635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kopcanova\AppData\Local\Microsoft\Windows\Temporary Internet Files\Content.IE5\LP7FR16P\MC90019327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505" y="889642"/>
            <a:ext cx="1591008" cy="183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kopcanova\AppData\Local\Microsoft\Windows\Temporary Internet Files\Content.IE5\3N7WFJPD\MP900309209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746424"/>
            <a:ext cx="1543573" cy="23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kopcanova\AppData\Local\Microsoft\Windows\Temporary Internet Files\Content.IE5\9A2V78EQ\MP900430588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551" y="3507854"/>
            <a:ext cx="1582255" cy="158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C:\Users\kopcanova\AppData\Local\Microsoft\Windows\Temporary Internet Files\Content.IE5\3N7WFJPD\MC900434854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435846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5325913" y="2832077"/>
            <a:ext cx="6480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</a:t>
            </a:r>
          </a:p>
        </p:txBody>
      </p:sp>
      <p:sp>
        <p:nvSpPr>
          <p:cNvPr id="19" name="AutoShape 8" descr="data:image/jpeg;base64,/9j/4AAQSkZJRgABAQAAAQABAAD/2wCEAAkGBhAQEBEPExMREBQPEBQWEBEXFBQSExURExIVFxMTGBYYGyceFyUjGRITHy8gJCgpLCwsFR4xQTAqNSYsLCkBCQoKDgwOGg8PGi0lHyQsLiwqLCo0LC81NSwpKjEvLC4sLSwsLywtLCosKS8sLCwyLC81LSwtLC8vLCwqLCwsNf/AABEIAMgA/AMBIgACEQEDEQH/xAAbAAEAAgMBAQAAAAAAAAAAAAAABQYDBAcCAf/EAD0QAAIBAgIHBQYFAgUFAAAAAAABAgMRBAUGEiExQVFhIjJxgZETUqGxwdFCYnKS8CPhFDNzssJDRFOi8f/EABsBAQACAwEBAAAAAAAAAAAAAAAEBgECAwUH/8QANBEAAgEDAQUFBwQCAwAAAAAAAAECAwQRBRIhMUFRBhNxocEiMmGBkbHRFELh8SNSFpLw/9oADAMBAAIRAxEAPwDhoBkoUJTkoRTlJ7kgZScnhcTJgMFKtUjTjvk9/BLi2bmaZBVozUUnUjJ2hJLe3+F8mWbR/I/8PFylZznvtuivd6kuSo0Vs7+JdLTs5Gdt/mypt58F0wUvE6LTp0HVb7cdsoLalHjt4tbyCOoSimrPanvXQr2I0Mpt3jOUE29llJLotq+pidH/AFNNS7OtbLtFyw0357/MqALBiNDasdsJQn02xfx2fEh8VgalJ2nCUfFbH4Pczg4SjxRWriwubbfVg0uvL6rca4ANSEAAAAAAAAAAAAAAAAAAAAAAAAADLhsNKpJQgtaUtyBtGLk1GKy2Y0iby3RWrUtKf9KPVdt+XDzJ7JtHYUEpStOp73CP6V9SXJUKPORdNO7OLCndf9V6v0X1Kxi9DFa9Obul3ZW2vxVrehVpRabT3p2fidPnNJNtpJK7b2JI5ri62vUnPdrzlL9zb+ppWgo4wQu0Fhb2uxKisN5yvDmYS46H4JxpSqNWdR9n9K/u36FfyHDwqV4RnZxd9jdk3Z2XqX+KSVlsS3IzRj+47dm7Hbm7qT4ZSXxxx+jPoAJReQAAAeZ01JWaTT3pq69D0AYazuZA5lonSmm6f9OXL8D8uHkVTGYGpRlqTi4vhya5p8TpJixOFhUi4TipJ8H/ADYcp0U+BXdQ0Cjce1R9iXk/FcvFfRnMwWHNtFJQvOleceMfxLw975lfaIkouPEot1Z1rWexVjj7PwZ8ABqRAAAAAAAAAAAAAAAAAAD1TpuTUUrtuyXNsvuR5QsPT27Zy77+SXRETollP/cSXNU185fT1LQS6MMLaZfOz2mKnD9TUXtP3fguvz+3iD5KSSu9iW9kPmuk1OjeEf6k1wXdT6v6L4FWzDOq1fZKVo+4tkfTj5m0qsYk6+123tW4R9qXRcPm/wCyW0lz+M06NN3V+3Lg7Purnt4laAIkpOTyyg3t5UvKrq1OP2XQ+p2LVkelGs40qux7lU5vhrfcqgMwm4vcbWV/Wsqm3TfiuTOog5s8wrW1faVLLcteVtm7Zc8UMVOEtaMpRd73T+fM79+uhav+Uwyv8Txz3/wdMBpZPi5VaFOpK15J3t0k19DdJCeVktlKpGrCNSPBpNfMAAHQAAAEPnGjkK15RtCpz4Sf5l9fmTAMOKawyPcW1K5g6dVZX/uBzTF4SdKThNOLXxXNczCdHzHLadeGpNfpa3p80UfNsmqYeVn2ovuzS2Pp0fQh1KTjvXA+eapo1Sye3D2odenj+TQAByPCAAAAAAAAAAAABnwWFdWpCmt8pJeC4vyV2YCzaG4K8p1nuS1Y+L2y+FvU3hHalgnafa/qriFLk3v8FxLRQoxhGMIqyikkuiK1pHpE03RpO1tk5p7b+6nw6s3tJs49jD2cXadRfthtu/ovMpB3q1Meyi067qvdL9LQeHza5LovUAAilIAAANnAZdUry1YK/N/hS5t8CzYPQ2mrOpKU3yj2Y+HN/A3NGKEY4aDVrzu5Pm9Zr4WsSxLp0ljLL/pWh26oxq1ltSkk/gs/ci46NYVf9O/jKT+phqaJYZu6149FLZ8UyYjUT3NO2+zuejrsR6HtPTrOax3UfojHh8PGnCMIq0YqyRkANidGKiklwQAAMgAAAAAAx4jDxqRcJJSjLemZADEoqSw+BR880elQevG8qb48Y9H9yGOoSSas9qe9FVz7RjVTq0Vs3yp8lzj9iLUpc4lG1bQXTzWtlu5x6eHwKyACOVEAAAAAAAAA9U4OTUUruTSS5t7kdDy3CqhRjB2WpG8nwvvk/W5XtEsp1pf4iS2RuoL83GXl8/AltJ8d7Og0t9Xsrw/E/TZ5kqktmLky66Lbqztp3tXmt3h/LKhmuN9tWnU22b7PSK2JehqAEZvO8ptSpKpNzlxby/mAAYNAAACwaMZ5GlrUqjtFu8Zb0nxT8dn8ZPZpnVKFKTjUi5OL1FGSbu1sex9blBB2jVaWD3rbXa9vb9wknuwnzX9cjLQxM6cteMnF807f/Sfy7TCUezVjrr3o2UvNbn8Ctg5xm48DzrW/uLV5pSa+HL6HQ8NneHqd2pG/JvVfozeucuNihmFWGyNScVyUnb0O6r9UWWh2olwrU/mvw/ydJI3Ns8p0IvapT4QT2368ilTzSu99Wo7/AJ5fc1mw6/RGLntO5QcaEMPq/wAFly7S+WulVUdV/iimnHrv2otUZJpNNNNXTW1Nczl5OaP6QOi1Tm7029j3uDfHw6fx4p1eUjXSNelGXdXUsp8JPl4/D7eBdQeadRSSkmmnuad014nolF4TzvQABkyAAYBB5xoxCs3OFqc3v92T68n1KljMBUovVnFx5Pg/B7mdJPFWjGacZJST3pq6OU6SlvRXtQ0GjdNzp+zLyfivx5nMQXPGaIUZbYN03y70fR7fiQ2K0TxEO6o1F0dn6P6XI7pSRUbjRLyh+zaXWO/y4+RCg3JZRiE7eyq+UJP4pCOUYhtL2VXa/ckl6tbDnsvoeb+mrZxsP6M0yRyfJ54iezZCLWvLpxS62JbLtDn3q0rfkjv85fb1LNQw8acVCKUUtyR3hRb3yLJpvZ6pUkqlysR6c3+PueqVJRioxVlFWS5JFG0lzD2tZpd2leMerT7T9fkix6R5uqNPUXfqJpdFucvt/YoxmtL9qJHaO+jhWlPlvl6L1+gABGKYAAAAAAAAAAAAAAAAAAAAASWUZ7Uw7su1B74N/FPgXDLc6pV+67S4weyX9/I56fU7bVssdYVXHce3p+tV7PEPeh0fo+R1AFFwmk+Ipq2sqi/NtfrvJfD6aU334Sj1TUl8bEhVYst9v2gs6vvPZfx/K3FjBHUdIcNLdUS/VePzVjOs2of+Wl++P3Oikup6sbuhNZjUi/mjaBhWNp+/D90fuZjJ3jOMuDAABsAAZAInONIadC8VadT3eC6yf03ksc8zrASo1pRe271ovfeLb/nkcasnFbjwtbva1pQUqK4vDfT+zWxOJlUk5zetKW9/QxAEI+bSk5Nyk8tgAA1AAAAAAAAAAAAAAAAAAAAAAAAAAAAAABu4HN61F9iTtxi9sX5cPI0gZTa4HSnVnSltU20+qL1lGkdOvaL7E/d4Pwf0Jc5enbbyL3o7mvt6Xa79Oyl1XCXnb1TJVKptbmXzRdZldPuK3vcn1/klQAdy0AhNK8Cp0ddW1qTvfjqvY18n5E2eK1JSjKL3STT8GrMxJZWCNd26uKEqT5rz5eZzEHutScZSi98W0/FOzPB5x8haaeGAADAAAAAAAAAAAAAAAAAAAAAAAAAAAAAAAAAAJHIMd7KvB3tGT1Z8rP7Oz8iOBlPDydaFaVGpGpHink6iCPyLMfb0Yyfej2Z/qXHzVmSB6CeVlH16jWjWpxqQ4NZAAMnU59n9HUxNVc5a370pf8iPJvS6FsRfnCLXXevoQhAmsSZ8l1GHd3VSK/2f3AANCCAAAAAAAAAAAAAAAAAAAAAAAAAAAAAAAAAAAASujuZ+xrK7tCfZl05S8n8Gy+HLi5aLZx7SHsZPtwXZ/NBbvFr5EmjP9rLj2c1FRf6Wo+O+PjzXz4r5k+ACSXcpumX+fD/SX++ZAFk01p9ulK2+DV/B7v8A2+JWyDV95nyzWY7N9UT6/dAAHM8oAAAAAAAAAAAAAAAAAAAAAAAAAAAAAAAAAAAAGTD4iVOUZxdnF3TMYBmMnFpridEynM44imprY1snHlK3y5G6c4y7MZ0JqcH4rhJcmXrK82p4iOtF2a70H3l911JtOptbnxPpGkavC7gqdR4qLz+K9UYNIstdejaPeg9aK57Nq/nIoR1EhM70bhVTqQ7NSzfSb68n1NatPa3oi65o8rl9/R95Leuvh8Skg+tHwiFAAAAAAAAAAAAAAAAAAAAAAAAAAAAAAAAAAAAAAAABlw2JlTkpwbi1uf0MQBtGTi1KLw0X3Is6WIi7rVnC2suDv+JfHZwJQquhMVes+Nobej1r/JehaifTbcU2fUtIr1LizhUqPLefJtehzzO8N7PEVY7lrXXhLavmaJZ9MsDthWS39mb674/C/oVgh1FiTR881S3dvdThyzleD3oAA0POAAAAAAAAAAAAAAAAAAAAAAAAAAAAAAAAAAAAAAALHoXVtUqRv3oJ2/S7f8viW455kuO9jWhN7Fe0v0vY/v5HQoyTV1tT3MmUXmOD6H2brqdr3fOLf0e/8kZpLUjHDVLq+tZL9V9j8rX8ihFz0z/yIf6q/wBkymHGs/aPA7STcrzHSK9WAAcStgAAAAAAAAAAAAAAAAAAAAAAAAAAAAAAAAAAAAAAAmMo0kqUEoNa8OCvZrwf0ANoycXlEi3uattPvKUsMyZ5pDHEU4wUHG01K7ae5NW3fmIMASk5PLM3N1VuqneVXlgAGpGAAAP/2Q=="/>
          <p:cNvSpPr>
            <a:spLocks noChangeAspect="1" noChangeArrowheads="1"/>
          </p:cNvSpPr>
          <p:nvPr/>
        </p:nvSpPr>
        <p:spPr bwMode="auto">
          <a:xfrm>
            <a:off x="63500" y="-914400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090" y="3577549"/>
            <a:ext cx="1818009" cy="1442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6h.6 Něco navíc pro šikovné. Umíš přečíst 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00360" y="1109643"/>
            <a:ext cx="767204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     p     u      L     O   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m     Á     s      l    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00360" y="1957029"/>
            <a:ext cx="767204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SU     Mé    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Lú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SA    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Pů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a   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á     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14126" y="2859782"/>
            <a:ext cx="765827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melu    sůl      půl     PUSA     lupa    Emu    mámu   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3825949"/>
            <a:ext cx="3351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MÁMA  MÁ PEPU.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369928" y="3825949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PEPA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UMÍ  PUSU.  </a:t>
            </a:r>
          </a:p>
        </p:txBody>
      </p:sp>
    </p:spTree>
    <p:extLst>
      <p:ext uri="{BB962C8B-B14F-4D97-AF65-F5344CB8AC3E}">
        <p14:creationId xmlns:p14="http://schemas.microsoft.com/office/powerpoint/2010/main" val="310242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54746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6h.7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339752" y="779718"/>
            <a:ext cx="1296144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umbrella</a:t>
            </a:r>
            <a:endParaRPr lang="cs-CZ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20376" y="751779"/>
            <a:ext cx="108012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upset</a:t>
            </a:r>
            <a:endParaRPr lang="cs-CZ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063963" y="4097058"/>
            <a:ext cx="115212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unclean</a:t>
            </a:r>
            <a:endParaRPr lang="cs-CZ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30323" y="4580965"/>
            <a:ext cx="86409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uncle</a:t>
            </a:r>
            <a:endParaRPr lang="cs-CZ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695439" y="3136681"/>
            <a:ext cx="86409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under</a:t>
            </a:r>
            <a:endParaRPr lang="cs-CZ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kopcanova\AppData\Local\Microsoft\Windows\Temporary Internet Files\Content.IE5\9A2V78EQ\MC90031108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46" y="1038652"/>
            <a:ext cx="2669266" cy="2739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kopcanova\AppData\Local\Microsoft\Windows\Temporary Internet Files\Content.IE5\LP7FR16P\MP900178444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079" y="3044473"/>
            <a:ext cx="1294256" cy="193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kopcanova\AppData\Local\Microsoft\Windows\Temporary Internet Files\Content.IE5\3N7WFJPD\MP900439311[1]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4" t="16401" r="10218"/>
          <a:stretch/>
        </p:blipFill>
        <p:spPr bwMode="auto">
          <a:xfrm>
            <a:off x="4063963" y="1663838"/>
            <a:ext cx="1666360" cy="228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Šipka dolů 7"/>
          <p:cNvSpPr/>
          <p:nvPr/>
        </p:nvSpPr>
        <p:spPr>
          <a:xfrm>
            <a:off x="2335399" y="2808277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6" name="Picture 8" descr="C:\Users\kopcanova\AppData\Local\Microsoft\Windows\Temporary Internet Files\Content.IE5\8QOF8F4B\MC90039856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810128"/>
            <a:ext cx="707691" cy="96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514" y="297275"/>
            <a:ext cx="2512853" cy="2512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6h.8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974324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1.Ve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kterém slově najdeš písmeno u?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pusa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maso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máma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Ve kterém slově není písmeno u?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umí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pusa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lupa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mámo</a:t>
                      </a:r>
                      <a:endParaRPr lang="cs-CZ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Kolik písmen u je ve slově </a:t>
                      </a:r>
                      <a:r>
                        <a:rPr lang="cs-CZ" sz="16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ubytuje</a:t>
                      </a: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Najdi psací U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 u: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b)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                        d)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1" descr="Abeceda - tiskací a psací písmena"/>
          <p:cNvPicPr/>
          <p:nvPr/>
        </p:nvPicPr>
        <p:blipFill>
          <a:blip r:embed="rId3"/>
          <a:srcRect l="31220" t="5351" r="54675" b="88704"/>
          <a:stretch>
            <a:fillRect/>
          </a:stretch>
        </p:blipFill>
        <p:spPr bwMode="auto">
          <a:xfrm>
            <a:off x="4148136" y="3291830"/>
            <a:ext cx="847725" cy="476250"/>
          </a:xfrm>
          <a:prstGeom prst="rect">
            <a:avLst/>
          </a:prstGeom>
          <a:solidFill>
            <a:srgbClr val="C00000"/>
          </a:solidFill>
          <a:ln w="28575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9" name="obrázek 1" descr="Abeceda - tiskací a psací písmena"/>
          <p:cNvPicPr/>
          <p:nvPr/>
        </p:nvPicPr>
        <p:blipFill>
          <a:blip r:embed="rId3"/>
          <a:srcRect l="29636" t="36267" r="55784" b="58739"/>
          <a:stretch>
            <a:fillRect/>
          </a:stretch>
        </p:blipFill>
        <p:spPr bwMode="auto">
          <a:xfrm>
            <a:off x="5631110" y="3291830"/>
            <a:ext cx="876300" cy="4762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" name="obrázek 1" descr="Abeceda - tiskací a psací písmena"/>
          <p:cNvPicPr/>
          <p:nvPr/>
        </p:nvPicPr>
        <p:blipFill rotWithShape="1">
          <a:blip r:embed="rId3"/>
          <a:srcRect l="75277" t="36504" r="8639" b="58858"/>
          <a:stretch/>
        </p:blipFill>
        <p:spPr bwMode="auto">
          <a:xfrm>
            <a:off x="5634161" y="3942497"/>
            <a:ext cx="966664" cy="44770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</p:pic>
      <p:pic>
        <p:nvPicPr>
          <p:cNvPr id="12" name="il_fi" descr="http://upload.wikimedia.org/wikipedia/commons/9/9c/Psac%C3%AD_p%C3%ADsmo.gif"/>
          <p:cNvPicPr/>
          <p:nvPr/>
        </p:nvPicPr>
        <p:blipFill>
          <a:blip r:embed="rId4"/>
          <a:srcRect l="27666" t="73632" r="57667"/>
          <a:stretch>
            <a:fillRect/>
          </a:stretch>
        </p:blipFill>
        <p:spPr bwMode="auto">
          <a:xfrm>
            <a:off x="4161853" y="3983905"/>
            <a:ext cx="838200" cy="504825"/>
          </a:xfrm>
          <a:prstGeom prst="rect">
            <a:avLst/>
          </a:prstGeom>
          <a:noFill/>
          <a:ln w="28575">
            <a:solidFill>
              <a:srgbClr val="66006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6h.9 Zdroje: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275606"/>
            <a:ext cx="6912768" cy="9387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www.cojeco.cz/attach/image/max/bf/fa46/bffa462eca3a734e7fc44d99411a1a06.jpg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hurvinek.eu/images/hracky/48982B_hurvinek_30cm.gif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profile.ak.fbcdn.net/hprofile-ak-ash2/23082_100000767025057_338_n.jpg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1208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2342</TotalTime>
  <Words>597</Words>
  <Application>Microsoft Office PowerPoint</Application>
  <PresentationFormat>Předvádění na obrazovce (16:9)</PresentationFormat>
  <Paragraphs>118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6h.1 Písmenko U</vt:lpstr>
      <vt:lpstr>6h.2 Co už víš? Říkej, co je na obrázku. Co mají slova společného?</vt:lpstr>
      <vt:lpstr>6h.3 Jak vypadá písmenko U? </vt:lpstr>
      <vt:lpstr>6h.4 Říkej a přečti, kde stojí Hurvínek?</vt:lpstr>
      <vt:lpstr>6h.5 Procvičení. Spojuj slabiky s obrázky. </vt:lpstr>
      <vt:lpstr>6h.6 Něco navíc pro šikovné. Umíš přečíst ?</vt:lpstr>
      <vt:lpstr>6h.7 CLIL</vt:lpstr>
      <vt:lpstr>6h.8 Test znalostí</vt:lpstr>
      <vt:lpstr>6h.9 Zdroje:</vt:lpstr>
      <vt:lpstr>6h.10 Anotace: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241</cp:revision>
  <dcterms:created xsi:type="dcterms:W3CDTF">2010-10-18T18:21:56Z</dcterms:created>
  <dcterms:modified xsi:type="dcterms:W3CDTF">2012-08-01T20:10:06Z</dcterms:modified>
</cp:coreProperties>
</file>