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wmf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kinosvetozor.cz/film_photos/film-2981-biooko.jpg" TargetMode="External"/><Relationship Id="rId4" Type="http://schemas.openxmlformats.org/officeDocument/2006/relationships/hyperlink" Target="http://www.predskolaci.cz/wp-content/uploads/2008/07/ovecka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32038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6f.1 Písmenko O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024" y="555526"/>
            <a:ext cx="2893863" cy="384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47688" y="405791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Znáš tuto pohádkovou postavu?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97116" y="402011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Zkuste si pohádku vyprávět.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221939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114896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01 - 06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Písmeno a hláska 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postup při vyvození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písmene O.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5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914400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6f.2 Co už víš? Říkej, co je na obrázku. Co mají slova společného?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30475" y="1995686"/>
            <a:ext cx="185676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1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4" name="Picture 2" descr="C:\Users\kopcanova\AppData\Local\Microsoft\Windows\Temporary Internet Files\Content.IE5\J3XSMXA3\MP90044659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74760"/>
            <a:ext cx="1584176" cy="204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pcanova\AppData\Local\Microsoft\Windows\Temporary Internet Files\Content.IE5\UYJHXV1T\MP9004067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51" y="3795886"/>
            <a:ext cx="1558653" cy="103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opcanova\AppData\Local\Microsoft\Windows\Temporary Internet Files\Content.IE5\Y13B456T\MC90035118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88426"/>
            <a:ext cx="1597937" cy="1780515"/>
          </a:xfrm>
          <a:prstGeom prst="rect">
            <a:avLst/>
          </a:prstGeom>
          <a:solidFill>
            <a:srgbClr val="FFFF66"/>
          </a:solidFill>
        </p:spPr>
      </p:pic>
      <p:pic>
        <p:nvPicPr>
          <p:cNvPr id="3077" name="Picture 5" descr="C:\Users\kopcanova\AppData\Local\Microsoft\Windows\Temporary Internet Files\Content.IE5\J3XSMXA3\MC90029631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567" y="830523"/>
            <a:ext cx="233277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opcanova\AppData\Local\Microsoft\Windows\Temporary Internet Files\Content.IE5\FAPRPUS8\MP90041405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153" y="1995686"/>
            <a:ext cx="1955411" cy="293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57200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6f.3 Jak vypadá písmenko 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000125"/>
            <a:ext cx="24482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rint MT Shadow" pitchFamily="82" charset="0"/>
                <a:ea typeface="Dotum" pitchFamily="34" charset="-127"/>
              </a:rPr>
              <a:t>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9363" y="613012"/>
            <a:ext cx="2592288" cy="224676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Ovce - Ljuba </a:t>
            </a:r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Štíplová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Šly tudy ovce,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ztrácely zvonce,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 trávy ve stráni.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Každý ten zvonek,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našel si stonek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modře si vyzvání.</a:t>
            </a:r>
          </a:p>
        </p:txBody>
      </p:sp>
      <p:sp>
        <p:nvSpPr>
          <p:cNvPr id="5" name="AutoShape 2" descr="data:image/jpeg;base64,/9j/4AAQSkZJRgABAQAAAQABAAD/2wCEAAkGBhIREBIREBQQFRQUFxUWGRgUFRQUFBgYFRQVGBQXHBQYGyYeFxkkGxYVHzEgIycpLi0sFiEyNTAqNScrLykBCQoKDgwOFw8PGikcHBwpKSkpKSksLCwpKSwpKSksLCwsLCkpKSksKSwsKSkpKSkpLCksLCwpLCksLCwpLCwpKf/AABEIAMkA+gMBIgACEQEDEQH/xAAbAAEAAwEBAQEAAAAAAAAAAAAAAwQFAgYBB//EAEIQAAICAQMBBQYCBwYFBAMAAAECAAMRBBIhMQUTQVFhBiIycYGRQlIHIzNicpKhFEOCorHBNFNzstFjo7PwFRYk/8QAFgEBAQEAAAAAAAAAAAAAAAAAAAEC/8QAGhEBAQEBAAMAAAAAAAAAAAAAAAERMRIhUf/aAAwDAQACEQMRAD8A/cYiICIiAiIgIiICIiAiIgIiICIiAiIgIiICIiAiIgIiICIiAiIgJE3WSyIyUSxEShERARE4tuVRliFHmSAPuYHcSM6hdpfcu0AktkYAHJOfKUdNZZqED5alGGVAx3pU9CxIITI/COR5g8ANKJi39k3qd9Fz7hztsdnrf90q2SufzKR8pHo/bGq1R3VeodvxKlZYofFWY4UHr48yauN6Jn9m9uV3syDeli8mu1SlgHg209V9RJ9drhWAMFnY4RB1Y/7AdST0lRO7gAkkADqTwPvKh7UU/s1ss/gXj+ZiFP3kbUhVNuqZDt9454qTHkD1x+Y8/LpIl1uot5prStPBr924jzFK4IH8TKfSRUeo7Z1KnjRXMv8A1aN38oYyTQe0lVjd24sps/JcpRj8s8N9Jy+r1dXL11XL49yWSzHmK3JDfLcD85YBo1lAPD1v5jBBBx0PKsDn1BEC1fq1QgHlmztUcscdcDy9TwJQ1VmtJzUmmA8rHsLfdVwP6zrsfsFNOXKs7s+Ms53MAPhUE/hHl6zTgYP/AO2JXlNUrVWgfBy+/wAijL8QJ48/SSr2pqz7w0mF8muRbP5cEA+hIk+p1VJcHYbHrPG2veVO3PxYwOG8/wDxJH7WVObFsQc+8ynYMMwyWGQo43ZOBgiBzp+3KmrexiU7v9otg2unGeR/oRwfCV6u1tRbzTp8L4Ne/d5HmEClvuBJ9Z2HVbbXcw95PswGSoYeO1juHrNGBi2a3XJktp6bF/8ASuIb7WKAfvLXZnbVd5ZQHSxfirsG11z0OPEeo4mhMztPsve6WLw4yAw+JSfhYeYyACOhB56QNOJT7L7RFyZ4DqSrr+Vh1Hy6EHyIlyVCIiAiIgJEZLIm6yUSxEShERATMPZSXnvNQosH4EYAoq+B2ngsRzk9M4GOc6ZlbQatLEyjA7SUbHgy8MpHgQRAztX7IaZ/gQVHIz3Q2BlyCyso91lI45HjNqIgJDpNElS7a1VVyTgDHLHJPzJk0QMbt87LNNctdjsthX9WpY7HrcMD4AZCdSOQJV7H1zd9u1aNXbdxUSVavYPeFSsDw/G4ggFvDOMD0czu2+yTqERRYa9tiWblUFvcyRjPAOcc4PTpIrk6Nrr91oxXUf1aHBDP1NpHp0UHoQT5Y47euf8AU0oxTv7NhdeGVQju20+DEJtB8M58JX1DajRjvGsbUUD496r3yL4uGQAOB1IIzgdZo9pdnpqagu5hyro6EblYcq6np/5BPnAw66aq9XVXo2bILjUKHd0CBDgvuJC2b9uD1OTnMu9gH9friv7M3Ljy3ipBdj/EOfUGQa+u+qp21GrVagOWrp2XHPG0NuYBj091c88Ylaqy2ulW3UaCgYCLYveWnPTduYBWPXaNxyeTmRXrJRsDWsV95K1JBPvI7HnoRghfhIYHnkYmRR25aqG3vKdTSvxtUpS1AByTXuYMAOSPdOOQDPRV2AgMpBBGQR0IPQy6ikCd3c0bEWvG4heFJIYKqgbeRuyOCNynxnzTu4tamxksBTcCQgfG7BDID7wOeCFA4weZ2Ca7XJVylhU5X3tre6mCoGQDwc8jhiSOJwutr3M9a2M7KvASwZwLNo94BV5Vhk48MnkQJOzBt7yvIOxzgDvCQHAcZZycn3j0OPDjEts4HUgfOZ1dzVrjG+6wltoZyoJBxknf3S4XH5d2cdZzqWVGAcG65ssiY/IXKMFJK143BTZx1GT0gWk7WoYgC2ok7SAHXncpZcc85VWI9AZbmVbqiQV1NAFZBDNursrC4fO/ONq7QM8Ee/jJ6z5eBpiLVYikkb1JyiBiffUk+4MsM84CrwBAmPYGmNjWmqsu3UlQc+uDxnjrObewq/7ovU3nWxUfy/CfqDNKIxNYq9oW6cgasq1ZO0XABdpPwixei5PAccZ6hfHakWp062IyOAVYEEHoQesyvZvdWLNLYSxoI2M3Jap8mvnxxhk/wQraiIlQkRksiMgliJHbZjABALcD7Z6fLmUfL9SqDLZ+QBZj8lUEn6CZ1nbdh/Y6XUv6tspX/wBxg3+WaddQHzPUnqfmZ3AyE1uqwWtr01Nagli1zWEADJOAiqPnumboPZ4XM2pBt0/efD3JNTuCxY2WDnJYkkKRwCM88C61q6yzapB01Jy5/DbYpyEz4onBPgTgeBlmn2k0ruEW6sknaMHKlvBd/wAOT4DPMiszSaQ09oojXah1bTuV72wsC4sXdxwMhdp6eM9NKXafZKXqA+4FTuR0O10bplWHT/QzJtGqot0yHUi1bLdhDUorbQjuxLqeuF8AOscOvRxESoREQMX2k7QHdtpq8PfcrIqDkgMNpdvyoAc5PlNTR6bu60rHIRVX+UAf7TLCKvaPucGyhmsx4lHRamI88Fx9JtSKwtPo7NRqDdepWulitNbeJHBvYeZ6L5DnxkWhrFms1V1o3HTstdYwWKL3SuzKo/ExbqOcDE9FMnV9jP3xv09grdgA4dO8rfbnaSoZSGAOMg9OoMmCroPf1F2qKNXT3S1/rFKNZsLM1hRuQoB2jIyeZZ9ks/2HT7s/sxjPXb+D/LicXdj3X+5qba+64zXSjJvxzhnZ2O30GM+cs6m9nzVp2CkcFwAypjIKjqO8HB2sMYgXL9SiYLsq5OBuIGTgnx9AT8gZxRr6n+CytunwsrdVDDofysp+REz1FdTlUR7rgAWPuluGOzc7EAHDvt9AROrFqtY1XVbG52ltgLdRmt1Oc7UBIHIBGZdF+rSKrO4yWfGSSSQAAAoz0XxwOMknxMraF836gH4gUx1+DYNpxvI67+cL06cZPWgLqWqfcwQLtcj4lIx7zdGsyrE4A4K+c71WhDMHU7LFBAYAE4IPutkcrkhsZHKiBDq+06yr1qdz4ZQu185BCEkKN2wM65YDgHM+6gbNOteSGKrWP1ibyxGOHsGGbAJ5HOOkkZL+QGq/i2tkfqzzt3YJ34OMjjjrzPtOiIcu7s58B0ReF6J0zkE5OT72MwLQn2IlQmVf7uupx+Oi4H12PSV+29vvNWec11rL2lW7rb3aUOAVrscbndeuxTjhT9h5iSrHo4lfS6+u0ZrdW88HkfMdR9ZYlQkZkkjMCSUO09I7GuyrbvrLYDEhWDDDKSOngQ3hjoeQb8QK2mutYAvWEPiN+7+oHMh7XUd02/JBwNikqHLEKqEjnBYgdcc88S/KeuXc9K+TFv5VP+5B+kisXtzRdzoVqXioPWLSi7cVNZm4hV6DB5x4EzMFN1Q1Vmrtqs0liMtNaEMGyR3K1qB7pA448cHwzPbyhR7P6ZH71KKVf8wRQQT1I44Pykw1N2Qlg09IuObAiBz+9tG7+s47W0DWqprIFlTCxC3w7gCCGxztKswOPPPhKXtJ201ARK9odw7bmGVrrqXdbYV/EQMYXxJnn+yfbFrKrr0ttsWjYbEurqUmtjyyNVgBgAxwc9PXMumPSp7R1LhdRmh/FbQQvrttxsceoP0Ei1HtHvGzRL39h6EZ7lfVrOmPQHJ9Os2gZxqNQtaM7kKqgkk9AB1MDJT2s064F7GmzHK2qyYPjhiNrD1BMjPtbXY3d6RWvsIyMApWBnG5rGA93P5cyD2ZvOsd9c4IT3q6FP4UB99/4mIx6bcS52N72p1th6ixKh6LXUrYH+Kxj9YFnsjsw1bntbfdYQXbGBx8KKPBBk4+80IiVCMxECHVVllIRtpP4sZx9Pl/rPtNQVQozwAMkkk4GMljyT6mSxiTBidn2uKi1aKz99YbF4VuXYHGQg3AbDyBkDxyCbLCyy1MoUStmbcWGWI3qMBG+EghveB4PQETvUdmHebKX7t2+L3Q1b4BALJkZPI94EH3QM4GJ8fS3twbUUZ/u68PjLcZdmA/B4eDeYwV1UA2odxt9xRWfdcOCcORuPusuCh4HXPPhLsj02lWtQiABRnAHqST/UmSyoREQEREBERAwvathTWuqHD0uhyOCyM6rYhPipUk48wD4TdmB7Q6ZtTbTpQPcyLbT4bFbhfqQR/XwM35FJGZJIzKiSIiAmbdeBqlBPRBx/GzDPr8IH+ITSnl/bTS3L3Wqo3Zq3JYqgMzU2FdxCnglSoOPnJVjzH6R/bK1bjptO7IKwN7KSGZiM7dw6AAjp1J9Jb/AEa+1t17tpriXwhdXYksMMoKk/iHvdTz8/Cl2V7I19oVf2y264u7vvKhDjaxVQV2/lCn69J7T2b9l9Nowe4BLMMF2ILEdcccAegH3xMzrVzFvtfstrTVZWyrZUWK7huRg67XRh1wRjkdMDrMyn2bdyFsTTU0bg7VafP61lIK72KL7owDtA5856TdMvtf2n02lBN1qAj8IO5z8kHM16ZaVtoVSzEBQCSScAAdST4CfkHtx7ff2pu5pyNOp5PQ2Efi9F8h9T4Y49p/bi3Xnuq1ZKc8IOWcg8Fsdf4Rx8+DO+yf0Z6m8FrAKlwSN/Dng4GwcgZ/Nj5GZt3jUmdfqXs9phXpNOg8K0+5UFj9yTKmnfuNZar8Jqdj1n8PeKuyxM/mIVGA8efKWfZzVizS1HoyqEcHqroNrqR4EEGW9bokuRq7BlW6+HyIPgQeQR0ImmU8TK7B1TnvqrG3miw17+Muu1XUnHG8BgD6jPjNWVCIiAiIgIiICIiAiIgIiICIiBgdqudNqa9QCe7uZabQScAnimwZ6YPunHUNN+Y3tbp+80xqHxWWUqvz75CT9AGP0mzIpIzJJGYRJERKERECgnYVCuXStUZuprzWT89hGZOdCvmw/wARz95YiBlaz2eS3h7NSV8VFzqp+YXGZh9qewmgVqf1WA1m0kO4zuRtuSDn4go+s9jK+v0K3Vmt84OCCDhlZSCrA+DAgEfKTF1B2b2Hp9P+wqrQ+aqNx+bdT9TL8o06ixBtuXOP7xASp9Sg5Q/cevhJKO06XballbN1wGUnw8AeOo+8qKup7IYO1umcVu3Lqy7qrCBgFlyCGxxuUj1ziHGsYbf/AOav98Gyw/MIVUZ+ZP1mpECr2d2etFYRMnkks3LMzHLMx8WJlqIgIiICIiAiIgIiICIiAiIgIiIGdVqluvZV5Gn4J8O8YfD81UnP8Y8pozzWl7Qsr1GrK1m2kWLuav41fukDYr/vAAFzg5z0B6Df0msS1A9bBlPiD9x6H08JFTTgzuRmVEkREBERAREQEREBPMdtaBB2noLyB73fVk/vCtmr+vx/YeU9PK2v0QtTbnBBDK2MlXU5Vvv4eIyPGBZiVNFrw+UYbbE+JM/ZgfxIfBvocEEC3AREQERPkBPs+T7AREQEREBERAREQEw7+1rrb7NNQoqZACbLeTtYkb66x+0HGMkgA9R4Tcnne0NWn/5PSIDhgl+ceIKoVQn/AAlsfuyVY2eztAtFYrTOBkkscszE5ZmPixJJJ9Z56wnR6/f0p1RCv5C3oj+meFP8QPhPVTD9sNNv02cZKsCPPoR/uIpG5ODOhOSJUdxEQEREBERAREQE+MwAJOABySek+zz9l39udq1/4Ws4sYf3zDrWp/5Y/EfHoOMwKi6Bu0LhqHNldFeRRsJSx8/FbvHvKhwMDx6/PVXszUpxXqiR5XVJYf5kKE/XM1QMcCc2WhQWYgAAkkkAADqST0Ei6xW1eop1FCX2VNXdvXIqNYDgAooJduW97+WbhM83dp27RPIZNICDnkPftOVI/wCXXnnd8R8MTYv7GpdNjLlSMFdzhSPUA8wLSOD0IPy5nUwFR9D0D20eYBeyvy3AZLqOm4DOMZ6ZOp2d2tVqF3Uurj0IOPmPCDFyJ8nxnA6kCVHU5Z/DxModrdvUaZQ1zhckADkscnHCjk/OWtNYGUOCGDAEEHIIPTB8R6yaJp9nGZHfq1RSzkADxP8ApjxPoI0TxMfs/wBqtPdkZdHHVLFKWD/D5esvHtKvGdw/rGmLUp9sdoCiiy5iAEUnnpkDgeuTgfWc29s1KpYsNo6kkADy5JEzNToX11lZsUrpazvCsCHucfASh5WsdcNyT4ARqrfY2o1N1KvctVRdQ2ELMwDDPIYAKfTmTWdi1mvZ72d3eB+DYLB0syR8X0xj3cY4mhEqIdOX2jvApboSnwn1weRny5x0yes7avd8QHgcdeRyP6zuICcGdzgwO4iICIiAiIgJ43249vV0gNNGG1B6+K158T5t5L9T5H2UzO0vZrS6jJupqYn8W3D/AM4w39ZKsfg2r7b1FpJsuubP5nYj7ZwJ80Pa91B3U2WVn9xiB9QOv1n6n2j+iPTPk02W1H1xYv2OG/zTzWt/RHqlYd29LqTjOSmPUgjp8iZjK3sT9g/pXuXC6lFtH5kwln2xtb+k91Vo31hFmoUpQDuShvifHwvcP6ivw6nJ4FT2V/R/Ro8O3624fjYcKf3F8Pn1+XSepmpPrNvwAiImmSVNR2RS7bmrrLfm2gP/ADjn+stxArDQKPGz62OR9ixnX9iX976Mw/0MniBR1mjRabSqqCVYk45JAJBJ6nmVT7PBCW01llG45KqFaknxPdMCFJ8du3MudrtjT3HyrsP+Qy2hyMyYrzvap1dNTWd5p2xj+4ZWOSAOe+xnJ8j16Tcq0ag5PvN5tgn6eX0lD2k/Yqv5rdOv3vrmtEEdtCtwyq3zAP8ArKjdiU+Clf4GdP8AtIl+JUU6eyKVYPsBYdGcl2HyZySPpLkRAREQEREBIzJJGYEkREBERAREQEREBERAREQEREBERARE877a+076GlXrrDs52gkgKpxnkZ3N9PuPENPt/wD4TU/9G3/42n3srXI9VeGQkohIBBOSo8J+Ddp+0epvcvda5PPGSFGc8BOgH0lBT5fP/wCmY8m/F+/+0HP9mXz1FX+Xc5/7Jrz8f/Rvq7rNbVW1ljV1ix9rOzKCK2QEAnA+Pwn7BNS6zfRERKhERAREQEREBIzJJGYEkREBERAREQEREBERAREQEREBERATi2lXG11VgfBgCPsZ3EDz2v8AYLQ3ZzQqnzrzX/ReP6Tzuu/Q/Wcmi519HUMPuuMfafocSZF2vCew3sNfotVZZaamU1lFKEnksp6EDHC/1nu4iJMLdIiJUIiICIiAiIgJGZJIzAkiIgIiICIiAiIgIiICIiAiIgIiICIiAiIgIiICIiAiIgfGXPn9OJ9iICIiAkZkk4MD/9k="/>
          <p:cNvSpPr>
            <a:spLocks noChangeAspect="1" noChangeArrowheads="1"/>
          </p:cNvSpPr>
          <p:nvPr/>
        </p:nvSpPr>
        <p:spPr bwMode="auto">
          <a:xfrm>
            <a:off x="63500" y="-914400"/>
            <a:ext cx="23812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34416"/>
            <a:ext cx="3240360" cy="260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167844" y="1203597"/>
            <a:ext cx="302433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Pokuste se najít v básni všechna písmena o. Co naší ovečce chybí? Dokresli.</a:t>
            </a:r>
          </a:p>
        </p:txBody>
      </p:sp>
      <p:sp>
        <p:nvSpPr>
          <p:cNvPr id="9" name="Vývojový diagram: ruční operace 8"/>
          <p:cNvSpPr/>
          <p:nvPr/>
        </p:nvSpPr>
        <p:spPr>
          <a:xfrm rot="11367387">
            <a:off x="3632845" y="3573841"/>
            <a:ext cx="288032" cy="2880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8548"/>
            <a:ext cx="23397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6f.4 Uhádneš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88938" y="1088479"/>
            <a:ext cx="413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 Číslo, které leží mezi sedmičkou a devítkou.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8938" y="1399704"/>
            <a:ext cx="4499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 Zvířátko z pohádky, které umělo nadělovat peníze.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8938" y="1707481"/>
            <a:ext cx="3955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3. Krásná pokojová květina.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6233" y="2014935"/>
            <a:ext cx="318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4. Velký dravý pták.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729350" y="2444948"/>
            <a:ext cx="118105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rchidej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20072" y="671888"/>
            <a:ext cx="118104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smička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55576" y="4564918"/>
            <a:ext cx="68500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699995" y="4553161"/>
            <a:ext cx="87200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slík</a:t>
            </a:r>
          </a:p>
        </p:txBody>
      </p:sp>
      <p:pic>
        <p:nvPicPr>
          <p:cNvPr id="1026" name="Picture 2" descr="C:\Users\kopcanova\AppData\Local\Microsoft\Windows\Temporary Internet Files\Content.IE5\Y13B456T\MC90043705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51" y="430887"/>
            <a:ext cx="1930524" cy="193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pcanova\AppData\Local\Microsoft\Windows\Temporary Internet Files\Content.IE5\UYJHXV1T\MC9003013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29" y="2645003"/>
            <a:ext cx="159654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opcanova\AppData\Local\Microsoft\Windows\Temporary Internet Files\Content.IE5\Y13B456T\MP90038632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671" y="2444948"/>
            <a:ext cx="1642104" cy="248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kopcanova\AppData\Local\Microsoft\Windows\Temporary Internet Files\Content.IE5\Y13B456T\MC90010920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76609"/>
            <a:ext cx="2408995" cy="194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1" y="430887"/>
            <a:ext cx="5059957" cy="6372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6f.5 Procvičení.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oviční rámeček 5"/>
          <p:cNvSpPr/>
          <p:nvPr/>
        </p:nvSpPr>
        <p:spPr>
          <a:xfrm>
            <a:off x="2051720" y="4371950"/>
            <a:ext cx="704614" cy="72008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Poloviční rámeček 6"/>
          <p:cNvSpPr/>
          <p:nvPr/>
        </p:nvSpPr>
        <p:spPr>
          <a:xfrm>
            <a:off x="4067944" y="2355726"/>
            <a:ext cx="704614" cy="72008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Poloviční rámeček 8"/>
          <p:cNvSpPr/>
          <p:nvPr/>
        </p:nvSpPr>
        <p:spPr>
          <a:xfrm>
            <a:off x="3563888" y="2859782"/>
            <a:ext cx="704614" cy="72008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Poloviční rámeček 10"/>
          <p:cNvSpPr/>
          <p:nvPr/>
        </p:nvSpPr>
        <p:spPr>
          <a:xfrm>
            <a:off x="5011543" y="1329903"/>
            <a:ext cx="704614" cy="72008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Poloviční rámeček 12"/>
          <p:cNvSpPr/>
          <p:nvPr/>
        </p:nvSpPr>
        <p:spPr>
          <a:xfrm>
            <a:off x="4535041" y="1851670"/>
            <a:ext cx="704614" cy="72008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Poloviční rámeček 13"/>
          <p:cNvSpPr/>
          <p:nvPr/>
        </p:nvSpPr>
        <p:spPr>
          <a:xfrm>
            <a:off x="2555776" y="3867894"/>
            <a:ext cx="704614" cy="72008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Poloviční rámeček 14"/>
          <p:cNvSpPr/>
          <p:nvPr/>
        </p:nvSpPr>
        <p:spPr>
          <a:xfrm>
            <a:off x="3059832" y="3363838"/>
            <a:ext cx="704614" cy="72008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050" name="Picture 2" descr="C:\Users\kopcanova\AppData\Local\Microsoft\Windows\Temporary Internet Files\Content.IE5\J3XSMXA3\MP900400118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27"/>
          <a:stretch/>
        </p:blipFill>
        <p:spPr bwMode="auto">
          <a:xfrm>
            <a:off x="5711788" y="430887"/>
            <a:ext cx="1643882" cy="89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pcanova\AppData\Local\Microsoft\Windows\Temporary Internet Files\Content.IE5\FAPRPUS8\MC9004417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424" y="981622"/>
            <a:ext cx="2943758" cy="39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905" y="3523823"/>
            <a:ext cx="784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LO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519035" y="251571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mó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463754" y="4691920"/>
            <a:ext cx="79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MO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124486" y="2011655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só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116716" y="1017866"/>
            <a:ext cx="661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LÓ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996531" y="4027879"/>
            <a:ext cx="856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055429" y="3019767"/>
            <a:ext cx="548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535041" y="1454606"/>
            <a:ext cx="667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pic>
        <p:nvPicPr>
          <p:cNvPr id="2052" name="Picture 4" descr="C:\Users\kopcanova\AppData\Local\Microsoft\Windows\Temporary Internet Files\Content.IE5\UYJHXV1T\MC9004418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631" y="3499132"/>
            <a:ext cx="1151040" cy="105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opcanova\AppData\Local\Microsoft\Windows\Temporary Internet Files\Content.IE5\UYJHXV1T\MC9004418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74" y="3723878"/>
            <a:ext cx="993583" cy="91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opcanova\AppData\Local\Microsoft\Windows\Temporary Internet Files\Content.IE5\UYJHXV1T\MC9004418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498" y="3643148"/>
            <a:ext cx="959521" cy="88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opcanova\AppData\Local\Microsoft\Windows\Temporary Internet Files\Content.IE5\UYJHXV1T\MC9004418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696" y="2411763"/>
            <a:ext cx="1072663" cy="98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kopcanova\AppData\Local\Microsoft\Windows\Temporary Internet Files\Content.IE5\UYJHXV1T\MC9004418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56" y="2322314"/>
            <a:ext cx="1133659" cy="104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kopcanova\AppData\Local\Microsoft\Windows\Temporary Internet Files\Content.IE5\UYJHXV1T\MC9004418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31" y="1407718"/>
            <a:ext cx="1072663" cy="98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4249452" y="3795885"/>
            <a:ext cx="447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540714" y="2553196"/>
            <a:ext cx="27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020272" y="252563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749806" y="3845261"/>
            <a:ext cx="525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025778" y="1562328"/>
            <a:ext cx="290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955073" y="363154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L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2019697"/>
            <a:ext cx="4104456" cy="26776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Slon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To je on, malý slon,</a:t>
            </a:r>
          </a:p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 se učí na trombón.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Zdvíhá chobot jako slon, </a:t>
            </a:r>
          </a:p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atroubí, když dáš bonbón.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To je on, malý slon, 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co se učí na trombón.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39552" y="105958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Přečtěte si báseň. Najděte písmeno o. Vytleskejte slova z básně. Hledejte slova jednoslabičná, dvouslabičná,…Hledejte další známá písmena. Naučte se báseň zpaměti.</a:t>
            </a:r>
          </a:p>
        </p:txBody>
      </p:sp>
      <p:pic>
        <p:nvPicPr>
          <p:cNvPr id="1029" name="Picture 5" descr="C:\Users\kopcanova\AppData\Local\Microsoft\Windows\Temporary Internet Files\Content.IE5\FAPRPUS8\MC9002152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51670"/>
            <a:ext cx="2123728" cy="250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pcanova\AppData\Local\Microsoft\Windows\Temporary Internet Files\Content.IE5\J3XSMXA3\MC90044172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676" y="446886"/>
            <a:ext cx="1731640" cy="17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75362" y="627534"/>
            <a:ext cx="100811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orange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kopcanova\AppData\Local\Microsoft\Windows\Temporary Internet Files\Content.IE5\FAPRPUS8\MC9004404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59696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00550" y="627534"/>
            <a:ext cx="86409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open</a:t>
            </a:r>
          </a:p>
        </p:txBody>
      </p:sp>
      <p:pic>
        <p:nvPicPr>
          <p:cNvPr id="1028" name="Picture 4" descr="C:\Users\kopcanova\AppData\Local\Microsoft\Windows\Temporary Internet Files\Content.IE5\J3XSMXA3\MC90021530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16" y="2825236"/>
            <a:ext cx="1813711" cy="20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815916" y="2185352"/>
            <a:ext cx="122413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octopus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C:\Users\kopcanova\AppData\Local\Microsoft\Windows\Temporary Internet Files\Content.IE5\Y13B456T\MC900109271[2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808" y="2424053"/>
            <a:ext cx="2093623" cy="230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860877" y="2174211"/>
            <a:ext cx="93610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ostrich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6" name="Picture 12" descr="C:\Users\kopcanova\AppData\Local\Microsoft\Windows\Temporary Internet Files\Content.IE5\UYJHXV1T\MP90040251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15" y="2835135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17873" y="2255470"/>
            <a:ext cx="9361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onion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81806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Najdi řádek, kde není o: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L, o, s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M, a, 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O, l, S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P, o, 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slovo neobsahuje písmeno o: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okurka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ostrov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Olinka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Kolik písmen o je ve slově Olomouc: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Najdi psací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o, O: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c)</a:t>
                      </a:r>
                      <a:endParaRPr lang="cs-C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d)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1" descr="Abeceda - tiskací a psací písmena"/>
          <p:cNvPicPr/>
          <p:nvPr/>
        </p:nvPicPr>
        <p:blipFill>
          <a:blip r:embed="rId3"/>
          <a:srcRect l="76666" t="10667" r="6667" b="83833"/>
          <a:stretch>
            <a:fillRect/>
          </a:stretch>
        </p:blipFill>
        <p:spPr bwMode="auto">
          <a:xfrm>
            <a:off x="4067944" y="3308206"/>
            <a:ext cx="714375" cy="41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1" descr="Abeceda - tiskací a psací písmena"/>
          <p:cNvPicPr/>
          <p:nvPr/>
        </p:nvPicPr>
        <p:blipFill>
          <a:blip r:embed="rId3"/>
          <a:srcRect l="76666" t="36000" r="6667" b="58500"/>
          <a:stretch>
            <a:fillRect/>
          </a:stretch>
        </p:blipFill>
        <p:spPr bwMode="auto">
          <a:xfrm>
            <a:off x="5220072" y="3308206"/>
            <a:ext cx="714375" cy="41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1" descr="Abeceda - tiskací a psací písmena"/>
          <p:cNvPicPr/>
          <p:nvPr/>
        </p:nvPicPr>
        <p:blipFill rotWithShape="1">
          <a:blip r:embed="rId3"/>
          <a:srcRect l="30000" t="77333" r="53340" b="17000"/>
          <a:stretch/>
        </p:blipFill>
        <p:spPr bwMode="auto">
          <a:xfrm>
            <a:off x="4083386" y="3870574"/>
            <a:ext cx="793414" cy="44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" descr="Abeceda - tiskací a psací písmena"/>
          <p:cNvPicPr/>
          <p:nvPr/>
        </p:nvPicPr>
        <p:blipFill rotWithShape="1">
          <a:blip r:embed="rId3"/>
          <a:srcRect l="30000" t="83151" r="50667" b="12167"/>
          <a:stretch/>
        </p:blipFill>
        <p:spPr bwMode="auto">
          <a:xfrm>
            <a:off x="5220072" y="3870574"/>
            <a:ext cx="828675" cy="36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214738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6f.9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275606"/>
            <a:ext cx="496855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www.predskolaci.cz/wp-content/uploads/2008/07/ovecka.gif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www.kinosvetozor.cz/film_photos/film-2981-biooko.jpg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697</Words>
  <Application>Microsoft Office PowerPoint</Application>
  <PresentationFormat>Předvádění na obrazovce (16:9)</PresentationFormat>
  <Paragraphs>129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6f.1 Písmenko O</vt:lpstr>
      <vt:lpstr>6f.2 Co už víš? Říkej, co je na obrázku. Co mají slova společného?</vt:lpstr>
      <vt:lpstr>6f.3 Jak vypadá písmenko O?</vt:lpstr>
      <vt:lpstr>6f.4 Uhádneš ?</vt:lpstr>
      <vt:lpstr>6f.5 Procvičení.  </vt:lpstr>
      <vt:lpstr>6f.6 Něco navíc pro šikovné</vt:lpstr>
      <vt:lpstr>6f.7 CLIL</vt:lpstr>
      <vt:lpstr>6f.8 Test znalostí</vt:lpstr>
      <vt:lpstr>6f.9 Zdroje:</vt:lpstr>
      <vt:lpstr>6f.10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227</cp:revision>
  <dcterms:created xsi:type="dcterms:W3CDTF">2010-10-18T18:21:56Z</dcterms:created>
  <dcterms:modified xsi:type="dcterms:W3CDTF">2012-08-01T20:07:29Z</dcterms:modified>
</cp:coreProperties>
</file>