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gif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lonynazed.cz/files/Snehurka%20a%20sedm%20trpasliku%2003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batar.cz/images/pohadkove_obrazky/smolicek_pacholicek_02.gif" TargetMode="External"/><Relationship Id="rId4" Type="http://schemas.openxmlformats.org/officeDocument/2006/relationships/hyperlink" Target="http://nd01.jxs.cz/284/232/ca39b6f699_33913433_o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1044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6e.1 Písmenko 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6444208" y="386789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NĚHURKA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961318"/>
            <a:ext cx="2592288" cy="342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6e.10 Anotace: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698997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01 - 06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Písmeno a hláska 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vyvození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písmene S.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9036496" cy="847742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6e.2 Co už víš? Říkej, co je na obrázku.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Co mají slova společného?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962178" y="1422728"/>
            <a:ext cx="11521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31801"/>
            <a:ext cx="207023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kopcanova\AppData\Local\Microsoft\Windows\Temporary Internet Files\Content.IE5\J3XSMXA3\MP90043314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371" y="3160522"/>
            <a:ext cx="1867740" cy="159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pcanova\AppData\Local\Microsoft\Windows\Temporary Internet Files\Content.IE5\J3XSMXA3\MC90043744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3161323"/>
            <a:ext cx="1353920" cy="159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kopcanova\AppData\Local\Microsoft\Windows\Temporary Internet Files\Content.IE5\UYJHXV1T\MP900091159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6" y="1561381"/>
            <a:ext cx="2148179" cy="319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kopcanova\AppData\Local\Microsoft\Windows\Temporary Internet Files\Content.IE5\UYJHXV1T\MC90043012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1340185"/>
            <a:ext cx="18351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kopcanova\AppData\Local\Microsoft\Windows\Temporary Internet Files\Content.IE5\Y13B456T\MC900433223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81367"/>
            <a:ext cx="1778296" cy="177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93204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6e.3 Jak vypadá písmenko S?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95989"/>
            <a:ext cx="24482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b="1" dirty="0" smtClean="0">
                <a:solidFill>
                  <a:srgbClr val="FF0000"/>
                </a:solidFill>
                <a:latin typeface="Imprint MT Shadow" pitchFamily="82" charset="0"/>
                <a:ea typeface="Dotum" pitchFamily="34" charset="-127"/>
              </a:rPr>
              <a:t>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06105" y="1195989"/>
            <a:ext cx="18722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dirty="0" smtClean="0">
                <a:solidFill>
                  <a:srgbClr val="FF0000"/>
                </a:solidFill>
                <a:latin typeface="Imprint MT Shadow" pitchFamily="82" charset="0"/>
                <a:ea typeface="Dotum" pitchFamily="34" charset="-127"/>
              </a:rPr>
              <a:t>s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2000" y="3291830"/>
            <a:ext cx="4464495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 SOBĚ MÁM HEZKÉ PEŘÍ,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ŽE JSEM MOUDRÁ, KAŽDÝ VĚŘÍ.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ODPOČÍVÁM PŘES DEN, SPÍM,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 NOCI DO TMY VYLETÍM.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CO JSEM?</a:t>
            </a:r>
          </a:p>
        </p:txBody>
      </p:sp>
      <p:pic>
        <p:nvPicPr>
          <p:cNvPr id="3074" name="Picture 2" descr="C:\Users\kopcanova\AppData\Local\Microsoft\Windows\Temporary Internet Files\Content.IE5\FAPRPUS8\MC9003701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27534"/>
            <a:ext cx="2304256" cy="243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8548"/>
            <a:ext cx="23397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Uhádneš?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88938" y="1088479"/>
            <a:ext cx="2842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 Velké zvíře žijící v Africe a Indii.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8938" y="1399704"/>
            <a:ext cx="3955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2. Velká žhavá koule, bez níž by neexistoval život.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8938" y="1707481"/>
            <a:ext cx="3955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3.  Jedna koule, druhá, třetí, v zimě si mě staví děti.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6233" y="2014935"/>
            <a:ext cx="3185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4. Pohádková postava žijící s jelenem.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474904" y="4515966"/>
            <a:ext cx="140135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něhulák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75942" y="555526"/>
            <a:ext cx="96002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lunce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11760" y="4515966"/>
            <a:ext cx="244827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molíček pacholíček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989808" y="1829535"/>
            <a:ext cx="66591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lon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33" y="2529867"/>
            <a:ext cx="1983024" cy="2386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</p:pic>
      <p:pic>
        <p:nvPicPr>
          <p:cNvPr id="4098" name="Picture 2" descr="C:\Users\kopcanova\AppData\Local\Microsoft\Windows\Temporary Internet Files\Content.IE5\J3XSMXA3\MC90021522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804" y="1818869"/>
            <a:ext cx="1948004" cy="230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kopcanova\AppData\Local\Microsoft\Windows\Temporary Internet Files\Content.IE5\Y13B456T\MC9002127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574" y="801768"/>
            <a:ext cx="1663294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kopcanova\AppData\Local\Microsoft\Windows\Temporary Internet Files\Content.IE5\J3XSMXA3\MC90030487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93" y="3251868"/>
            <a:ext cx="1830629" cy="166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614" y="456712"/>
            <a:ext cx="2545085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6e.5 Procvičení.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Čti slabiky.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84876"/>
              </p:ext>
            </p:extLst>
          </p:nvPr>
        </p:nvGraphicFramePr>
        <p:xfrm>
          <a:off x="395536" y="3667110"/>
          <a:ext cx="842493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27482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8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8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7" t="20928" r="29481"/>
          <a:stretch/>
        </p:blipFill>
        <p:spPr bwMode="auto">
          <a:xfrm>
            <a:off x="683568" y="4083918"/>
            <a:ext cx="391442" cy="268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928" y="4085011"/>
            <a:ext cx="3905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219" y="4101752"/>
            <a:ext cx="3905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83916"/>
            <a:ext cx="3905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83917"/>
            <a:ext cx="3905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5220072" y="893912"/>
            <a:ext cx="329555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155" y="555527"/>
            <a:ext cx="2906590" cy="290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5055517" y="807095"/>
            <a:ext cx="329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293035" y="69385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635896" y="103792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47864" y="185167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635896" y="257175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572000" y="293179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668219" y="1814472"/>
            <a:ext cx="390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1024" name="TextovéPole 1023"/>
          <p:cNvSpPr txBox="1"/>
          <p:nvPr/>
        </p:nvSpPr>
        <p:spPr>
          <a:xfrm>
            <a:off x="5343301" y="2571749"/>
            <a:ext cx="376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É</a:t>
            </a:r>
          </a:p>
        </p:txBody>
      </p:sp>
      <p:sp>
        <p:nvSpPr>
          <p:cNvPr id="1025" name="TextovéPole 1024"/>
          <p:cNvSpPr txBox="1"/>
          <p:nvPr/>
        </p:nvSpPr>
        <p:spPr>
          <a:xfrm>
            <a:off x="4417418" y="1814472"/>
            <a:ext cx="37606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6736" y="3162622"/>
            <a:ext cx="201719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Procvič si psaní.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275606"/>
            <a:ext cx="79208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L      é      S      a       L      E      s 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A      s       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5694" y="2155329"/>
            <a:ext cx="79208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SA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sé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lé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MA      Mé 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sá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SE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8431" y="3147814"/>
            <a:ext cx="79208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ELA       máma     SAM      EMA      sama      máme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92957" y="4155926"/>
            <a:ext cx="794635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LAMA    LES     sám     mela     Sam     sem     mám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 descr="data:image/jpeg;base64,/9j/4AAQSkZJRgABAQAAAQABAAD/2wCEAAkGBhQSEBUUEhQUFRUVFxcUGBgYGBgVFxcUFxcVFxUUFhUXHCYeGBojGhQUHy8gIycpLCwsFR4xNTAqNSYrLCkBCQoKDgwOGg8PGiwkHBwpLCwpLCwsLCkpLCwpKSwsLCksKSwsKSkpLCksLCwpLCwsKSwsLCwsKSwsKSwsLCwsLP/AABEIALcBEwMBIgACEQEDEQH/xAAbAAABBQEBAAAAAAAAAAAAAAADAAECBAUGB//EAEIQAAEDAgEJBAYHCAMAAwAAAAEAAhEDITEEEkFRYXGBkaEFE7HRBhQiksHwBzJCUlPh8RUXIzNDYnKCFmOic4PS/8QAGQEAAwEBAQAAAAAAAAAAAAAAAAECAwQF/8QAIhEAAgICAgIDAQEAAAAAAAAAAAECERITIVEDFDFBYQQi/9oADAMBAAIRAxEAPwD1in2NTiM0a9KBW7KpzBAAnR5oZ7XVOplznLVOfZi1DoFlvZ+YbGQqvdLdyTKoYWlodnYlX8mLSLaItqWy87S5MH/Om+Dmv2ZUicx0bkB9EgwRBC7h1QFqq1qDXH6oOHmhf0v7QP8AlX0zj8xNmLsHdjUzi0DTayI7sum4QWhV7K6I9V9nF5qbNW9lvYEfUvsPjKqV+yHNbJx1DUtV5ov7Mn4JL6MvNSzUcUicAjZPkhzhnBU5pELxtvgFk2QuebCBrOC3KXYgzADci/FW8loARKNUrRguKfmlL4O/x+GMEAo5G0WsBid6vVM0DqqVKhN3G5UnwNNlkzZcBzlYVavlRmwsoBwJT1KiAF624iwA6qeSdqS7Ndz+Covq3smpPg7UUKzWymrFlk5VBB0FWPXCbH5CqZZdOPAnyYuUiyqCkTgFpPyYETJQQy2pdkfJS4OKXiylyUC1RzVdOSk6RdCNMLbYjnfhZWLU2ajhgU6ZAKH5Egj4W/kqFqZ1NXzWEzATOqA6lG78NPXXZQzJRPUnYwrJrXSOU7UbZP4Q14Ir5ZQNIpoR6lWTKE5aJt/JhKMV8MjKSeE6om2dMzsV+JWpkXZ4a0h8XHEalZD7YlV6mWaF5OTZ7dJFml2YzNEEkDWp+ywGNcqh68QBeFXrZdGCKbC0jUc6biExqmMYWMO0yoHLHO0J4sWRpVO0SLAykO2CLQOqyu7dMlSTpCtmpU7ZvgOqjU7SLtSx61Ek2KmKZAxTxQsmXH5SBaENle8qj3n3rIT8rATUScjoBl1rqLMqGkrm6mXoXru1GsWxHUVe0QMMVUOV5xubLBOW7UvWtqesWw6inlAQ62VrnW5UdBKJTykpax7DXp1JKtLFpZSVdblx1JOJSkW6hQHPQzlQIxUWVWkRKEgsjlFQKo5yeq6Shlbxjwc858iFUhMSXalEhKVbXXyZqXNP4GfRhDNNTJUChZA8AZUYU81NCvkz/wAjZiiQpwkNqdsTSYPNTZqI6EzXakZCUOSHdpKyKZ1hJTsNdKNap23IhBHaOxYxBGlOCdaw1o6NjNo5ZKE+ttWXnnWpsaTpRhQZ2aTKoRvWVjkb0VlK1yUOI1I1BlSj6wgtyEEWPVBq5K5uPioSRTbLfrCIKgnFZzabjgOqKyidd02kCbL2UZEHfWeRGpVKvZzNDnIZBm/ipF+oIVr7B0/orPyITpQK+SQNq0GnWptuVWTRDgmYRadRSDltOqNlGY9mgCVWz8I1/pjUXSbLRpUDpV4VhoA5IIBnCyhys0UKDUSQLCVYqd4WwA0COKdj4ARaVcTcrJs2SM/9mHYhPyWHQtavlQ0FZtV5mZVRk2RKKKlQgFMikTioOatlIwcSJCjCtZJSBN0euxoEQeASfkp0NeK0Zb3ACZ4JNIcJHJTNMTgeSZzheBE7FWROBAtUc1SD4PmjjLNd+EJ5MnBdlUhRhGr1Wu0KtZUpWS4V9koRqVMASVXumz96HyONLlmj6w0aElnl29JZ4GuwJ3SI0WRQ0Jg1Kx1QOE+YiQnAQAMU1JTzUs1IBmvIwSfULsSnhNCOAtjtqkYJu8OtKEoRwFsadqfOT5qUICyMpi5ShLNTFYmVo09JRWZROrkg5qcNSpDUmTcVEykAkSgLJd7rSbWUE8BFILYTvhrKg94ScwQLqBCaSByZEvTd4U5amLVXBFsJTykjT0THLHHWhEJoSxQ8mTdVO1QzinhMQnQnIYuSzowShMUxWQcVEqZUYVEMTaxAhQe6VKExRSBt1RDOSTlMmSXwUpXkv7YrfjVvff5p/wBr1vx6vvu81OH6L2F0etSnleSjtetf+NU99/S6k3tKsca9Ub3VPNGv9D2F0esynzl5Ke0q/wCNWN9D3xv2JftavH8ypvz6kn/18Eax+wj1nOTSvJj2lX/Fq++/zUf2pWm9Wt77vNGsXsLo9blKV5Ke0634tX33+aie1as/zqvvux5o1/oewuj12U0ryX9p1cO+qD/d/moftSt+PU99w+KNYvYXR67KaV5H+1Kv41T33ealU7Rqj+s/hUJ8HWRguw9hdHrQKeV5EO1Kl/41T33dLp/2pV/Ff77ksV2HsLo9dTSvJB2hVP8AWfb/ALHeaI3LarpIqv2jvSNGgE7CjH9Hv/D1eU4Xkju0Kn4tX33H4ph2lU/Fre+7zTxFvXR62UxK8jd2jV0VKvvu80vX634lT33eaMQ3ro9alRJXk9TLa34j/fd5ofr9T8WpP+TvNPEW/wDD1tJeSntCqf6lT3neage0as/Xqe+7zRiG9dHrqS8l9cqkfzH++7wlMMvqQRnv35z5H/qOieIt6PWiVAleTeu1PxH++7zTnK6k/wAx525zvjdGIbvw9XTEryZ2V1fxKnvu80hldT8Sp7580UG49XlRXlPrlT8R/vHzSOV1PxH+8fNOhbT1VJeU+tVPxH++fNJIewOWRoRI/wARvEreHonQIkZbS9x4PLFRHovRm+WUx/8AW468b2FuoXPuDQzDA/VWMiyDvDmlzGWs50httGcAYO9dJkfoUxw9nLKGgizhxMxF960n/R9TptJdl1IcMTpxfilvZa/mf2cg/sQiYNMgRcVKZHD2geird2ADEDcR8XLsP+DsqE5mWZO7VMB0Tp9r5lTqfRqQBOVUQJx0bftXTXnfQ3/K/o4qk2cIgf2wmqUXDHDePCV29H6K3vGdTymi4TAIkydIsTdE/dVVGOUUtUXmYwVbkR6szgO71mN9vEKfdiLx4zyXfn6KK4/qMO4fmpM+iasb57b2wjj9bBPag9WZ5+1jdbRwJ809SiD9tg4Fd6/6Jq2hzMN3VCd9F9cHFvMn4FPbET/mn0cTTyEETns4g2+dyTqDR9pp3T5Lsq/0Z5VGBI1Bw+KjQ+irKSRMCdbhHSUbEHrz6OJzGnWenwU+5ZpB5Su7ofRHXcSHOpNA0yXTrgQjt+iGrf8AiUpGFn31Tq6qdsR+tPo8+9WabiOSI3Infcne0eIXoWS/RNVIPeVKbd0unbgIVT901YOIzmkaCDjqxFuqNkR+vPo4v1T+zlPJQ9VjFp4gj4LsnfRZWaYzRvDgQpN+jKsTBDuduRRsQaJ9HHjJAb9ZtyCruoMn6zepXoVP6LqkweZiN4AHiiu+i55ODYAxJicNAHzCeyIevPo81qsGiOp+KGabdTeo+K9Ef9GlSYzQONtWI3hBrfRxUaQCBfaDqE4TpVZx7I9efRwDcmbrHNHbSH9o4rtR9GtSJA8FNn0Z1YmG8T5IU49h68+jhHU2jGOvkoucyLT8713n7saxmMwGdZw5J3fRPXBglkawZHn0RtXY/Wn0cAWjehOI1fPJekfuoqAD+IwSLiCSNUhDqfRTWH2mHTg7DXglsXYevPo8+oVqeFRr97HAW/xcL8wug7I7FyGuPayqpRM4VKVovg5ryJwxhbv7qq0fWZNoHteWu3FGpfRtlTRZ1OL6TbVo0zo1KXPpmkfDJfMRsl+jfICRnZfIxObDJ4uzgub9L+wMmyatmZPWdVESSc1wbhAzm465jTGhdhQ9BcpaTL6YsMQTwsJUanoFVcfaFM3i0t43HzClS55ZpLxJxpRPMe4bs6+SS9M/4EdNMT/lp9xMtNiMvWkc/Q7Oa4at8qbOzw0/WErIL36ykMoqfedzKytdF0bYABgkc/8A8pq+U0zYwTsB8Vn5PVra3H53K23KXD6w4THwVJJ/QrZMNpxOcGxqscMLwf1TDKWYSTsMkHp8UN1dv3C2dIMeDVVqOadDgNrvyTqIrZr0spIHssM6LHihuy52dcHXZt9WtZZDdAcpCqBgHc0YxDKRtN7bcDJc7i0+M64Vwelzjm51R4j/ACtaPDUuX9bEXB94/AKbO0Y0O98+SmoFKc0dAPSP/tqRoEGOSLR7dMwKlTR94atllzZy0f8AYP8AafijDKxb23iNhHgSjGI9kjpq3bExL8NZOiCNIVin6VOaLViBtduGBnVsXJjLj+J/5nh7QhJmUE4vM7Gg+CMEVtkdnR9PHg/zKZ0XifhtRnenL9L4t9kNjfeVxYcSPrO9xv6oL5n+a4f6z4JYIe6R3LPTl+PeCNrW24qt/wA4fnT3w4XEbrgLjG5KXmO9HFsHrCT+yjhLtxaRyScEG2Z3TfTt+cD3lMxo9kfGVYo+m75xpunbfkHeC81q9nhuLncGzzMqIyWcHu04gjHHHFTiPdI9QPpjWcfZDdkNzuV7on/Maou5ltrSOOK82oUni3eVLXjONtGBNkPKQCfaqOOMyTtxOCMPwe5npH7wP/j0nX8eipZV9IBOFRgGyAeGK8/7tgEAHr8EJ7Wz9V3VXrRD88juB6bOdAFXdcdQFBnpQ8iBUfwe46jt1a1xD2f2/O5QbA+z1ITwRO6Z3dT0nqk/zH4n7TlPJvSmowQ1xGm7nHTtXBd5GDSOJUG1DqPAlGMQ3SO/r+llQme9dPH5CH/yyrNqhjXLvzXHsywD7LvenoQnfWD/ALEj54KsIhtkdo30trH7Z5noThhzU6npdUDpzzhGLSNkAjwXBuY0YtcOPmEzs2Pqk8R4JYIe2R21X0xrRZ53iB4BJnphXA+sTtsTxK4PvGj7JHH8kwrDQXjiEsYhskdyPS+t+I7okuE7xut/MeSdPGPQbJHeH0bqT/J5ZhHOQif8VqyQKBON5YBvku2oVP0iylrf5g3lom5xFhrVqn6Q5Rea2OtgO21ljlI3qAZ/oY4C0HXBjVzxUHehJI+qJiYm/VRf6R5QBZzSf8CT0MBCPpPlGJqi8YMbbn8UZSHUCwz0CBImw0mfyUMp9AwPqHOP9xgWtiAfBUHdv5S7Cs4Sf8eVukoGW5dlDrd8++pzp5WSykKoAu0uzadAxUNPc1znHiM0LIr9oURZrHHf7PS6WWZE6ZdnEnSZxVOpkyeUjJpBhljPw+oFuWKOMroxg4cB5qk2gn9X1qk5EUi+2tQ+8R/qfJEpVKOGdzBWacmUhkhhWnIXBtNNHCfGPBI1KAP1wNkHxCxjkOuFI9nH5/NFsZs+sUR9pvIu+BRvWqX32np4x8hYRyEj5/NSZkrh9kf+Ucjv8Nt2VUwLuaAd1+agMso/fw1GRvgBZoyMaYB1gwehRe5ANs4nf5qSrNLvqR/q8zfmUam6kBesDxFuSyO6BMad1+YACdmStNs2TqkNPzxSoeX4atapSAu9p3kHoFQqMpYyzogOyVg+w0HDEHZrUfUGkznADaRjvBKpcEy5+hjUojSOEob8pYdccY+fzSdkbQLEE8TKGBBuLbJKtNmbQhlrJhs8vzUX5Q3Uds2RKgbqJ4DxVfPA+yRwB+IVZUTRN1SnGBvsPkhFw1DdITw06uQ80TMaNE8ErCgJqgYtATDLGDRyUy0ahzj4KDqNvk+CLY6Dty9uoc/yUXdptGDOv5Ku2mBo8b8ITmk3XGxLJjod3ajT9jr+SZ3aDdDOZQ+4brU25ONEc0v9ARPaI+6OqSmKLf7eYSRz2Pk0KlSSSCOFj0iVA5U6cRhgJ3YgpdzOE22ABAbQP6R4qHZZZHaGsE7ZdM75PzuVinl5DTEHREYaiDjzVEUpNp5yiChGm6Qy5T7RJxgH/YdBinb2q44x4dOSqspHy0+IU5Osk7APHTy0JgT9ck30bOmKXfg4G2yPGCgvLtsp3F2mdV48E7FRLvxh8+CQqDWOKC97tWHkjZ5i4O4W8E0xULMBwBO2/wCSk1kHTzvyQgDohuvWoNaRMuB3fmix0XO8bMaTrn4aU4ygasNnmqYnEHd84KXeOGJMf6lJsaRfp1ydLN2B3YqVQH+0jYRh+qpNrk3jDGAR8QnFSLZ03wLcON/FTZRdGT2j2Z528UvVQbE8tPQwqgc7AZrha0g9DJUns1tAOyR+SLAO7I2Ww23adc2IUHZK0iGuiNo42EBV3vMxMcAL7wJCM1s4kRrk+BKAokMkaIm+kyTG4AJn92JjDDT8BgouobSdOI3YBM7JLXI1436IsKItDNDRzd4RdNUcdDBzkKJa2Izj1tzUWvAwdzkzwVpkNDOaXG4jj8EE5Pv43VsVxoHFPTr6p6nwCZNFMUNh5H4oVWhGjn+i088E6eZaOqgW7ORBRQ6M5tDd0RBSH6Ky6lv5hQLRpnmPNOgBCiNvVIMGoTxRgwRAt48daZzBiOiBpEQz+1NBGjx+KlnDVPJIVD93qlY6IRv95JSLv7eqSAovVKsYX16OCruq7ArbqOz4qTaIiFnZdFFtXYfnWpNeTgPLoFeNHb8PFRDBsnf5ICitcTIncPzQn5QdAgb1pNe3WAo1agH3fj1QOihSc84AdfNT9rAmVYqZQcB4KBquGmN4ARYqIERoPUDomNI/d2/aUy8nSN0x8EN062jYJlOwofuNg6ohZbQNV/NDbSkYu6+Ci0gWk32+aVhQZrREXHFOajdRnXo5qPdjbO2PCUZonEN5EWRY6BMqNI0jnHQBTzToNtd/jKfuWOMfEeCJTyYNwkbzCQ6G7yBo33+AUqTpFmDnAU82fujinFDaeh8BglY6Eym6P5f/AKkX4pOycD6zR8PNSzDu3NI6orKM4ut/t1vdIdFIU7+zmgf4zzQq1AnAidjQI5ytJ+T8bagBuwVZzNg8PgqRLRR9TJxJO4IL8g1FXqgOj4n4qtUYdPiAqohgXUoFykGCNAneiOyXaecqJoDWOngEwod0XwO/VGslAdRJvA+doR8zVP5JBuqZGnHwQFAo2k7tCLSvZJ1InTOz9EekYbGLv7j7IGoDzSotA3UGj60846EGUINbv49DZHpmDcDhaOUohjQSd4IhMKRRqM153ORysgtbpjw81qmg7GMd0Hhh0Q/V7gEDcfZHVAUVAD9wcSZ8U60pb9p0HAj9GpJcjpGMMqdoPz8+Ks0sqJtnGb6oxnGcU/7LAMAziZGxOzIi3ccMBbeTdc7yN1FDd877xPJSdlAiNmslGp5FJu4DboHTwR2S0Wa0jWWz4krLGfZrcegGTUC60RowA0TBkgbeC0qdKiACWUpsIJfUuYkkiBEz84gZMQ7OjZAjgLH8kZmRy2IMYyQZnQG3wV4yr5JuPRYyZmTmP4UEXMZ7gd0Ex5FZ+Uua15zW+ztbB3Si0XOkSQM3GIJjwxsj1aznOMCAcSLWANnA46Uk5UNxjZn99IAzZvoBnppR25K8mC1w2kHlGMq7Ry+Ac0WwwgCfrXbA4Qqjq4cDBAIMj7LSMDox5SrUmiHCLI1skaMHAnUAONwdaE1g0+BF9IS9WqOkgTo9mCOiK2q5s5zASLkngItb9VO2X2itUfoY5H7MiQP8fz+CH3Qm5jgBitKh2g15Ad7Mbc0WwCr9rZQ6faaLgGIG2JOu+jUq2KrJ180V+52g8MOaEKkTNhwhQDgDhbYfAq3koBNnA42I2eCUfLfAPxUVu9bN3NRgbWbInYdO9W203GAQwtmbHNj+4aCo1nBs3NtsniDoV5EYFZ1V33DsMQkMpcLgNnfO6ZhOcqjAO6jwHmrFSo0CTOdjAm86zxSyHiVGVXuEyYwNwBO7geqE9gdfO6x4FXW5SZiC0kgDEjTPzKao2RM4Ek+0BN4mD84J7F9Br7KjKdom/EzzxTuGaMfEqw6pmxANxOMiNBMgdMEgM4j22Am0BojmCVWwnWUy0TpcSJ1/opZpIsOABF1Yq5Pac5uZpEkuGqwF9yFmEgABui2GNxOGvWnmThQxpuEyNOMDxQyJ0cpHRWQ14s5gJxk2AFr5xx+bJVqbSBIGcLGCCB88E8l2GLKo2Ejr4wlUOOnb8cbJ+4iJ9kHSYgjXIMRxRWZFnOIAIjTfDRpmOCFIWJMUAWWHtWIg64tiduhVHWgPOadWJ46ORSeWg2M7QT0BCnmh5Akg6T7JHEwDzKMl9DxBCtBkG+GkdCpetXziGkjTfyUz2fJvYazgdxk2RX9jRAkTY/awvw/RO2KiqcpnR0CStt7LB/qUhvseIN0kWgpl3uTmE2ibzJ+Kgx2ifGI3JJKGaIZ1SMJEbdasMZLQRfSddraRsKSSEBCrlugAAgxpIsb6lB+VZxOeA4WAxiNPzCZJRZpRWpCSHMbugweZKJWqk/WBkbG2ncUkk0kS2CZlsiLHeD5/MolYEwSAbYyRwieCSSdcCsGWtH5Y9UenltocXlunAmNRmxCSSzfDLXIPKKbZ9kRN7YcARI5pODgyJdmapsdOBSSVqKE2yMmYFTGLX4To1orSRAc4EWgADDjwxlJJKkFhqNaSRmtzYM2v0gFVatRsERjeAALTO26SSl/A0BaY+rOEY3iZ8fBTo0s44xMbQZtfCEklKim6KbaRZqMONU4WGJAEYANw/RQosFQFrXExr469Z1FJJXiroltlYktMSWnD2bAagL7tOlFqUZP2ROnRp8YTJKFFNtFNug2SUHO+sSGAxAsDFrQZ/Up8pyxzXOsCDyIiLgycLJJK3GvglO/kqVcsbmhoptadJBOcbazOtJuWtzQIc3WWkmd4Nk6Syi7ZclSDvqkgZuaYIvmDOG2ZAMyUKqc1wcC4k3uGwZ1w5JJdCRi2QrVXB5a0g4ky0SI3aE4qEfcJaZzoNhhpM8AkkolwUidEmofZfc3uNAsLnRZT9Ve52Y18nXdo3WPw0JJKIq+SnwCdktQE/wAUc3eSSSSdAf/Z"/>
          <p:cNvSpPr>
            <a:spLocks noChangeAspect="1" noChangeArrowheads="1"/>
          </p:cNvSpPr>
          <p:nvPr/>
        </p:nvSpPr>
        <p:spPr bwMode="auto">
          <a:xfrm>
            <a:off x="63500" y="-83661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267744" y="1025525"/>
            <a:ext cx="6480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un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840882" y="4500531"/>
            <a:ext cx="5760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ea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67112" y="706408"/>
            <a:ext cx="9475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nake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7868" y="4570155"/>
            <a:ext cx="115212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ummer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29354" y="3363838"/>
            <a:ext cx="13195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nowman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kopcanova\AppData\Local\Microsoft\Windows\Temporary Internet Files\Content.IE5\FAPRPUS8\MC9002394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891" y="1225580"/>
            <a:ext cx="1968086" cy="202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kopcanova\AppData\Local\Microsoft\Windows\Temporary Internet Files\Content.IE5\Y13B456T\MC9002321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34" y="1056225"/>
            <a:ext cx="1875576" cy="17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kopcanova\AppData\Local\Microsoft\Windows\Temporary Internet Files\Content.IE5\FAPRPUS8\MC90034694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263" y="656115"/>
            <a:ext cx="2205209" cy="218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kopcanova\AppData\Local\Microsoft\Windows\Temporary Internet Files\Content.IE5\J3XSMXA3\MP90043854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5" y="2999815"/>
            <a:ext cx="3034817" cy="202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kopcanova\AppData\Local\Microsoft\Windows\Temporary Internet Files\Content.IE5\Y13B456T\MP90020169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066" y="3459655"/>
            <a:ext cx="2188840" cy="144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66543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456386"/>
                <a:gridCol w="3728794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Ve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řádku není S: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S, L, 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Á, s, l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M,</a:t>
                      </a:r>
                      <a:r>
                        <a:rPr lang="cs-CZ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A, 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Á, s, L</a:t>
                      </a:r>
                      <a:endParaRPr lang="cs-CZ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Kolik písmen s je ve slově SASANKA: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cs-CZ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Najdi slovo, které obsahuje s: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malá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mele</a:t>
                      </a:r>
                      <a:endParaRPr lang="cs-CZ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Najdi psací písmeno </a:t>
                      </a: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S,s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9" t="48176" r="11931" b="22471"/>
          <a:stretch/>
        </p:blipFill>
        <p:spPr bwMode="auto">
          <a:xfrm>
            <a:off x="4538167" y="3242274"/>
            <a:ext cx="772962" cy="56197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94" b="75705"/>
          <a:stretch/>
        </p:blipFill>
        <p:spPr bwMode="auto">
          <a:xfrm>
            <a:off x="6098566" y="3229718"/>
            <a:ext cx="803164" cy="55207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39" r="14467" b="72222"/>
          <a:stretch/>
        </p:blipFill>
        <p:spPr bwMode="auto">
          <a:xfrm>
            <a:off x="4540299" y="3895137"/>
            <a:ext cx="770830" cy="603117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39" t="23300" r="13861" b="49337"/>
          <a:stretch/>
        </p:blipFill>
        <p:spPr bwMode="auto">
          <a:xfrm>
            <a:off x="6098566" y="3889111"/>
            <a:ext cx="803164" cy="569521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923928" y="332725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a)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35363" y="403537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FF00"/>
                </a:solidFill>
              </a:rPr>
              <a:t>b)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580112" y="335448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c)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508104" y="408391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00B050"/>
                </a:solidFill>
              </a:rPr>
              <a:t>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6e.9 Použité zdroje: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1203598"/>
            <a:ext cx="669674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www.sablonynazed.cz/files/Snehurka%20a%20sedm%20trpasliku%2003.jpg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nd01.jxs.cz/284/232/ca39b6f699_33913433_o2.jpg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www.abatar.cz/images/pohadkove_obrazky/smolicek_pacholicek_02.gif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</a:t>
            </a: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databáze klipart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3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654</Words>
  <Application>Microsoft Office PowerPoint</Application>
  <PresentationFormat>Předvádění na obrazovce (16:9)</PresentationFormat>
  <Paragraphs>125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6e.1 Písmenko S</vt:lpstr>
      <vt:lpstr>6e.2 Co už víš? Říkej, co je na obrázku.         Co mají slova společného?</vt:lpstr>
      <vt:lpstr>6e.3 Jak vypadá písmenko S?</vt:lpstr>
      <vt:lpstr>6e.4 Uhádneš?</vt:lpstr>
      <vt:lpstr>6e.5 Procvičení.          Čti slabiky.</vt:lpstr>
      <vt:lpstr>6e.6 Něco navíc pro šikovné</vt:lpstr>
      <vt:lpstr>6e.7 CLIL</vt:lpstr>
      <vt:lpstr>6e.8 Test znalostí</vt:lpstr>
      <vt:lpstr>6e.9 Použité zdroje: </vt:lpstr>
      <vt:lpstr>6e.10 Anotace: 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216</cp:revision>
  <dcterms:created xsi:type="dcterms:W3CDTF">2010-10-18T18:21:56Z</dcterms:created>
  <dcterms:modified xsi:type="dcterms:W3CDTF">2012-07-09T19:59:07Z</dcterms:modified>
</cp:coreProperties>
</file>