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5" r:id="rId7"/>
    <p:sldId id="262" r:id="rId8"/>
    <p:sldId id="263" r:id="rId9"/>
    <p:sldId id="266" r:id="rId10"/>
    <p:sldId id="267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FFFF99"/>
    <a:srgbClr val="99FF99"/>
    <a:srgbClr val="FFFF00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0" y="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1.8.2012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63028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1.8.2012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2121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Víte, kdo</a:t>
            </a:r>
            <a:r>
              <a:rPr lang="cs-CZ" baseline="0" dirty="0" smtClean="0"/>
              <a:t> způsobuje angínu, chřipku, nebo neštovice?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1.8.2012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1.8.2012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1.8.2012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1.8.2012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1.8.2012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1.8.2012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5.wmf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wmf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wmf"/><Relationship Id="rId5" Type="http://schemas.openxmlformats.org/officeDocument/2006/relationships/image" Target="../media/image8.wmf"/><Relationship Id="rId4" Type="http://schemas.openxmlformats.org/officeDocument/2006/relationships/image" Target="../media/image2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nd01.jxs.cz/493/016/6ebe2317b7_42144487_o2.jpg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img.aktualne.centrum.cz/55/32/553278-nakupni-taky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30887"/>
            <a:ext cx="4104456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6ch.1 Písmenko I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Mgr. Hana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Kopčanová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 descr="Imag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5887" y="4527947"/>
            <a:ext cx="3078113" cy="6074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C:\Users\kopcanova\AppData\Local\Microsoft\Windows\Temporary Internet Files\Content.IE5\3N7WFJPD\MC90023243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3508" y="1203598"/>
            <a:ext cx="2018492" cy="2889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kopcanova\AppData\Local\Microsoft\Windows\Temporary Internet Files\Content.IE5\9A2V78EQ\MC900355919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649245"/>
            <a:ext cx="1771708" cy="2443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30887"/>
            <a:ext cx="7596335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6ch.10 Anotace: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216150"/>
              </p:ext>
            </p:extLst>
          </p:nvPr>
        </p:nvGraphicFramePr>
        <p:xfrm>
          <a:off x="457200" y="1200150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Hana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Kopčanová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01 - 06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/2012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Písmeno a hláska I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postup při vyvození 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písmene I.</a:t>
                      </a:r>
                      <a:endParaRPr lang="cs-CZ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556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65516"/>
            <a:ext cx="9252520" cy="667984"/>
          </a:xfrm>
        </p:spPr>
        <p:txBody>
          <a:bodyPr>
            <a:no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6ch.2 	Co už víš? Říkej, co je na obrázku. 				Co mají slova společného?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721621" y="1115610"/>
            <a:ext cx="115212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9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</a:p>
        </p:txBody>
      </p:sp>
      <p:sp>
        <p:nvSpPr>
          <p:cNvPr id="3" name="AutoShape 4" descr="data:image/jpg;base64,/9j/4AAQSkZJRgABAQAAAQABAAD/2wCEAAkGBhQSERUUExQWFRUVGBcYFxcYGBYWFxgXFxcXFBcUFhQXHCYeFxwjHRUUHy8gIycpLCwsFR4xNTAqNSYrLCkBCQoKDgwOGg8PGi0lHyQpLCosKSwuLCwpLCkpLCwsLCwvLCwtKiwsLC8sLCwpLCovLCwpLSwsLCwsLCwsLCksLP/AABEIAMIBAwMBIgACEQEDEQH/xAAbAAABBQEBAAAAAAAAAAAAAAAEAAIDBQYBB//EAEAQAAEDAgQDBgQEBAQFBQAAAAEAAhEDIQQSMUEFUWEGEyJxgZEyobHwQsHR4QcjYnIUFVLxM5KissIXNENTc//EABsBAAEFAQEAAAAAAAAAAAAAAAMBAgQFBgAH/8QANREAAQQABAMFBwQBBQAAAAAAAQACAxEEEiExBUFREyJhcZEUMoGhscHwBjPR4TQjUmJy8f/aAAwDAQACEQMRAD8A8rKauyuLW2qtdCeFHCe1KEhT2o2gEJTRrVxTCm1NUx5mynIi5UDGybJq5S0aW6vsHVy059EFhMLZTMrZTG26E42nAUmcSxfhVO15nmpcXiMzjymykw1IZmmE8d0JDqrLA1/BB20U5qSD7KGnQAB3TmU8o1QiiAKalQJNlIG5bFMbUIEqHG4u3om7pU3F1rqsrv1T6lZCVH6ojQhk2oXOUOZPemsbJRbSKSnRJEhHUWDJHVdwwDWOUDqmyZdrlyk66jrVV3RDVHpUgTi5RuKaCulKnJBJwSa1dIXLkyEgxdyp0LktrmVdmy4SmykXLuZcXJSXJVxJNSlOS0nhSNChBUjCuTSp2i6MzaIFhuiWuXJifWfKmwLPEEPTElXHDaABlyY40EoCMLsogKt4lXGg3RdXFtkyFT4qoHGyGwJ7lHSok3KtXYYNohw1I9kPRMtCIxNbwBqcTZSAInh1YEX+43Q1dxNxzXKQyg+X1Xc0NTOacnNxHhKAr1fEnsOvVNqssnDRNJtQPqId7k9zbqN7U9NSDLLjXQQpnfDbdQgLkqlZUsnBv1TGCykOy5IoqiEcUXWTcXgHUw3PALhIb+IDYkbTfqkLgCAeaUIYBOhdY1OLE5ck0JJSkAuXJEJhK64phXLkpTSuwnBq5KmhJPypLl1qFcISlIpU9dAT2lMBTilSFPlTB6hAT6QXJitsHQkSjswDSoMFUhnkoa+JzEjZAOpTtgoK780wVEBAUpbAUMElECYiKRkgc0bXYMwHJBAhpBGxTjXMkppCUFWBf4VC90hDjE2KdSfbVNqk61GDEpnfJj3aqIOvZPpNUjQiH4cZJ5qKkyTCmxDoACQpQgmN0SqthShniAiP3vKssb2fqf4ZuJbdmYtcBqwgwCeYJMefmhyTMjy5zVmh5nklawuuhsqQOurXAcKLxmdZvzd/b+q5wbhBq1GgtMkF0f0tEuceQEFT8Z7Q90402tnLHQQQCI9CPdVOO4kWu7GDV3M9E9sZrMVbU6rKLSWtDQByk/8ANqTtqslj6r6jy+oIJ26aD6KybxHvWZtL6ddfkouJ1A7J0B+upt5qDwtzhiO/qTevzSP2pVYZCfEqQt5J+HwznOhoLieX1PJakuAFlCQ5oqWhgX1LMaXEax+a0OC7Ptb4qzpj8I09TurN+KY1uVogeUKkxPGY2HLEMx68v7RAzmVkK/A6jWFzsogTEgm3kq7KtZjMopvdlMlpGYzJBtHQdBAWYLVNwGJdiGlzuvSvuU11DZRgKTKkGpxCsaTbTcq6mykupchVxdhIrkVIJ7U0BOCUJCpGlW/CeCVK8NpsLjNzeB/cdBpuqik2+q9U4Bwo0KbH0a7XggOLS0PbJAzZXS1wHkBpeYVRxbiAwUWawHHawavxoFSMLhzO+uXOqv5qkw/YquaT2/DUbfIYh4/pqAxNtD0uhOz3ZtrxVqYjOynRsWgQ9zz8LBItt7jzW8xfF2Bhc8hsXM7eVp+/cXBdoKdVtME/G8taSBJLREmTbWx69VjB+osY5js7dCRq3cda3uxtzHirg8MiBBafgfla83q4ci5EWkeSgmAvRe2PZ+mG0xTYAXSfCNQAJl0zuDp6rB1uG1GyXU3tbsS0ge62nDuIxY2ESs0vkd1RYiEwvylRU8ISJ2SqUwB5InPFMAdUFUnVWQ1QVCypdSsqKIUgHDeVM+neU5IoHuuuMK5X1Sw4XLlYcMwrqlRrG/E4gDzNlq+M9kQ3CAgfzqeYuIkh7ZPtAuPIhU3ZJ4/xdEf1fODC9VqsDhDhf6z9+qw/6i4vPg8TE2PYd4+OpFeVK74fhGTROLt9l5rwjhIxFOmXT/KcWPIie6IzNg8wSR5OHJajs9hu7o9y+CHd4HcpzuE+0FGUeC06LXmlaXZsuwEAFo6Wn1UDHjNbnPuAP/ELPcQ4scYXMYe5djqDv9SrGDBiEAu3qiq3sHw7N/iHVJl38oGb5DmLoJ529lSdsOyPe4lgwsfC1jmEkZQxuUVHOdqCABz8I5rU9ncMWB8jLnqOMbACWiD1CKwHDg59R0eKo7Xkxtmx56+3JRjjjDiZJQeVAcr0SDCh8TWLyLG4J2GfUpvIJa7LINjAuW77/NOyOe1sC7jDWiSTFhFr6wrjtnwOqMXUJYcrjNOCDnGgDYuXWuAJG6vezfZnEMYHuovaQ3KwEXAJMugtEEzzWow/EYoWsneRZHXnSpZcM4vLQDuq3BdmWU2zW8T/APSD4W7wSPiPyU9swZTytb0gDz6qbjLK1MBhY8FxgOIMX5u0P7KuxOLbhqYAOZ52G5/RBkxcuKNl13sOSEY8mhCLxNQMtInlIJ+armV6jzYtj+6fogcNh6z3Z3Dyb+vTzVnhsI/dwAGzYA8rC6TI1gq7KC6yoeK1YpkEgk2vp1hv5qhIVhxPFZ3W0bYfmUAStnw7DmCAA7nUoJNrmZMc5dcusokxy57e6nuIaLKRRQkiW5eTj1FgkoR4hCDufROpV8pJQlCnJ6c0LpTWlSNbJXJCrDgnBX4mpkZlECSXGABzgXPkAV6PRa3DNFNgpkBokw4uLo8Ti4xF9gBsvNqLAHt8fd3+PxeHr4Rm9lsMLWpuEUa1WtlADnPDru5gEeEchJNlkP1HHM8DvHJ0DTXmXbeSteGuYDtr1v6BUHazjjnO7sHS5/T75IPhld7WMMeFtQlv90Nd+Qv1RLeCOr4vTwy3M42EA3++oV1wrgLmgNPhGeoRInLdkOI3ADT7qkMkUMQYKVkGve++SN7WY0dy003Pf8I7p5cfE+TnbI5iCALSLCVS8I7R1XAsLmAFxmct7AR/MgRabc1adscZVpMdTYwEPALqmoHiAAYR8OaCLk66CCh+Evw1KkAXNNpgiYJuZJFzNvQLsHG8YYOa0mzoRqq7GUZTrSDxOD/mEDSJtpHn5goGkAZBVziMUHMe8WBEDbwjQRzuVQUn2W+w2cxNz70L81Uuq1GWQ5E1W2CjqiYVth+zdeq3Mxnh2lzGyOgcZTpsRHC3NK4NHUkD6pWRueaaL8lDw3s7/iW5qbxLTDmOlvUZXiRcTqBELS4fsXQMENrNLYL2VMpEGbBzWw4GD4mzppsm9k+BOw7nOrioybRllh3DjUaTBF9Y11Wxo4hoHhcHN6GfsrAcZ43iI5i2B9t5OG2u4vY/Xx3V/gsDG9gL268wfzRU/DuyGFaQ5gqZ2ODgS45gRfkA4e/orCriRmIkyJhVvEMeGSQ4iN1RYntK4uLmxOUtJ2PIgc/0Wec3EYx2eRxd5nZWsbY4RTRS1jceHEkRpDhI33EqnfjA0gDxQdhOnUeYQPC+GGrFWoScztObQLmT6Ba6llaIaAOg/RAe1kBoaomr1RN4kGOawm4EHnpyKu8LUaxlzBcP+nSVW8d4c2s3M0RUbofyWS/z+oDc30PO1kRuG9obbNDzCY52XQr1ChSp0/GAASAM2ro2AOw6CAmHGN/D6udcrH8N7RtfAmwFyZ+kXWgocRBEMtzcdf2UCXCvjPftc3KdkHxDCtdUzVHPqH8LSYa3ypts3zMlUVTB0C/O0C9hrHI63G/JavE0KJpO71wZTdYuL+7LtyM8gxbQLB8Tx2EpO7vBF51zTDqQ6tzDNPXTzVzwsPneI2Zr2/4jz6eiq8e0NF6fdWFcZGk/y2t53+m6oMfxAmWtJIOpiPQDYfNRVKjnXcSfND1XgL0XA8JZAczzmPy/Pyln5H5kFVCggkwNSiaqNo4fI2zfEdSdYI0AiytMVim4ZmY7nYIAVYcPHxWPLX35IpjY3sLARaFLSwt5j8h7KavhDt7R9Fl8TjnzmnHTpyTqQnexo4geaSm7jn+aSh5gl1VBC61hJgAk8hc+yIoYcfE8wOQPid5DbzPzVozjLA3KxpaI2sJ5uIMu8ytnicV2PutJ+nqnIKjwKqbkBg/rMfLX5LuNwDaTB48zyYaAIHV0m5/UhFU6r6gHiv0i3ogKmCc1xJk+d56yqaTHTPsWB4D+0opW9JlBrGmo2+85otyAPkrHC8aDRlouDAfwgFs+cICowObDhbW7rnewQeMwYABBdPKB721t0VLI903dkcT4HUeiKw0dFfVONuotJcYics7mJEwLSjsF/EVrnEFs5GOc2QBmOQ+FxbtJF1hMRxM5crTINiPoL/eikpcLgB2YyQfLlHkmt4U2drnObspQxLotitpxDE06+Z2VzBUIcWZ/xADXKcroyiCP1VAzhud2RgcPOCNfRQ8LYWZGl3xOc17DfLpqPnKNq1m03ydA0zBNiNNfr1RoZZMJ3YScvIb7eajyW85nKenwx093VAyAeHK/xF0jUEaRPsgq2GaHNa1lVszd0EDzIFt9/qhqePfXqOizQDe8N/X91ZHGhoAhzt/FAgDcg/CPMo/t2Ia6y7Xpy9EwtCDOGcDJFhvFv2XoHZfhdSmwd7VpGmbtaMznAG5hwIjnBB9Fl8HiRUYWhoEi03aTtcHSeSm4RxunSpgBr3yczmEtHdifipm5Mm94/NB4lPNjsP2LQM19Ab8iTofy1LwTmRyZnfn8r0ANbpIj2/b5Ksxbu5khjXNd5j1lh180bwvDl4DwK7Q64zEM/wCl0/JT8QwfhMuJEGxc0z6EXXn4d2EuQnzC04LXhec1a769Xu9pi0qTifCclcMH4iMuuk6Rurns9wkZ3VQCGy4NB113+amxOBL8RmOjW8rE3KufaQ1+VuwHzTAyxZUlfHik0NFg0W8h6X8gqbFdqWB4aXgaiNYPMjY/nKfxfCvqfyw/wuJzXiW7gRpbdVw7I4dghxcXmbk3J3uNNDtdLBHABch1PRMllc00AtJheKhwF5kfLn1/ZBcV7OtqAvZZ+sbHf0VbgOEPpOLc0tkltjYaAE7LR0TESfvaNfsITwIXZoiig5294LEYev3VTxSBoQBey1GFx5qNy0y2nycfGR1yjf3TO0PCGvY57R4heR019Y+iXBwcgyUnOtsJ+t0SaRkrBIBqhBpBpDYnsF3hzOxRfUPNpcPefom4TsI6iHOqun+y8j1Ej2WhwvEy10GnUB5d27/ZT4tzqjSf5tEtu1z2gNI8mvIjoYPnokw/EcZE+mkeg+X4VFmwsBF8/wA3WNxfAyR/LDpGxIv7xCzVZxBINiLEdVqMViKtNxYWAkG8OAm2ok3291SccYHRUALTo4HXoevKy3XB+IyPf2Uxu9j9lnJmAbKtZVgg3MXt0v0Vy1p115j/AHVEaoa105pIIERGm5Wnw2GcAMpBsOabxqR3ahp2CExthMFMEfdj6pUKDhqbIotLRLnNA5l1h6oR3EqTpY2qzMQQPiEnYAkAKg7x5IwYo6/FmhxEn0XFRF/PXyKSk+ztTc7kKAuwpA1OyL0RAtGcLva07cx5DdHVsWWiMs+eiowEXR4i8awesCVn8ZwpznF8XolzI6jimn/iNiOsx5o51GbtM+tvNUjajHTPh63HyMj5hcp411B86sNnbCOYVFNhnsNOFFFbqrKvwllRwMXbuN+jhv8AVAVcO+lf8IM2uBvI3HkUfW4g5twbOggxYjl9UVTxALZgzYGYj29U/DYuSAZSLB9fX7JXaoPF4qSx4vuBA2jca+qY7Hnu3scA4u/DswwQMp5gON1aDCUTTDC0sILjmaRmGaPDBtAIkearKnCBcUnhxAmHFrXRzBJgnnoeiJhoY5nBpNBK55rRBjGtptDC05RycRmPMkBQ/wAh5GUGSbtc5145Om6jqlDHDAq3l4PrcRTGydVYN7xjvCx8k65nFvrNvdX/AGf4th6GIc97O8dbKRBaDE5gDYkGRy35FZSlhhNySOSNFMEjby5KDPweWRha76osc4Y4EL3PhvEG1abajSfGJ8Qh3qJKnfh5BEG41ENPoQJVPwOsxtGm5xY0loytzN8DYs0k6mNTHpubGji+8JyPa4A3ykEDeC4amF5PPh3xyOoaA/mq1rHhwGqrjh20RkaIA6z7ndAVq/z+f5Kx4rNQ+ASGctTPr05FVFdua32CFMg1GZ2/NHvRQ/4cl2eR97A+6IOHbv8Afy5fRDuqZdz+R+f3AUDsXsSPvofVTMrnbJhDTuFNUbB9PprJi3+yZTd4rwPuxjY689UM/FnlB32jqPJDtcWunny0tsjCM1qml3RX+UkRNjr97q94VhG06YbSiB5z6yb+izXB8cHVIOYAbtAMHYwRELT1qj2RUaW1KY1IEPbzJizhz0I6qpxQcO5/4nFwVXxx2IN6bh4daZptJI/ocRM9N/ksviu3+JoPAim+nyc2CP6bEGVuOL4tjqYqMe0GLE/ARrDyAcv923ksZx7jlEsd31Fhqtgd26zpNx427EXDrtMi6l4DK8Br4g4bbaj6evqoOJB95rsv0VFxPtJTquBNHuwdQ05gDs6nI8O8s05RcoHEiGWILXDwkHwm/I6HmNvYqqfju8cSKbGtmzRJHlJJPqrfA8ca2gaT6LXtLpJktd1uNxs7beQtzhY2xOYcp0IO9mv6WdkOcmzqpuEcCYaLsTiHFlBrsgDYz1XxJYybCBEuMxOmsA4/iHe1CQDTpkgBmZzsosNXG53krU9rcGBw7BGkS6kzNMiDmqEukgSJs4FYhavDhuK/1jrqQPD++aivtndW2onuWNpsEDU/1EwZd7BUfFatNhPe05B0OUexOqrqPE6jBDXmNhqPnopqfEK1Rwbn11MNAAFy4mNAJPoqN/A5g8yOeK3J1B+if21gBV1dzXOJa6oGnT8/mkiq/EH5jkdDdBNyQLSep19UkwYGcjRppEzDqhE8BcYFIWrXKLaiCgxVbKOuyKLFW8UN2+RUbFSGOIuG6fGMzqQj6pOplOpYpzdzHLb2US6s07XUqfSv8BjWuZlOrbtHLmB039FMMU4/iN+sT+qpeH1IdM/ubWUw4e9zwIdD3ZWug5SSYEO0OoRsO6KC3Ftk/JR3xlx0XqXH8SaHCMMyBmrCXOjxQZcb+TgPVedPW+/i1XFI4XD7NZ9AGhYBWnCspjLxuSSfshT2HUmlINTw1S0qBdoCfJWpIAsoNqIBStK67DOGoI8wutYksOFhIjeH4V1V7WNF3H0G5J6ASfReodnMKxmGIpkluaM2zyIzHqLfLovM8JiC1pa0QX2c7ctt4ByBOvO3r6JhscynRY2QG0wBrIJ1c61jeb9Vgf1d2rmMYLonQDnXM/IAeZV/wnKHE9Nz9v5V7mDWzpBkqv4vwuWurMMzLnbWHLyjRV/D8a/FVDlBFNjS6N3HQTy1JjotLhalmN5C/rt6XXn+Jw8uAkDX+9QJHQHkfFXrZWytzM6rDmsHfsfv6IUMGY3+/PVehNwlGsyMgyu8WkfFfNKqavYWll8L6gdeCSCJi0iEdmPjBIfY+aTMsvViPvzXcJgauItSbmjUmzfVxWvwPY+ixsPHeGZkyPSxVrgcAyi3LTblbJMX1Pn5JknEmNBEep8dv5SWqnB8CZTpFrBJNyTBcDAtI2kafVCtrObdjsrvKWno5u4+fIrQYlmXxD1/VUHHIaDVHw/i5DbN06qHDIZXa63+UiAjL4LJ8a4m/DHPTZ4Hk5qINmPEZsh/0kHM0gbkEWKxfabGMqd2WTAzQ1whzATPdwdWg5iIkCSOS9A4h3FSm41u8ysGb+Xlz8vxWgZifdYXG4mm57gwBrZhoe6T6mIJ9hdegcIjwkjA4kteN9LB6fnqVQY10jCW7tO3VZ6lci8SrPDsIbfXdL/K8x8LfQZj8giDg3ttLZ5SJ/7lqsKz2aS5RuKGo+5Cp5HBw0Ws7F46nUpVMHXju33bsWnoehgjl5aZ/j/An4Ssab77tds5uzh9CNiucG7vP/NqOox8L2tzjNP42yCB1E+S9HxHDqePwvdirTqPb/w6rDIDwPhduAREjlfUJvtDcBiKFhjtwQRR6jw8kQN7VniF5OiD4Kf9VT5Uwf8AycPZvVdq4B7appOBa8OyEHYzC7xL/iOA0bDR5NEBXUxEjmxDY6nyH8mlGboCUKklCSmZUy05oUjU2U9BpdaZUKExeHDx1GiJe1REJHRte3K7ZOa4g2FVDAP5fMKJ1MjY+yu2sRQpGFWu4W3k5SPaTzCzLmkbEctvVegfwxxTn4+lRPipVhLmG7Q6mO8Y8DZwLW3HNYris94ZERAHlsVv/wCCmGzY4P2p0apPqQwfkqLEsDMw6KWw3RQX8X8d3nE3t/8Araxo8yMx/wC4KlFFWPbqpQdxCu41Kofnv4GuaCABaXA7BVFCu5rh4g9jjAcLQToHN1H3BKsOGzsiGR25pRp2F2oRAolS05bP+ylqZshyCXaAdTZZfGh2YhxLiDBOoB3AKnY7FNYOyIuwgxRZ9bV/T4iGXBt+WnyU1PGMIkmDe4++qzDKsiEcBTY2HZnOOsWHkLXWcjc+E2wkI5jGxWno0t7EcwrKti3PidBYAWAAsAAsfgeItb8Ji/Mz6/stDgsdPxC2kxb1/VW0eNilcO2bThsfzZDIcwEDZazA8fNKmKdFoEmXPd8RcegMAbbqzxPEC2k6/ifFNvTN8Th5Nn3CyjXRdWeHqd5iabTpLY8rElUPF+EwOkE1d0Bz3Hm6qoX+aKzwmKeGFl6kgDwtbjGVO5DSNAMvSGi3y+iKweID6bXgyCAZWF7XccLnuptcMrbTMCd79D9FTdmuJOpV6f8AMcaeYZxfKRpJ2MTPosM/gz/ZxI80896vDcDzKsTjG58g2Glr1SvXDCCdDvyi8qLiNUtYXtvlEwN27xztf0UXFKo7p39riPMCRHv815zwft9Uw5AqZe5H4TOcDkzf3t5KtwmAkxDS9g1HLqjyTNjIB5r0DA8YDzHO/MEfmsl2txhwLgRNTD1pGXVzDF2ifiaQbA6RE2CyHaHtG6lUig/wsrVTTc3Q0/wjqPE5sdI2QXHu2xxeHFOoyHhwOYHwmAROU3B8RWgwvB3ska+rYdxzHQoEuKZRA0KNwHa+nTcS6agBIaCNWnSYPIx6LMve19Qn4WOM3MwNgOfJBAonBYbOfFJHIan9B1Wojw7ISXN5qnfIXCitHhoe3wvOVtrTBiNJUVbAue60jqiMO9rWC2UDRoumVOKOJtA8xP1t8kfDYDE4knIKrmdP7P2UN7mt3T38LblADpdz59DFvZM4Hxd2Fqh7dNHN5gfQjYqKpxKoRGaJ5AD5gIWFqsJgJewMOLcHDl4fE0gGQB2Zi2Pa/ieFrgYijUaMRTaJbB8YjwxaMzSRbkCNgsbWq5zm/wBQB+Qn5yh8ZRkSF3BkZY5fT9tPZAwjHYXECKQ2Kpp8LtFkcHtzBPhdToSWhpRLUtep3eZ+Sk+nNgXjOJJAAhwk2NlX1OLgnw0y0ec/NVzMOZAzW+nopnOl2UiIEROwWJbipW7PPqrNzGdFZ06wcJCcGSo+HUbchsj20VqMPIXxNc7chQHUDQTG4bRGtpSPJQtCLFUJ7rSIWuAdRPmtL2DxP+HrNqRFOqKlAkCA1xyVWSdNWER/UFRV8I4atI8wQij2iDcI3CBhDhWbVzzvuI2tl+arOItEkIaNbICNC6nWVh+M4nvK9V/+p7j7koehiMpmJ5Xi+x3mOSI4rhiKzhGvi9D9lCkNGviPIWHvuqWRpY8joVOaQQFp+HcacRlawPL9ModnvaGhsyQf9iosR2SrfjFPDMgZRiKjWOjUnITnJn+lU+D4zUpB3dvdTzCD3biyQdQSNdB7IN9STJ/f1KjO7R7i4n11StaApqlINJbna4gkAtkjXUEgGPTdN7v+qfdMmStFw7ss2qxrxVsdsoDhzHxKTFC+TRv2SOcG6lUzsG5hEge4/NG0sXUEZQ4N/ERp+iu39n3BobmDwLDMI/VVlfgz2XaC0/0mPmLfIJkmGmb77f4QBK126dSxrn3Y8tcL6GD6jy5K94Zx2C0l2V4t082nbyKzDKozQ4Q7mfC73Gvsju4zC8z1i/kdHD59EyOYxgtIBB3B2K46ahaKpUnYffOVC6qeaqaPEu7Aa5riAIsLj3MldxfH6bR4fG7lEAeZ/RWrGcPmBe5uu5u7+uqBct0Fox2ndTp5XvsGljOmbb75LD8bx2Z9i0iNQST5E7obHcTfVPiMAaAaISPP2Ve5uHjL24dlBxBPwU0F7g3tDdJwdzKkp0iYi5O0hRZOsedlJQDc3iJjp+6DoE4o5nDXNPjgbbEyNRc6/qrSliWBoBY3loAT6CEPSwlgZeGjc5Wz5i8qPFMa3xSSN8p0+SiOIeaQSTe6PeS4k9eu9x+fsUxw32T+GPyAObD2nUPzEEciM1r+shE1eOMdLf8ACUHN3J70D/vWojxr8FhmiSPXlq2jzve1ELGyPNO891X94MpcDIGsAyPMajzXKNdr/hM/X2RzOJ4Zp/8AaUQf6H1gfk9A8RxeEeD3dB9OpaHCq4t6yH356KPFxyXN32aen3KIcOwjQqTKq7PBzAQHSQOV4A9reoQ1V7gSO8cDyJmx6qEueCCbgctI002S4vHNxFUKrbzT4ocvNHVcVUk5WyNrLqY2pbU+miSD7dP/ALilyN6IBzW/6zPOP3UhqWmQYG36FBALrWqBSlZVq8IBAjSAjDYKv4FXpsAGIcWNjwua3PfYObII56q7ZhKVUju8Xh76NqNq0XehOZp91oRxXD90a/AaBVxgfZpVwcpJRHEeEvoFufLD5yua5r2ujWC09RrzQ7VaMcyQZmGx4KO626FXmCxPeNgnxAQRzA3TMTwem4yRBBmQIPrGqrmOgTy/K6XCOPuc7JUAIA+PQjzjX71WcxuEdHIDDz1rxUuKQOHe5Kv47wFzabnufmIkzENjZoaNCskvWW1KT2lpLXTYh0wQdoMBVPEuxVB1Mim3u36tOYkHoZm3lCr5JTYEjaPPx8VLjobFeeALpapsXgn0nljxDhtrPUEajqEXhezeIqQW0nQbguhoI6ZolJYRVWhaXsiwlxdFmiJ6u/aUOzsZiiRNOAd8zTHoDJWowXDm0WBgGmp0JO5KsuHR535r0CiYl9NrqiDdJtNdzQkai0Cr0BjsNT+J5AHUiPZ2/kqn/NsOww0E9Q0AH6fRX9UgiCAQdiLIP/K6IBhjfFrb6cvRQ5cJmdmY1t+ITmvbVOtZziPG31BlaC1vuT5nb0VaGc/1Wmq9m2H4XOHqCoW9mWzdziNhbTqVXS4HEyOzHU/BSmzxNFBZwu5JZ1eHs7FSBdnM6321vCdU7Ni2V5HOQPlCA3h2IN93byRPaYhzVPh8CXXMNbzdYenNWeHpUaZkODndY16NCLwvAmtMu8Z6i3su43g7XXZ4HDSIAPn+qI7g87mFxPwQjimE1fxQWLxdrm5+4KA/xZJiSPvcKV/Ba03bPXMFYcO4JlE1IPQbeZ3UeDhkzjly14nQJ5kjYLu12m406HWbaxBM2i/+6r3VHvMAw0axYLQ4yhnY5vT6XWYrViRlFmj0UnikBicwbjLQ+CFh3Z7PO0+tiABDUK+ofvmkXCExyqwKU1opPrvmD0TGVCE1JKAngckU3EW1HqEkIup1pMoXJKMwNMTmqaagc0IxvSeimfXIBEQSmndK7XQIvK0mZME3jcT16KAPdTMtPlvqhGvIvKLr4gZAD8bTMwIja4dB22XAlpBCbkO3JXFNzqrMxEG8AggGLEtPnyUtLEOYYcDYAkGLA6Gdwl2Tpuex42Dh7kTPy+fQK8xeHiB0+552UjCzynEBodqVHmY0MOiBxFYd0SN7e9lFwKjOcnoPzP1CDxOE7t5DT4XAEN5FWvBqcUwecn5/oArpjnS4rvCso+aiGmx6c0fToBdxGJ7gtcTLCQCzcnZzBzE3G/mosTjskADM93wt/MnYdV3C4KDnec9Q77N6MGwR8TGMQ3s/n0/tNjOTvK1rU2vykta6CC0kAxBkFp2uiKNeRcCd4JI11Wb4kX0Zq07t1qU9j/WOR5x5q34dWD2Ne1sBwBLTqJ8vqsrisE6AkHbqrGOTMFZlhsQPKw+q4KoIggHzH0kKMN3B6WJB8ilkOb7F+dlDbpqNEU66FNq4Jh0GU87/AEVdiMI5uunPZWmUg8vvpqqerwVxqd655tJDTmcb2N3GGjoANN1b4HHyteGONgnnuok0LSCRoo3MUNV4aJcQANzYIPjvGu5hrQC83voBz6kqrfiC8A1ahJ1ywA2fRXeK4jHh7buVEbAXCzsruliWP+Fwd5H8lI4LPd6wmRblvPmi6TnNg5jG2Uk+8qFHxyvfZ6H7f2udhjyKtgBumFqDp413MR1An0yo6k/MNCPNW2G4hDOcrTR6H8pR3xObumFq5lU5YkKasUJQZE6nQLiABJOgCl7tEYPDnMDYQRqYvrA3J8kOWQRsLidkrWlxpFHs+Do6DvuPTdUXEOw73vlr2tBkkmTf2t5dFssk30nz+a4BB3WHm4hNI0sebHjy8lcsha02NFlqH8OqV5qPdMRGUEfWfZT/APpxR3qPGn4m63k3bvZajvTsAPOUi5x2HsPzKr+0d1UrRZf/ANOcOf8A5H/8zL+7VBX/AIZtj+XUcLavEidvgH31WzLoGgd9B9/YTBiDGtvKB5JO1cOacAsKf4fsbZ1dxcNctMZZ3Al0pLWlw5JJ3au6plryvBN+M8gFLiqY7iYEktkxffdJJXGFALZP+qjuPfHmFVkpoSSURSwt7/D9o7h//wCsemVllZ8S1b5fmUkkfhv+aPj9FDxf7ZWf4x8Q8vzKrxVPegSYFNsCTHwg6eaSSmYr35PNCh90eSt+AmX1CbnwiTcx4rT6BXjV1JW2E/ZCjy++VC8SDPL8lDXdlpOy2htotHlCSSNOP9J3l9kxnvDzR/Z+qXUzmJd5mefNFv19QkksAPeKuD7oRdHlss7iap78tk5c+kmNG7ep911JHwv7zfMfVJL7qzXbAfzm/wBg+rlQ03JJK2xn7zvNBh/bCkefv2Wh7O0wTBAPnfZJJQotZW+YSS+6r9zANAFGUklvQANlTJKbDi6SSa7Zc1Rv1U9SmC1kgGXs1/uSSUDiP+O5Hg99BdpXmGiTEuMbSIgwrrgdQmgwkknKLm53SSWKerOP3kawaonCjwjzP5JJKO9SY90zHHXzUGIPhHr9AupJvNK7mhCUkklyGv/Z"/>
          <p:cNvSpPr>
            <a:spLocks noChangeAspect="1" noChangeArrowheads="1"/>
          </p:cNvSpPr>
          <p:nvPr/>
        </p:nvSpPr>
        <p:spPr bwMode="auto">
          <a:xfrm>
            <a:off x="63500" y="-893763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2050" name="Picture 2" descr="C:\Users\kopcanova\AppData\Local\Microsoft\Windows\Temporary Internet Files\Content.IE5\9A2V78EQ\MC90035591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9832" y="1133500"/>
            <a:ext cx="1375258" cy="1896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kopcanova\AppData\Local\Microsoft\Windows\Temporary Internet Files\Content.IE5\LP7FR16P\MC90019895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662" y="1239105"/>
            <a:ext cx="2583691" cy="1764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kopcanova\AppData\Local\Microsoft\Windows\Temporary Internet Files\Content.IE5\8QOF8F4B\MP900321088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621" y="2793756"/>
            <a:ext cx="1584176" cy="2220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2823073"/>
            <a:ext cx="2114550" cy="216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662" y="2945100"/>
            <a:ext cx="1986090" cy="1986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30887"/>
            <a:ext cx="4716016" cy="594066"/>
          </a:xfrm>
        </p:spPr>
        <p:txBody>
          <a:bodyPr>
            <a:no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6ch.3 Jak vypadá písmenko I?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79512" y="987574"/>
            <a:ext cx="244827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0" b="1" dirty="0">
                <a:solidFill>
                  <a:srgbClr val="FF0000"/>
                </a:solidFill>
                <a:latin typeface="Imprint MT Shadow" pitchFamily="82" charset="0"/>
                <a:ea typeface="Dotum" pitchFamily="34" charset="-127"/>
              </a:rPr>
              <a:t>I</a:t>
            </a:r>
            <a:endParaRPr lang="cs-CZ" sz="25000" b="1" dirty="0" smtClean="0">
              <a:solidFill>
                <a:srgbClr val="FF0000"/>
              </a:solidFill>
              <a:latin typeface="Imprint MT Shadow" pitchFamily="82" charset="0"/>
              <a:ea typeface="Dotum" pitchFamily="34" charset="-127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699792" y="1021507"/>
            <a:ext cx="1872208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0" dirty="0">
                <a:solidFill>
                  <a:srgbClr val="FF0000"/>
                </a:solidFill>
                <a:latin typeface="Imprint MT Shadow" pitchFamily="82" charset="0"/>
                <a:ea typeface="Dotum" pitchFamily="34" charset="-127"/>
              </a:rPr>
              <a:t>i</a:t>
            </a:r>
            <a:endParaRPr lang="cs-CZ" sz="25000" dirty="0" smtClean="0">
              <a:solidFill>
                <a:srgbClr val="FF0000"/>
              </a:solidFill>
              <a:latin typeface="Imprint MT Shadow" pitchFamily="82" charset="0"/>
              <a:ea typeface="Dotum" pitchFamily="34" charset="-127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860032" y="1021507"/>
            <a:ext cx="3168352" cy="2308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INDIÁNI</a:t>
            </a:r>
          </a:p>
          <a:p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Josef Kainar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Indiáni, ti se mají!</a:t>
            </a: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Celý den si jenom hrají.</a:t>
            </a: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Skáčou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hopsa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hejsasa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hytají se do lasa.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kopcanova\AppData\Local\Microsoft\Windows\Temporary Internet Files\Content.IE5\8QOF8F4B\MC90043594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524" y="2753960"/>
            <a:ext cx="2057524" cy="2199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58548"/>
            <a:ext cx="298782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6ch.4 Procvičení: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ovéPole 3"/>
          <p:cNvSpPr txBox="1"/>
          <p:nvPr/>
        </p:nvSpPr>
        <p:spPr>
          <a:xfrm>
            <a:off x="539552" y="1059582"/>
            <a:ext cx="76314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Pojmenuj zvířátka na obrázku, spoj obrázky se slovy, označ písmeno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691680" y="4644287"/>
            <a:ext cx="108012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žížala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4584948" y="4618701"/>
            <a:ext cx="831881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zmije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3131840" y="4644287"/>
            <a:ext cx="886448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štika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539552" y="4652155"/>
            <a:ext cx="72008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zajíc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5940152" y="4622614"/>
            <a:ext cx="952095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slimák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7604031" y="4622614"/>
            <a:ext cx="85376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žirafa</a:t>
            </a:r>
          </a:p>
        </p:txBody>
      </p:sp>
      <p:pic>
        <p:nvPicPr>
          <p:cNvPr id="6146" name="Picture 2" descr="C:\Users\kopcanova\AppData\Local\Microsoft\Windows\Temporary Internet Files\Content.IE5\9A2V78EQ\MC90033236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2286" y="3083328"/>
            <a:ext cx="1829714" cy="1277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kopcanova\AppData\Local\Microsoft\Windows\Temporary Internet Files\Content.IE5\3N7WFJPD\MC90005734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63" y="2609850"/>
            <a:ext cx="1800225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kopcanova\AppData\Local\Microsoft\Windows\Temporary Internet Files\Content.IE5\LP7FR16P\MC90008401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551732"/>
            <a:ext cx="1656184" cy="1058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C:\Users\kopcanova\AppData\Local\Microsoft\Windows\Temporary Internet Files\Content.IE5\9A2V78EQ\MC90008406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269" y="1707654"/>
            <a:ext cx="1831738" cy="1474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C:\Users\kopcanova\AppData\Local\Microsoft\Windows\Temporary Internet Files\Content.IE5\8QOF8F4B\MC900332308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976961"/>
            <a:ext cx="1453357" cy="2299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1" name="Picture 7" descr="C:\Users\kopcanova\AppData\Local\Microsoft\Windows\Temporary Internet Files\Content.IE5\8QOF8F4B\MC900052560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4001" y="3332008"/>
            <a:ext cx="1804111" cy="912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691" y="430887"/>
            <a:ext cx="5209381" cy="637255"/>
          </a:xfrm>
        </p:spPr>
        <p:txBody>
          <a:bodyPr>
            <a:no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6ch.5 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Umíš přečíst tyto slabiky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?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3851595"/>
              </p:ext>
            </p:extLst>
          </p:nvPr>
        </p:nvGraphicFramePr>
        <p:xfrm>
          <a:off x="1524000" y="1131590"/>
          <a:ext cx="6096000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lang="cs-CZ" sz="4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cs-CZ" sz="4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lang="cs-CZ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P  </a:t>
                      </a:r>
                      <a:r>
                        <a:rPr lang="cs-CZ" sz="4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lang="cs-CZ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S  </a:t>
                      </a:r>
                      <a:r>
                        <a:rPr lang="cs-CZ" sz="4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cs-CZ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L  </a:t>
                      </a:r>
                      <a:r>
                        <a:rPr lang="cs-CZ" sz="4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endParaRPr lang="cs-CZ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ma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pi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se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li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mi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pu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si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lo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mů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po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sí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lu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mí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pe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sa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lí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me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pa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so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le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mo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pí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sů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lé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má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pů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sá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la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" y="430887"/>
            <a:ext cx="4283968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6ch.6 Něco navíc pro šikovné.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899592" y="1059582"/>
            <a:ext cx="6192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Přečti si věty. Spočítej slova ve větě. Přiřaď k větě vhodný obrázek.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21271" y="1702793"/>
            <a:ext cx="1080120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Pípá to.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1525960" y="1702793"/>
            <a:ext cx="1080120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Pase se.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4373885" y="1734347"/>
            <a:ext cx="1008112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Solí to.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5868144" y="1728095"/>
            <a:ext cx="1368152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Mele se to.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7524328" y="1673127"/>
            <a:ext cx="1224136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Půlí se to.</a:t>
            </a:r>
          </a:p>
        </p:txBody>
      </p:sp>
      <p:pic>
        <p:nvPicPr>
          <p:cNvPr id="7171" name="Picture 3" descr="C:\Users\kopcanova\AppData\Local\Microsoft\Windows\Temporary Internet Files\Content.IE5\3N7WFJPD\MC90028033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0189" y="3839925"/>
            <a:ext cx="1555687" cy="1077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:\Users\kopcanova\AppData\Local\Microsoft\Windows\Temporary Internet Files\Content.IE5\3N7WFJPD\MP900262276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465" y="2733367"/>
            <a:ext cx="1828800" cy="1207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C:\Users\kopcanova\AppData\Local\Microsoft\Windows\Temporary Internet Files\Content.IE5\9A2V78EQ\MP900400592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6395" y="2407299"/>
            <a:ext cx="1180323" cy="1475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C:\Users\kopcanova\AppData\Local\Microsoft\Windows\Temporary Internet Files\Content.IE5\9A2V78EQ\MC900441854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964873"/>
            <a:ext cx="181927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5" name="Picture 7" descr="C:\Users\kopcanova\AppData\Local\Microsoft\Windows\Temporary Internet Files\Content.IE5\9A2V78EQ\MC900441708[1]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5587" y="2208735"/>
            <a:ext cx="1731640" cy="1731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ovéPole 14"/>
          <p:cNvSpPr txBox="1"/>
          <p:nvPr/>
        </p:nvSpPr>
        <p:spPr>
          <a:xfrm>
            <a:off x="2915816" y="1702793"/>
            <a:ext cx="1080120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Pálí to.</a:t>
            </a:r>
          </a:p>
        </p:txBody>
      </p:sp>
      <p:pic>
        <p:nvPicPr>
          <p:cNvPr id="7176" name="Picture 8" descr="C:\Users\kopcanova\AppData\Local\Microsoft\Windows\Temporary Internet Files\Content.IE5\LP7FR16P\MC900351188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145181"/>
            <a:ext cx="1597937" cy="1780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242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30038" y="430887"/>
            <a:ext cx="1787341" cy="594066"/>
          </a:xfrm>
        </p:spPr>
        <p:txBody>
          <a:bodyPr>
            <a:normAutofit/>
          </a:bodyPr>
          <a:lstStyle/>
          <a:p>
            <a:pPr algn="l"/>
            <a:r>
              <a:rPr lang="en-US" sz="2500" b="1" smtClean="0">
                <a:latin typeface="Times New Roman" pitchFamily="18" charset="0"/>
                <a:cs typeface="Times New Roman" pitchFamily="18" charset="0"/>
              </a:rPr>
              <a:t>6ch.7 CLIL</a:t>
            </a:r>
            <a:endParaRPr lang="en-US" sz="25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en-US" sz="100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</a:t>
            </a:r>
            <a:r>
              <a:rPr lang="en-US" sz="12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en-US" sz="1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627784" y="1151889"/>
            <a:ext cx="720080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ink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049283" y="4559872"/>
            <a:ext cx="936104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Indian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645248" y="4562195"/>
            <a:ext cx="1014983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invalid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7670756" y="1209223"/>
            <a:ext cx="1217941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injection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210" y="1151889"/>
            <a:ext cx="1987550" cy="198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 descr="C:\Users\kopcanova\AppData\Local\Microsoft\Windows\Temporary Internet Files\Content.IE5\8QOF8F4B\MP900422308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9332" y="1209039"/>
            <a:ext cx="2317493" cy="2317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kopcanova\AppData\Local\Microsoft\Windows\Temporary Internet Files\Content.IE5\LP7FR16P\MC900435947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324" y="3111744"/>
            <a:ext cx="1841500" cy="196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7" descr="C:\Users\kopcanova\AppData\Local\Microsoft\Windows\Temporary Internet Files\Content.IE5\3N7WFJPD\MC900438079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5380" y="3264502"/>
            <a:ext cx="1870075" cy="149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19372" y="430887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6ch.8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364691" y="1203598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1831906"/>
              </p:ext>
            </p:extLst>
          </p:nvPr>
        </p:nvGraphicFramePr>
        <p:xfrm>
          <a:off x="179510" y="1131590"/>
          <a:ext cx="7185180" cy="3552244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592590"/>
                <a:gridCol w="3592590"/>
              </a:tblGrid>
              <a:tr h="1776122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1.Ve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kterém slově najdeš písmeno i?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ulita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lupa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rgbClr val="66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sama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máma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Ve kterém slově není písmeno i?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pelikán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lipo</a:t>
                      </a:r>
                      <a:endParaRPr lang="cs-CZ" sz="16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rgbClr val="66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inkoust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husa</a:t>
                      </a:r>
                      <a:endParaRPr lang="cs-CZ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776122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Kolik písmen i je ve slově intrikovat?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rgbClr val="66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cs-CZ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Najdi psací I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 i :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    b)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endParaRPr lang="cs-CZ" sz="16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cs-CZ" sz="16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c)                        d)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endParaRPr lang="cs-CZ" sz="16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7976759" y="1511375"/>
            <a:ext cx="504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pPr marL="228600" indent="-228600">
              <a:buAutoNum type="arabicPeriod"/>
            </a:pPr>
            <a:r>
              <a:rPr lang="cs-CZ" sz="16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  <a:p>
            <a:pPr marL="228600" indent="-228600">
              <a:buAutoNum type="arabicPeriod"/>
            </a:pPr>
            <a:r>
              <a:rPr lang="cs-CZ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</a:t>
            </a:r>
          </a:p>
          <a:p>
            <a:pPr marL="228600" indent="-228600">
              <a:buAutoNum type="arabicPeriod"/>
            </a:pPr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532712" y="423631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400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obrázek 1" descr="Abeceda - tiskací a psací písmena"/>
          <p:cNvPicPr/>
          <p:nvPr/>
        </p:nvPicPr>
        <p:blipFill>
          <a:blip r:embed="rId3"/>
          <a:srcRect l="29636" t="36267" r="55784" b="58739"/>
          <a:stretch>
            <a:fillRect/>
          </a:stretch>
        </p:blipFill>
        <p:spPr bwMode="auto">
          <a:xfrm>
            <a:off x="5631110" y="3291830"/>
            <a:ext cx="876300" cy="4762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" name="obrázek 1" descr="Abeceda - tiskací a psací písmena"/>
          <p:cNvPicPr/>
          <p:nvPr/>
        </p:nvPicPr>
        <p:blipFill rotWithShape="1">
          <a:blip r:embed="rId3"/>
          <a:srcRect l="77813" t="15458" r="8478" b="78478"/>
          <a:stretch/>
        </p:blipFill>
        <p:spPr bwMode="auto">
          <a:xfrm>
            <a:off x="4171948" y="3942497"/>
            <a:ext cx="823913" cy="485775"/>
          </a:xfrm>
          <a:prstGeom prst="rect">
            <a:avLst/>
          </a:prstGeom>
          <a:noFill/>
          <a:ln w="28575">
            <a:solidFill>
              <a:srgbClr val="660066"/>
            </a:solidFill>
            <a:miter lim="800000"/>
            <a:headEnd/>
            <a:tailEnd/>
          </a:ln>
        </p:spPr>
      </p:pic>
      <p:pic>
        <p:nvPicPr>
          <p:cNvPr id="11" name="obrázek 1" descr="Abeceda - tiskací a psací písmena"/>
          <p:cNvPicPr/>
          <p:nvPr/>
        </p:nvPicPr>
        <p:blipFill rotWithShape="1">
          <a:blip r:embed="rId3"/>
          <a:srcRect l="77256" t="36504" r="8639" b="58858"/>
          <a:stretch/>
        </p:blipFill>
        <p:spPr bwMode="auto">
          <a:xfrm>
            <a:off x="5682902" y="3961529"/>
            <a:ext cx="847725" cy="447709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306"/>
          <a:stretch/>
        </p:blipFill>
        <p:spPr bwMode="auto">
          <a:xfrm>
            <a:off x="4189857" y="3257950"/>
            <a:ext cx="731838" cy="54401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30887"/>
            <a:ext cx="7596335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6ch.9 Zdroje: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11560" y="1275606"/>
            <a:ext cx="6912768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nd01.jxs.cz/493/016/6ebe2317b7_42144487_o2.jpg</a:t>
            </a:r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http://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img.aktualne.centrum.cz/55/32/553278-nakupni-taky.jpg</a:t>
            </a:r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Obrázky z databáze klipart</a:t>
            </a:r>
          </a:p>
        </p:txBody>
      </p:sp>
    </p:spTree>
    <p:extLst>
      <p:ext uri="{BB962C8B-B14F-4D97-AF65-F5344CB8AC3E}">
        <p14:creationId xmlns:p14="http://schemas.microsoft.com/office/powerpoint/2010/main" val="12087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2324</TotalTime>
  <Words>612</Words>
  <Application>Microsoft Office PowerPoint</Application>
  <PresentationFormat>Předvádění na obrazovce (16:9)</PresentationFormat>
  <Paragraphs>143</Paragraphs>
  <Slides>10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6ch.1 Písmenko I</vt:lpstr>
      <vt:lpstr>6ch.2  Co už víš? Říkej, co je na obrázku.     Co mají slova společného?</vt:lpstr>
      <vt:lpstr>6ch.3 Jak vypadá písmenko I? </vt:lpstr>
      <vt:lpstr>6ch.4 Procvičení:</vt:lpstr>
      <vt:lpstr>6ch.5 Umíš přečíst tyto slabiky? </vt:lpstr>
      <vt:lpstr>6ch.6 Něco navíc pro šikovné.</vt:lpstr>
      <vt:lpstr>6ch.7 CLIL</vt:lpstr>
      <vt:lpstr>6ch.8 Test znalostí</vt:lpstr>
      <vt:lpstr>6ch.9 Zdroje:</vt:lpstr>
      <vt:lpstr>6ch.10 Anotace: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krivankova</cp:lastModifiedBy>
  <cp:revision>240</cp:revision>
  <dcterms:created xsi:type="dcterms:W3CDTF">2010-10-18T18:21:56Z</dcterms:created>
  <dcterms:modified xsi:type="dcterms:W3CDTF">2012-08-01T20:11:02Z</dcterms:modified>
</cp:coreProperties>
</file>