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FFF66"/>
    <a:srgbClr val="FFCC99"/>
    <a:srgbClr val="FF5050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telpegasapils.com/pics/Novie%20foto%20s%2023.03.2010/skier.gif" TargetMode="External"/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byliny-sny-foto.webovastranka.cz/image/2861/2388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4.bp.blogspot.com/-Ty0ju0pMZGY/TZsi9DEHPqI/AAAAAAAAAD8/ev80S2PjG7s/s1600/letu%C5%A1ka.jpg" TargetMode="External"/><Relationship Id="rId11" Type="http://schemas.openxmlformats.org/officeDocument/2006/relationships/hyperlink" Target="http://www.topbusinessfans.com/public/images/bosplanb.jpg" TargetMode="External"/><Relationship Id="rId5" Type="http://schemas.openxmlformats.org/officeDocument/2006/relationships/hyperlink" Target="http://www.jinestranky.cz/img/picture/1016/doctor-clipart.jpg" TargetMode="External"/><Relationship Id="rId10" Type="http://schemas.openxmlformats.org/officeDocument/2006/relationships/hyperlink" Target="http://enciklopedie.bloger.cz/obrazky/enciklopedie.bloger.cz/uc.jpg" TargetMode="External"/><Relationship Id="rId4" Type="http://schemas.openxmlformats.org/officeDocument/2006/relationships/hyperlink" Target="http://uveterana.cz/wp-content/uploads/2009/11/kuchtik.gif" TargetMode="External"/><Relationship Id="rId9" Type="http://schemas.openxmlformats.org/officeDocument/2006/relationships/hyperlink" Target="http://thumbs.dreamstime.com/thumblarge_268/1210596817O5ExF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2" y="430887"/>
            <a:ext cx="584263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55.1 Časování sloves – čas budoucí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931877" y="3816867"/>
            <a:ext cx="16561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Čím budu?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042" y="1203597"/>
            <a:ext cx="2208362" cy="284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1" y="1184663"/>
            <a:ext cx="2160240" cy="2985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28"/>
          <a:stretch/>
        </p:blipFill>
        <p:spPr bwMode="auto">
          <a:xfrm>
            <a:off x="3660067" y="1208558"/>
            <a:ext cx="2199804" cy="2027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54149"/>
              </p:ext>
            </p:extLst>
          </p:nvPr>
        </p:nvGraphicFramePr>
        <p:xfrm>
          <a:off x="1115616" y="1198533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Slovesný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čas budoucí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slovesném čase budoucím.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129705"/>
            <a:ext cx="5040560" cy="378565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Slovesa jsou: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lova ohebná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ění svůj tvar podle osoby, čísla, času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lovesa se časují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slovesa, která nemůžeme určit, se nazývají infinitivem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soby určujeme tři v čísle jednotném a tři v čísle množném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 rozeznáváme trojí: přítomný, minulý a budoucí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84168" y="1131590"/>
            <a:ext cx="2664296" cy="3783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Poznáš slovesa?</a:t>
            </a:r>
          </a:p>
          <a:p>
            <a:pPr algn="ctr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oupeme se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oste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tyři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ohádka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áte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lidně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oupačka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oupe se</a:t>
            </a:r>
          </a:p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astupuje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55.3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032907"/>
            <a:ext cx="6750497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Budoucí čas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 sloves nám říká, že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děj bude teprve probíhat.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41487" y="2308273"/>
            <a:ext cx="3024336" cy="267765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u="sng" dirty="0" smtClean="0">
                <a:latin typeface="Times New Roman" pitchFamily="18" charset="0"/>
                <a:cs typeface="Times New Roman" pitchFamily="18" charset="0"/>
              </a:rPr>
              <a:t>Olga Hejná: A je to!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Nakoupeno, navařeno,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zahuštěno, vyklopeno,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zamícháno, posypáno,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nakrájeno, nastrojeno,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osoleno a maštěno,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 drobečku zbaštěno!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1487" y="1563638"/>
            <a:ext cx="6732538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Následující báseň přečti v 1.os.č.j. V jakém čase budou slovesa?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384" y="627535"/>
            <a:ext cx="129378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905673" y="2351076"/>
            <a:ext cx="3168352" cy="26259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683568" y="1419622"/>
            <a:ext cx="7776864" cy="304698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>
                <a:latin typeface="Times New Roman" pitchFamily="18" charset="0"/>
                <a:cs typeface="Times New Roman" pitchFamily="18" charset="0"/>
              </a:rPr>
              <a:t>Budoucí čas se u sloves vyjadřuje dvěma způsoby:</a:t>
            </a:r>
          </a:p>
          <a:p>
            <a:pPr algn="ctr"/>
            <a:endParaRPr lang="cs-CZ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1.složeným tvarem slovesa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(pomocné sloveso být + infinitiv významového slovesa)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např.: budu číst, budeme se učit, bude zpívat, budete čekat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2.jednoduchým tvarem slovesa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např.: napíšu, doplave, koupím, dočtu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83958"/>
              </p:ext>
            </p:extLst>
          </p:nvPr>
        </p:nvGraphicFramePr>
        <p:xfrm>
          <a:off x="1475656" y="1203598"/>
          <a:ext cx="6192688" cy="347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8014"/>
                <a:gridCol w="2265619"/>
                <a:gridCol w="20390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infinitiv</a:t>
                      </a:r>
                      <a:endParaRPr lang="cs-CZ" sz="2000" b="1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budoucí čas – </a:t>
                      </a:r>
                    </a:p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tvar jednoduchý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budoucí čas – </a:t>
                      </a:r>
                    </a:p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tvar složený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hrát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si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dohrát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bude si hrát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jezdit</a:t>
                      </a:r>
                      <a:endParaRPr lang="cs-CZ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pracovat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luxovat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dělat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čistit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cs-CZ" sz="2000" smtClean="0">
                          <a:latin typeface="Times New Roman" pitchFamily="18" charset="0"/>
                          <a:cs typeface="Times New Roman" pitchFamily="18" charset="0"/>
                        </a:rPr>
                        <a:t>rát</a:t>
                      </a:r>
                      <a:endParaRPr lang="cs-C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58280"/>
            <a:ext cx="8352928" cy="147732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složených tvarů sloves v budoucím čase vyjadřuje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pomocné sloveso být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osobu, číslo a čas (budu, budeš, bude, budeme, budete, budou).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Infinitiv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pak vyjadřuje věcný význam, např.: cvičit, psát, kreslit.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určování slovních druhů, musíme vždy vypsat (podtrhnout)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celý složený slovesný tvar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(budeme se učit, bude zpívat…).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8127" y="3075037"/>
            <a:ext cx="70681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Podtrhněte ve větách celý slovesný tvar: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Zítra pojedu s rodiči lyžovat. Ráno budeme vstávat velice brzy. Nachystáme si lyže, boty, oblečení a vyrazíme. Budeme lyžovat ve středisku Paseky nad Jizerou. Koupíme si permanentky a hurá na svah! Doufám, že nebudeme mít žádný úraz. Už se moc těšíme.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75038"/>
            <a:ext cx="1581134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95236"/>
              </p:ext>
            </p:extLst>
          </p:nvPr>
        </p:nvGraphicFramePr>
        <p:xfrm>
          <a:off x="1585521" y="743191"/>
          <a:ext cx="585065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54306"/>
                <a:gridCol w="3096344"/>
              </a:tblGrid>
              <a:tr h="298832"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Singular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Plural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doctor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home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teacher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school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He/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garden.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smtClean="0"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cs-CZ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bosses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03511"/>
            <a:ext cx="1645540" cy="172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571" y="3471212"/>
            <a:ext cx="2351635" cy="159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77" y="3165749"/>
            <a:ext cx="1480916" cy="186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582" y="3469819"/>
            <a:ext cx="2272071" cy="162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04185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jakém slovesném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tvaru je sloveso píšu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přítomném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minulém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budoucím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infinitivu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Urči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sloveso ve větě -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Zítra budeme psát diktát.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1.os.č.mn.čas budoucí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1.os.č.mn.čas minulý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1.os.č.j.čas budoucí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3.os.č.mn.čas budoucí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Které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sloveso je v čase budoucím?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kreslím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nekreslím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dokreslím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kreslil jsem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Ve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větě urči slovesný tvar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matematice se budeme učit zlomky.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budeme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budeme se učit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učit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učit se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55.9 Zdroje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131590"/>
            <a:ext cx="806489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uveterana.cz/wp-content/uploads/2009/11/kuchtik.gif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5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5"/>
              </a:rPr>
              <a:t>www.jinestranky.cz/img/picture/1016/doctor-clipart.jpg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6"/>
              </a:rPr>
              <a:t>http://4.bp.blogspot.com/-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6"/>
              </a:rPr>
              <a:t>Ty0ju0pMZGY/TZsi9DEHPqI/AAAAAAAAAD8/ev80S2PjG7s/s1600/letu%25C5%25A1ka.jpg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7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7"/>
              </a:rPr>
              <a:t>byliny-sny-foto.webovastranka.cz/image/2861/23884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8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8"/>
              </a:rPr>
              <a:t>www.hotelpegasapils.com/pics/Novie%20foto%20s%2023.03.2010/skier.gif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9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9"/>
              </a:rPr>
              <a:t>thumbs.dreamstime.com/thumblarge_268/1210596817O5ExFD.jpg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10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10"/>
              </a:rPr>
              <a:t>enciklopedie.bloger.cz/obrazky/enciklopedie.bloger.cz/uc.jpg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11"/>
              </a:rPr>
              <a:t>http://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11"/>
              </a:rPr>
              <a:t>www.topbusinessfans.com/public/images/bosplanb.jpg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885</Words>
  <Application>Microsoft Office PowerPoint</Application>
  <PresentationFormat>Předvádění na obrazovce (16:9)</PresentationFormat>
  <Paragraphs>154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55.1 Časování sloves – čas budoucí</vt:lpstr>
      <vt:lpstr>55.2 Co už víš? </vt:lpstr>
      <vt:lpstr>55.3 Jaké si řekneme nové termíny a názvy?</vt:lpstr>
      <vt:lpstr>55.4 Co si řekneme nového?</vt:lpstr>
      <vt:lpstr>55.5 Procvičení a příklady</vt:lpstr>
      <vt:lpstr>55.6 Něco navíc pro šikovné</vt:lpstr>
      <vt:lpstr>55.7 CLIL</vt:lpstr>
      <vt:lpstr>55.8 Test znalostí</vt:lpstr>
      <vt:lpstr>55.9 Zdroje</vt:lpstr>
      <vt:lpstr>55.10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184</cp:revision>
  <dcterms:created xsi:type="dcterms:W3CDTF">2010-10-18T18:21:56Z</dcterms:created>
  <dcterms:modified xsi:type="dcterms:W3CDTF">2012-04-15T09:00:20Z</dcterms:modified>
</cp:coreProperties>
</file>