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7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g.files.viaweb.cz/image/4/Zensky%20svet-%20deti%20a%20rodina/baz1.jpg" TargetMode="External"/><Relationship Id="rId3" Type="http://schemas.openxmlformats.org/officeDocument/2006/relationships/hyperlink" Target="http://saurik.websnadno.cz/deti-pozor-parta-w.jpg" TargetMode="External"/><Relationship Id="rId7" Type="http://schemas.openxmlformats.org/officeDocument/2006/relationships/hyperlink" Target="http://www.certnakoze.cz/img/default/articles-main/1455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enyprozeny.cz/data/img/obr-clanky/clanek-velky/smeje-se0807.jpg" TargetMode="External"/><Relationship Id="rId5" Type="http://schemas.openxmlformats.org/officeDocument/2006/relationships/hyperlink" Target="http://1.bp.blogspot.com/-bbiObcBJR_8/TZh53qR4qYI/AAAAAAAACB4/sG4qwZO-5ss/s400/cooking.jpg" TargetMode="External"/><Relationship Id="rId4" Type="http://schemas.openxmlformats.org/officeDocument/2006/relationships/hyperlink" Target="http://sovicky.unas.cz/stranky/lyzovani.gifhttp:/www.ahaonline.cz/clanek/trapasy/20742/nejlepsi-zvireci-atleti-kam-se-hrabe-sebrle.htmlhttp:/nd05.jxs.cz/617/453/d4017d256c_77452812_o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188219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51.1 Slovesa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088" y="915566"/>
            <a:ext cx="4365824" cy="29524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735795" y="3939902"/>
            <a:ext cx="36724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Co dělají děti na obrázku?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325490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/2012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Slovesa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slovesech.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4358" y="430887"/>
            <a:ext cx="73097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51.2 Co už víš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? Co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jsou slovesa?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Znáš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slovní druhy?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24328" y="1059498"/>
            <a:ext cx="1442426" cy="212365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SLOVNÍ DRUHY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1.podstatná jména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2.přídavná jména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3.zájmena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4.číslovky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5.slovesa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6.příslovce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7.předložky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8.spojky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9.částice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10.citoslovce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83768" y="2029507"/>
            <a:ext cx="3952824" cy="286232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slovesa 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patří mezi slovní druhy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ohebné, mění svůj tvar </a:t>
            </a:r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to slova, která vyjadřují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děj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íkají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 osoby, zvířata a věci dělají nebo co se s nimi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děje</a:t>
            </a:r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sloves určitých určujeme osobu, číslo a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čas, slovesa časujeme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373573" y="1059582"/>
            <a:ext cx="2149600" cy="58477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SLOVESA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3659049"/>
            <a:ext cx="1872209" cy="122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43" y="1059582"/>
            <a:ext cx="2130102" cy="1896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36" y="3291829"/>
            <a:ext cx="1655795" cy="1569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3083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8876" y="1059758"/>
            <a:ext cx="3888432" cy="52322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U určitých sloves určujeme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1960" y="1121312"/>
            <a:ext cx="1152128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osobu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535885" y="1137724"/>
            <a:ext cx="1152128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číslo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876256" y="1137725"/>
            <a:ext cx="1139130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čas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7441" y="1788735"/>
            <a:ext cx="5436951" cy="298543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Slovesná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osoba je trojí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první, druhá a třetí v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čísle jednotném a množném.</a:t>
            </a:r>
          </a:p>
          <a:p>
            <a:r>
              <a:rPr lang="cs-CZ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číslo jednotné </a:t>
            </a:r>
            <a:r>
              <a:rPr lang="cs-CZ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číslo množné</a:t>
            </a:r>
          </a:p>
          <a:p>
            <a:pPr algn="just"/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1.osoba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JÁ                       </a:t>
            </a:r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1.osoba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MY</a:t>
            </a:r>
          </a:p>
          <a:p>
            <a:pPr algn="just"/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2.osoba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TY                       </a:t>
            </a:r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2.osoba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VY</a:t>
            </a:r>
          </a:p>
          <a:p>
            <a:pPr algn="just"/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3.osoba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ON                      </a:t>
            </a:r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3.osoba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ONI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ONA                                   ONY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ONO                                   ONA</a:t>
            </a:r>
          </a:p>
        </p:txBody>
      </p:sp>
      <p:pic>
        <p:nvPicPr>
          <p:cNvPr id="10" name="Picture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354" y="1788734"/>
            <a:ext cx="2928455" cy="251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30117" y="4420225"/>
            <a:ext cx="3031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Co dělá pán na obrázku? Vyčasujte.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3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903649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51.4 Co si řekneme nového? Jaký znáš slovesný čas?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2"/>
          <p:cNvSpPr>
            <a:spLocks noGrp="1"/>
          </p:cNvSpPr>
          <p:nvPr>
            <p:ph idx="4294967295"/>
          </p:nvPr>
        </p:nvSpPr>
        <p:spPr>
          <a:xfrm>
            <a:off x="1763688" y="1131590"/>
            <a:ext cx="5400600" cy="2952328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Slovesný čas je trojí: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cs typeface="Times New Roman" pitchFamily="18" charset="0"/>
              </a:rPr>
              <a:t>přítomný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/děje se právě nyní/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sedím,</a:t>
            </a:r>
            <a:r>
              <a:rPr kumimoji="0" lang="cs-C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píšu, jím, čte, plave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cs typeface="Times New Roman" pitchFamily="18" charset="0"/>
              </a:rPr>
              <a:t>minulý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/děj</a:t>
            </a:r>
            <a:r>
              <a:rPr kumimoji="0" lang="cs-CZ" sz="2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již proběhl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 - seděla, psal jsem, jedli jsme, plaval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cs typeface="Times New Roman" pitchFamily="18" charset="0"/>
              </a:rPr>
              <a:t>budoucí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/děj se stane/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budou sedět, budu psát, budou plavat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		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4443958"/>
            <a:ext cx="8208912" cy="46166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Slovesa, která mění svůj tvar podle osoby, čísla a času,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se časují.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0783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51.5 Procvičení a příklady.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7843" y="2355726"/>
            <a:ext cx="8136904" cy="24314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Pes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a dva zajíci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           Pes pronásledoval mladého zajíce. Již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 něm chtěl skočit, když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tu vyrazí druhý,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utíká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mu přímo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 psem. „Toho jistě dostanu,“ pomyslil si pes a pustil se za tím větším. Byl však příliš unavený a běžel za ním nadarmo. Čerstvý běžec mu utekl a lakomý pes nechytil z obou zajíců ani jednoho.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/Kdo chce víc, nemá nic/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05958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Přečtěte si následující text. Poznáte tento literární útvar? Najděte v textu slovesa, určete osobu, číslo, čas.</a:t>
            </a:r>
            <a:endParaRPr lang="cs-CZ" sz="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6102" y="1059582"/>
            <a:ext cx="8231795" cy="163121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Slovesné tvary zakončené na -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pouze pojmenovávají děj. Nevyjadřují žádnou osobu, číslo ani čas. Nazýváme je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infinitivem nebo neurčitkem.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Někdy mohou tato slovesa být zakončena na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(péci).</a:t>
            </a: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Př.: jíst, vařit, sedět, číst, psát, kontrolovat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63688" y="2859781"/>
            <a:ext cx="59463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Zkuste vytvořit z těchto slov neurčitek – infinitiv: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lavali –                                        domlouvali se –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cvičí –                                           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ívám se –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házíme –                                        běhá - </a:t>
            </a:r>
          </a:p>
          <a:p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31891"/>
            <a:ext cx="2592288" cy="327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27534"/>
            <a:ext cx="2471343" cy="1643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292" y="3219822"/>
            <a:ext cx="2480898" cy="181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55" y="1320110"/>
            <a:ext cx="2532037" cy="151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10" y="2925987"/>
            <a:ext cx="32385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811413" y="920000"/>
            <a:ext cx="85412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swim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35896" y="831781"/>
            <a:ext cx="93610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cook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543292" y="2819712"/>
            <a:ext cx="79208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read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392910" y="4662539"/>
            <a:ext cx="103507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draw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630405" y="635943"/>
            <a:ext cx="86409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smile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158468"/>
              </p:ext>
            </p:extLst>
          </p:nvPr>
        </p:nvGraphicFramePr>
        <p:xfrm>
          <a:off x="179510" y="1131590"/>
          <a:ext cx="7185180" cy="357444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   Co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vyjadřují slovesa?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počet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děj, činnost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vlastnosti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pořadí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Co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vše určujeme u sloves?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osobu a číslo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osobu, číslo, čas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čas, číslo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rod, číslo, pád, vzor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Jaký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čas určujeme u sloves?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budoucí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minulý, stávající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minulý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přítomný, minulý, budoucí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Jak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říkáme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slovesu, u kterého nemůžeme určit osobu, číslo, čas: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infinitiv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neurčenost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nedostatek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131590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saurik.websnadno.cz/deti-pozor-parta-w.jpg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sovicky.unas.cz/stranky/lyzovani.gif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www.ahaonline.cz/clanek/trapasy/20742/nejlepsi-zvireci-atleti-kam-se-hrabe-sebrle.html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nd05.jxs.cz/617/453/d4017d256c_77452812_o2.jpg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www.predskolaci.cz/wp-content/uploads/2009/11/technika-nakladni-auto.gif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http://1.bp.blogspot.com/-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bbiObcBJR_8/TZh53qR4qYI/AAAAAAAACB4/sG4qwZO-5ss/s400/cooking.jpg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www.zenyprozeny.cz/data/img/obr-clanky/clanek-velky/smeje-se0807.jpg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www.certnakoze.cz/img/default/articles-main/1455.jpg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http://img.files.viaweb.cz/image/4/Zensky%20svet-%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20deti%20a%20rodina/baz1.jpg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810</Words>
  <Application>Microsoft Office PowerPoint</Application>
  <PresentationFormat>Předvádění na obrazovce (16:9)</PresentationFormat>
  <Paragraphs>145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51.1 Slovesa</vt:lpstr>
      <vt:lpstr>51.2 Co už víš? Co jsou slovesa? Znáš slovní druhy? </vt:lpstr>
      <vt:lpstr>51.3 Jaké si řekneme nové termíny a názvy?</vt:lpstr>
      <vt:lpstr>51.4 Co si řekneme nového? Jaký znáš slovesný čas?</vt:lpstr>
      <vt:lpstr>51.5 Procvičení a příklady.</vt:lpstr>
      <vt:lpstr>51.6 Něco navíc pro šikovné</vt:lpstr>
      <vt:lpstr>51.7 CLIL</vt:lpstr>
      <vt:lpstr>51.8 Test znalostí</vt:lpstr>
      <vt:lpstr>51.9 Zdroje:</vt:lpstr>
      <vt:lpstr>51.10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201</cp:revision>
  <dcterms:created xsi:type="dcterms:W3CDTF">2010-10-18T18:21:56Z</dcterms:created>
  <dcterms:modified xsi:type="dcterms:W3CDTF">2012-04-15T08:50:42Z</dcterms:modified>
</cp:coreProperties>
</file>