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5" r:id="rId7"/>
    <p:sldId id="262" r:id="rId8"/>
    <p:sldId id="263" r:id="rId9"/>
    <p:sldId id="266" r:id="rId10"/>
    <p:sldId id="267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763"/>
    <a:srgbClr val="FF0066"/>
    <a:srgbClr val="FFFF00"/>
    <a:srgbClr val="66FFFF"/>
    <a:srgbClr val="FF99CC"/>
    <a:srgbClr val="660066"/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25.11.2012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25.11.2012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25.11.2012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25.11.2012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25.11.2012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image" Target="../media/image14.png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wmf"/><Relationship Id="rId5" Type="http://schemas.openxmlformats.org/officeDocument/2006/relationships/image" Target="../media/image26.wmf"/><Relationship Id="rId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mg.fotoalba.centrum.cz/img9/6892/23176892_4_imqs3zcb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70" y="430887"/>
            <a:ext cx="865094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 Sluchová analýza a syntéza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87" y="4527947"/>
            <a:ext cx="3078113" cy="6074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1253307" y="3820061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a - r - o - d - ě - j - n - i - c - e</a:t>
            </a:r>
          </a:p>
        </p:txBody>
      </p:sp>
      <p:pic>
        <p:nvPicPr>
          <p:cNvPr id="2050" name="Picture 2" descr="C:\Users\kopcanova\AppData\Local\Microsoft\Windows\Temporary Internet Files\Content.IE5\FAPRPUS8\MC9002344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13499"/>
            <a:ext cx="3155702" cy="2794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</a:t>
            </a:r>
            <a:r>
              <a:rPr lang="cs-CZ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184616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07 - 12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Sluchová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analýza a syntéza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postup při nácviku a procvičování sluchové analýzy a syntézy.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56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47579"/>
            <a:ext cx="9144000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5.2 Přečtěte si báseň. Doplňte správná slova.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4" descr="data:image/jpg;base64,/9j/4AAQSkZJRgABAQAAAQABAAD/2wCEAAkGBhQSERUUExQWFRUVGBcYFxcYGBYWFxgXFxcXFBcUFhQXHCYeFxwjHRUUHy8gIycpLCwsFR4xNTAqNSYrLCkBCQoKDgwOGg8PGi0lHyQpLCosKSwuLCwpLCkpLCwsLCwvLCwtKiwsLC8sLCwpLCovLCwpLSwsLCwsLCwsLCksLP/AABEIAMIBAwMBIgACEQEDEQH/xAAbAAABBQEBAAAAAAAAAAAAAAAEAAIDBQYBB//EAEAQAAEDAgQDBgQEBAQFBQAAAAEAAhEDIQQSMUEFUWEGEyJxgZEyobHwQsHR4QcjYnIUFVLxM5KissIXNENTc//EABsBAAEFAQEAAAAAAAAAAAAAAAMBAgQFBgAH/8QANREAAQQABAMFBwQBBQAAAAAAAQACAxEEEiExBUFREyJhcZEUMoGhscHwBjPR4TQjUmJy8f/aAAwDAQACEQMRAD8A8rKauyuLW2qtdCeFHCe1KEhT2o2gEJTRrVxTCm1NUx5mynIi5UDGybJq5S0aW6vsHVy059EFhMLZTMrZTG26E42nAUmcSxfhVO15nmpcXiMzjymykw1IZmmE8d0JDqrLA1/BB20U5qSD7KGnQAB3TmU8o1QiiAKalQJNlIG5bFMbUIEqHG4u3om7pU3F1rqsrv1T6lZCVH6ojQhk2oXOUOZPemsbJRbSKSnRJEhHUWDJHVdwwDWOUDqmyZdrlyk66jrVV3RDVHpUgTi5RuKaCulKnJBJwSa1dIXLkyEgxdyp0LktrmVdmy4SmykXLuZcXJSXJVxJNSlOS0nhSNChBUjCuTSp2i6MzaIFhuiWuXJifWfKmwLPEEPTElXHDaABlyY40EoCMLsogKt4lXGg3RdXFtkyFT4qoHGyGwJ7lHSok3KtXYYNohw1I9kPRMtCIxNbwBqcTZSAInh1YEX+43Q1dxNxzXKQyg+X1Xc0NTOacnNxHhKAr1fEnsOvVNqssnDRNJtQPqId7k9zbqN7U9NSDLLjXQQpnfDbdQgLkqlZUsnBv1TGCykOy5IoqiEcUXWTcXgHUw3PALhIb+IDYkbTfqkLgCAeaUIYBOhdY1OLE5ck0JJSkAuXJEJhK64phXLkpTSuwnBq5KmhJPypLl1qFcISlIpU9dAT2lMBTilSFPlTB6hAT6QXJitsHQkSjswDSoMFUhnkoa+JzEjZAOpTtgoK780wVEBAUpbAUMElECYiKRkgc0bXYMwHJBAhpBGxTjXMkppCUFWBf4VC90hDjE2KdSfbVNqk61GDEpnfJj3aqIOvZPpNUjQiH4cZJ5qKkyTCmxDoACQpQgmN0SqthShniAiP3vKssb2fqf4ZuJbdmYtcBqwgwCeYJMefmhyTMjy5zVmh5nklawuuhsqQOurXAcKLxmdZvzd/b+q5wbhBq1GgtMkF0f0tEuceQEFT8Z7Q90402tnLHQQQCI9CPdVOO4kWu7GDV3M9E9sZrMVbU6rKLSWtDQByk/8ANqTtqslj6r6jy+oIJ26aD6KybxHvWZtL6ddfkouJ1A7J0B+upt5qDwtzhiO/qTevzSP2pVYZCfEqQt5J+HwznOhoLieX1PJakuAFlCQ5oqWhgX1LMaXEax+a0OC7Ptb4qzpj8I09TurN+KY1uVogeUKkxPGY2HLEMx68v7RAzmVkK/A6jWFzsogTEgm3kq7KtZjMopvdlMlpGYzJBtHQdBAWYLVNwGJdiGlzuvSvuU11DZRgKTKkGpxCsaTbTcq6mykupchVxdhIrkVIJ7U0BOCUJCpGlW/CeCVK8NpsLjNzeB/cdBpuqik2+q9U4Bwo0KbH0a7XggOLS0PbJAzZXS1wHkBpeYVRxbiAwUWawHHawavxoFSMLhzO+uXOqv5qkw/YquaT2/DUbfIYh4/pqAxNtD0uhOz3ZtrxVqYjOynRsWgQ9zz8LBItt7jzW8xfF2Bhc8hsXM7eVp+/cXBdoKdVtME/G8taSBJLREmTbWx69VjB+osY5js7dCRq3cda3uxtzHirg8MiBBafgfla83q4ci5EWkeSgmAvRe2PZ+mG0xTYAXSfCNQAJl0zuDp6rB1uG1GyXU3tbsS0ge62nDuIxY2ESs0vkd1RYiEwvylRU8ISJ2SqUwB5InPFMAdUFUnVWQ1QVCypdSsqKIUgHDeVM+neU5IoHuuuMK5X1Sw4XLlYcMwrqlRrG/E4gDzNlq+M9kQ3CAgfzqeYuIkh7ZPtAuPIhU3ZJ4/xdEf1fODC9VqsDhDhf6z9+qw/6i4vPg8TE2PYd4+OpFeVK74fhGTROLt9l5rwjhIxFOmXT/KcWPIie6IzNg8wSR5OHJajs9hu7o9y+CHd4HcpzuE+0FGUeC06LXmlaXZsuwEAFo6Wn1UDHjNbnPuAP/ELPcQ4scYXMYe5djqDv9SrGDBiEAu3qiq3sHw7N/iHVJl38oGb5DmLoJ529lSdsOyPe4lgwsfC1jmEkZQxuUVHOdqCABz8I5rU9ncMWB8jLnqOMbACWiD1CKwHDg59R0eKo7Xkxtmx56+3JRjjjDiZJQeVAcr0SDCh8TWLyLG4J2GfUpvIJa7LINjAuW77/NOyOe1sC7jDWiSTFhFr6wrjtnwOqMXUJYcrjNOCDnGgDYuXWuAJG6vezfZnEMYHuovaQ3KwEXAJMugtEEzzWow/EYoWsneRZHXnSpZcM4vLQDuq3BdmWU2zW8T/APSD4W7wSPiPyU9swZTytb0gDz6qbjLK1MBhY8FxgOIMX5u0P7KuxOLbhqYAOZ52G5/RBkxcuKNl13sOSEY8mhCLxNQMtInlIJ+armV6jzYtj+6fogcNh6z3Z3Dyb+vTzVnhsI/dwAGzYA8rC6TI1gq7KC6yoeK1YpkEgk2vp1hv5qhIVhxPFZ3W0bYfmUAStnw7DmCAA7nUoJNrmZMc5dcusokxy57e6nuIaLKRRQkiW5eTj1FgkoR4hCDufROpV8pJQlCnJ6c0LpTWlSNbJXJCrDgnBX4mpkZlECSXGABzgXPkAV6PRa3DNFNgpkBokw4uLo8Ti4xF9gBsvNqLAHt8fd3+PxeHr4Rm9lsMLWpuEUa1WtlADnPDru5gEeEchJNlkP1HHM8DvHJ0DTXmXbeSteGuYDtr1v6BUHazjjnO7sHS5/T75IPhld7WMMeFtQlv90Nd+Qv1RLeCOr4vTwy3M42EA3++oV1wrgLmgNPhGeoRInLdkOI3ADT7qkMkUMQYKVkGve++SN7WY0dy003Pf8I7p5cfE+TnbI5iCALSLCVS8I7R1XAsLmAFxmct7AR/MgRabc1adscZVpMdTYwEPALqmoHiAAYR8OaCLk66CCh+Evw1KkAXNNpgiYJuZJFzNvQLsHG8YYOa0mzoRqq7GUZTrSDxOD/mEDSJtpHn5goGkAZBVziMUHMe8WBEDbwjQRzuVQUn2W+w2cxNz70L81Uuq1GWQ5E1W2CjqiYVth+zdeq3Mxnh2lzGyOgcZTpsRHC3NK4NHUkD6pWRueaaL8lDw3s7/iW5qbxLTDmOlvUZXiRcTqBELS4fsXQMENrNLYL2VMpEGbBzWw4GD4mzppsm9k+BOw7nOrioybRllh3DjUaTBF9Y11Wxo4hoHhcHN6GfsrAcZ43iI5i2B9t5OG2u4vY/Xx3V/gsDG9gL268wfzRU/DuyGFaQ5gqZ2ODgS45gRfkA4e/orCriRmIkyJhVvEMeGSQ4iN1RYntK4uLmxOUtJ2PIgc/0Wec3EYx2eRxd5nZWsbY4RTRS1jceHEkRpDhI33EqnfjA0gDxQdhOnUeYQPC+GGrFWoScztObQLmT6Ba6llaIaAOg/RAe1kBoaomr1RN4kGOawm4EHnpyKu8LUaxlzBcP+nSVW8d4c2s3M0RUbofyWS/z+oDc30PO1kRuG9obbNDzCY52XQr1ChSp0/GAASAM2ro2AOw6CAmHGN/D6udcrH8N7RtfAmwFyZ+kXWgocRBEMtzcdf2UCXCvjPftc3KdkHxDCtdUzVHPqH8LSYa3ypts3zMlUVTB0C/O0C9hrHI63G/JavE0KJpO71wZTdYuL+7LtyM8gxbQLB8Tx2EpO7vBF51zTDqQ6tzDNPXTzVzwsPneI2Zr2/4jz6eiq8e0NF6fdWFcZGk/y2t53+m6oMfxAmWtJIOpiPQDYfNRVKjnXcSfND1XgL0XA8JZAczzmPy/Pyln5H5kFVCggkwNSiaqNo4fI2zfEdSdYI0AiytMVim4ZmY7nYIAVYcPHxWPLX35IpjY3sLARaFLSwt5j8h7KavhDt7R9Fl8TjnzmnHTpyTqQnexo4geaSm7jn+aSh5gl1VBC61hJgAk8hc+yIoYcfE8wOQPid5DbzPzVozjLA3KxpaI2sJ5uIMu8ytnicV2PutJ+nqnIKjwKqbkBg/rMfLX5LuNwDaTB48zyYaAIHV0m5/UhFU6r6gHiv0i3ogKmCc1xJk+d56yqaTHTPsWB4D+0opW9JlBrGmo2+85otyAPkrHC8aDRlouDAfwgFs+cICowObDhbW7rnewQeMwYABBdPKB721t0VLI903dkcT4HUeiKw0dFfVONuotJcYics7mJEwLSjsF/EVrnEFs5GOc2QBmOQ+FxbtJF1hMRxM5crTINiPoL/eikpcLgB2YyQfLlHkmt4U2drnObspQxLotitpxDE06+Z2VzBUIcWZ/xADXKcroyiCP1VAzhud2RgcPOCNfRQ8LYWZGl3xOc17DfLpqPnKNq1m03ydA0zBNiNNfr1RoZZMJ3YScvIb7eajyW85nKenwx093VAyAeHK/xF0jUEaRPsgq2GaHNa1lVszd0EDzIFt9/qhqePfXqOizQDe8N/X91ZHGhoAhzt/FAgDcg/CPMo/t2Ia6y7Xpy9EwtCDOGcDJFhvFv2XoHZfhdSmwd7VpGmbtaMznAG5hwIjnBB9Fl8HiRUYWhoEi03aTtcHSeSm4RxunSpgBr3yczmEtHdifipm5Mm94/NB4lPNjsP2LQM19Ab8iTofy1LwTmRyZnfn8r0ANbpIj2/b5Ksxbu5khjXNd5j1lh180bwvDl4DwK7Q64zEM/wCl0/JT8QwfhMuJEGxc0z6EXXn4d2EuQnzC04LXhec1a769Xu9pi0qTifCclcMH4iMuuk6Rurns9wkZ3VQCGy4NB113+amxOBL8RmOjW8rE3KufaQ1+VuwHzTAyxZUlfHik0NFg0W8h6X8gqbFdqWB4aXgaiNYPMjY/nKfxfCvqfyw/wuJzXiW7gRpbdVw7I4dghxcXmbk3J3uNNDtdLBHABch1PRMllc00AtJheKhwF5kfLn1/ZBcV7OtqAvZZ+sbHf0VbgOEPpOLc0tkltjYaAE7LR0TESfvaNfsITwIXZoiig5294LEYev3VTxSBoQBey1GFx5qNy0y2nycfGR1yjf3TO0PCGvY57R4heR019Y+iXBwcgyUnOtsJ+t0SaRkrBIBqhBpBpDYnsF3hzOxRfUPNpcPefom4TsI6iHOqun+y8j1Ej2WhwvEy10GnUB5d27/ZT4tzqjSf5tEtu1z2gNI8mvIjoYPnokw/EcZE+mkeg+X4VFmwsBF8/wA3WNxfAyR/LDpGxIv7xCzVZxBINiLEdVqMViKtNxYWAkG8OAm2ok3291SccYHRUALTo4HXoevKy3XB+IyPf2Uxu9j9lnJmAbKtZVgg3MXt0v0Vy1p115j/AHVEaoa105pIIERGm5Wnw2GcAMpBsOabxqR3ahp2CExthMFMEfdj6pUKDhqbIotLRLnNA5l1h6oR3EqTpY2qzMQQPiEnYAkAKg7x5IwYo6/FmhxEn0XFRF/PXyKSk+ztTc7kKAuwpA1OyL0RAtGcLva07cx5DdHVsWWiMs+eiowEXR4i8awesCVn8ZwpznF8XolzI6jimn/iNiOsx5o51GbtM+tvNUjajHTPh63HyMj5hcp411B86sNnbCOYVFNhnsNOFFFbqrKvwllRwMXbuN+jhv8AVAVcO+lf8IM2uBvI3HkUfW4g5twbOggxYjl9UVTxALZgzYGYj29U/DYuSAZSLB9fX7JXaoPF4qSx4vuBA2jca+qY7Hnu3scA4u/DswwQMp5gON1aDCUTTDC0sILjmaRmGaPDBtAIkearKnCBcUnhxAmHFrXRzBJgnnoeiJhoY5nBpNBK55rRBjGtptDC05RycRmPMkBQ/wAh5GUGSbtc5145Om6jqlDHDAq3l4PrcRTGydVYN7xjvCx8k65nFvrNvdX/AGf4th6GIc97O8dbKRBaDE5gDYkGRy35FZSlhhNySOSNFMEjby5KDPweWRha76osc4Y4EL3PhvEG1abajSfGJ8Qh3qJKnfh5BEG41ENPoQJVPwOsxtGm5xY0loytzN8DYs0k6mNTHpubGji+8JyPa4A3ykEDeC4amF5PPh3xyOoaA/mq1rHhwGqrjh20RkaIA6z7ndAVq/z+f5Kx4rNQ+ASGctTPr05FVFdua32CFMg1GZ2/NHvRQ/4cl2eR97A+6IOHbv8Afy5fRDuqZdz+R+f3AUDsXsSPvofVTMrnbJhDTuFNUbB9PprJi3+yZTd4rwPuxjY689UM/FnlB32jqPJDtcWunny0tsjCM1qml3RX+UkRNjr97q94VhG06YbSiB5z6yb+izXB8cHVIOYAbtAMHYwRELT1qj2RUaW1KY1IEPbzJizhz0I6qpxQcO5/4nFwVXxx2IN6bh4daZptJI/ocRM9N/ksviu3+JoPAim+nyc2CP6bEGVuOL4tjqYqMe0GLE/ARrDyAcv923ksZx7jlEsd31Fhqtgd26zpNx427EXDrtMi6l4DK8Br4g4bbaj6evqoOJB95rsv0VFxPtJTquBNHuwdQ05gDs6nI8O8s05RcoHEiGWILXDwkHwm/I6HmNvYqqfju8cSKbGtmzRJHlJJPqrfA8ca2gaT6LXtLpJktd1uNxs7beQtzhY2xOYcp0IO9mv6WdkOcmzqpuEcCYaLsTiHFlBrsgDYz1XxJYybCBEuMxOmsA4/iHe1CQDTpkgBmZzsosNXG53krU9rcGBw7BGkS6kzNMiDmqEukgSJs4FYhavDhuK/1jrqQPD++aivtndW2onuWNpsEDU/1EwZd7BUfFatNhPe05B0OUexOqrqPE6jBDXmNhqPnopqfEK1Rwbn11MNAAFy4mNAJPoqN/A5g8yOeK3J1B+if21gBV1dzXOJa6oGnT8/mkiq/EH5jkdDdBNyQLSep19UkwYGcjRppEzDqhE8BcYFIWrXKLaiCgxVbKOuyKLFW8UN2+RUbFSGOIuG6fGMzqQj6pOplOpYpzdzHLb2US6s07XUqfSv8BjWuZlOrbtHLmB039FMMU4/iN+sT+qpeH1IdM/ubWUw4e9zwIdD3ZWug5SSYEO0OoRsO6KC3Ftk/JR3xlx0XqXH8SaHCMMyBmrCXOjxQZcb+TgPVedPW+/i1XFI4XD7NZ9AGhYBWnCspjLxuSSfshT2HUmlINTw1S0qBdoCfJWpIAsoNqIBStK67DOGoI8wutYksOFhIjeH4V1V7WNF3H0G5J6ASfReodnMKxmGIpkluaM2zyIzHqLfLovM8JiC1pa0QX2c7ctt4ByBOvO3r6JhscynRY2QG0wBrIJ1c61jeb9Vgf1d2rmMYLonQDnXM/IAeZV/wnKHE9Nz9v5V7mDWzpBkqv4vwuWurMMzLnbWHLyjRV/D8a/FVDlBFNjS6N3HQTy1JjotLhalmN5C/rt6XXn+Jw8uAkDX+9QJHQHkfFXrZWytzM6rDmsHfsfv6IUMGY3+/PVehNwlGsyMgyu8WkfFfNKqavYWll8L6gdeCSCJi0iEdmPjBIfY+aTMsvViPvzXcJgauItSbmjUmzfVxWvwPY+ixsPHeGZkyPSxVrgcAyi3LTblbJMX1Pn5JknEmNBEep8dv5SWqnB8CZTpFrBJNyTBcDAtI2kafVCtrObdjsrvKWno5u4+fIrQYlmXxD1/VUHHIaDVHw/i5DbN06qHDIZXa63+UiAjL4LJ8a4m/DHPTZ4Hk5qINmPEZsh/0kHM0gbkEWKxfabGMqd2WTAzQ1whzATPdwdWg5iIkCSOS9A4h3FSm41u8ysGb+Xlz8vxWgZifdYXG4mm57gwBrZhoe6T6mIJ9hdegcIjwkjA4kteN9LB6fnqVQY10jCW7tO3VZ6lci8SrPDsIbfXdL/K8x8LfQZj8giDg3ttLZ5SJ/7lqsKz2aS5RuKGo+5Cp5HBw0Ws7F46nUpVMHXju33bsWnoehgjl5aZ/j/An4Ssab77tds5uzh9CNiucG7vP/NqOox8L2tzjNP42yCB1E+S9HxHDqePwvdirTqPb/w6rDIDwPhduAREjlfUJvtDcBiKFhjtwQRR6jw8kQN7VniF5OiD4Kf9VT5Uwf8AycPZvVdq4B7appOBa8OyEHYzC7xL/iOA0bDR5NEBXUxEjmxDY6nyH8mlGboCUKklCSmZUy05oUjU2U9BpdaZUKExeHDx1GiJe1REJHRte3K7ZOa4g2FVDAP5fMKJ1MjY+yu2sRQpGFWu4W3k5SPaTzCzLmkbEctvVegfwxxTn4+lRPipVhLmG7Q6mO8Y8DZwLW3HNYris94ZERAHlsVv/wCCmGzY4P2p0apPqQwfkqLEsDMw6KWw3RQX8X8d3nE3t/8Araxo8yMx/wC4KlFFWPbqpQdxCu41Kofnv4GuaCABaXA7BVFCu5rh4g9jjAcLQToHN1H3BKsOGzsiGR25pRp2F2oRAolS05bP+ylqZshyCXaAdTZZfGh2YhxLiDBOoB3AKnY7FNYOyIuwgxRZ9bV/T4iGXBt+WnyU1PGMIkmDe4++qzDKsiEcBTY2HZnOOsWHkLXWcjc+E2wkI5jGxWno0t7EcwrKti3PidBYAWAAsAAsfgeItb8Ji/Mz6/stDgsdPxC2kxb1/VW0eNilcO2bThsfzZDIcwEDZazA8fNKmKdFoEmXPd8RcegMAbbqzxPEC2k6/ifFNvTN8Th5Nn3CyjXRdWeHqd5iabTpLY8rElUPF+EwOkE1d0Bz3Hm6qoX+aKzwmKeGFl6kgDwtbjGVO5DSNAMvSGi3y+iKweID6bXgyCAZWF7XccLnuptcMrbTMCd79D9FTdmuJOpV6f8AMcaeYZxfKRpJ2MTPosM/gz/ZxI80896vDcDzKsTjG58g2Glr1SvXDCCdDvyi8qLiNUtYXtvlEwN27xztf0UXFKo7p39riPMCRHv815zwft9Uw5AqZe5H4TOcDkzf3t5KtwmAkxDS9g1HLqjyTNjIB5r0DA8YDzHO/MEfmsl2txhwLgRNTD1pGXVzDF2ifiaQbA6RE2CyHaHtG6lUig/wsrVTTc3Q0/wjqPE5sdI2QXHu2xxeHFOoyHhwOYHwmAROU3B8RWgwvB3ska+rYdxzHQoEuKZRA0KNwHa+nTcS6agBIaCNWnSYPIx6LMve19Qn4WOM3MwNgOfJBAonBYbOfFJHIan9B1Wojw7ISXN5qnfIXCitHhoe3wvOVtrTBiNJUVbAue60jqiMO9rWC2UDRoumVOKOJtA8xP1t8kfDYDE4knIKrmdP7P2UN7mt3T38LblADpdz59DFvZM4Hxd2Fqh7dNHN5gfQjYqKpxKoRGaJ5AD5gIWFqsJgJewMOLcHDl4fE0gGQB2Zi2Pa/ieFrgYijUaMRTaJbB8YjwxaMzSRbkCNgsbWq5zm/wBQB+Qn5yh8ZRkSF3BkZY5fT9tPZAwjHYXECKQ2Kpp8LtFkcHtzBPhdToSWhpRLUtep3eZ+Sk+nNgXjOJJAAhwk2NlX1OLgnw0y0ec/NVzMOZAzW+nopnOl2UiIEROwWJbipW7PPqrNzGdFZ06wcJCcGSo+HUbchsj20VqMPIXxNc7chQHUDQTG4bRGtpSPJQtCLFUJ7rSIWuAdRPmtL2DxP+HrNqRFOqKlAkCA1xyVWSdNWER/UFRV8I4atI8wQij2iDcI3CBhDhWbVzzvuI2tl+arOItEkIaNbICNC6nWVh+M4nvK9V/+p7j7koehiMpmJ5Xi+x3mOSI4rhiKzhGvi9D9lCkNGviPIWHvuqWRpY8joVOaQQFp+HcacRlawPL9ModnvaGhsyQf9iosR2SrfjFPDMgZRiKjWOjUnITnJn+lU+D4zUpB3dvdTzCD3biyQdQSNdB7IN9STJ/f1KjO7R7i4n11StaApqlINJbna4gkAtkjXUEgGPTdN7v+qfdMmStFw7ss2qxrxVsdsoDhzHxKTFC+TRv2SOcG6lUzsG5hEge4/NG0sXUEZQ4N/ERp+iu39n3BobmDwLDMI/VVlfgz2XaC0/0mPmLfIJkmGmb77f4QBK126dSxrn3Y8tcL6GD6jy5K94Zx2C0l2V4t082nbyKzDKozQ4Q7mfC73Gvsju4zC8z1i/kdHD59EyOYxgtIBB3B2K46ahaKpUnYffOVC6qeaqaPEu7Aa5riAIsLj3MldxfH6bR4fG7lEAeZ/RWrGcPmBe5uu5u7+uqBct0Fox2ndTp5XvsGljOmbb75LD8bx2Z9i0iNQST5E7obHcTfVPiMAaAaISPP2Ve5uHjL24dlBxBPwU0F7g3tDdJwdzKkp0iYi5O0hRZOsedlJQDc3iJjp+6DoE4o5nDXNPjgbbEyNRc6/qrSliWBoBY3loAT6CEPSwlgZeGjc5Wz5i8qPFMa3xSSN8p0+SiOIeaQSTe6PeS4k9eu9x+fsUxw32T+GPyAObD2nUPzEEciM1r+shE1eOMdLf8ACUHN3J70D/vWojxr8FhmiSPXlq2jzve1ELGyPNO891X94MpcDIGsAyPMajzXKNdr/hM/X2RzOJ4Zp/8AaUQf6H1gfk9A8RxeEeD3dB9OpaHCq4t6yH356KPFxyXN32aen3KIcOwjQqTKq7PBzAQHSQOV4A9reoQ1V7gSO8cDyJmx6qEueCCbgctI002S4vHNxFUKrbzT4ocvNHVcVUk5WyNrLqY2pbU+miSD7dP/ALilyN6IBzW/6zPOP3UhqWmQYG36FBALrWqBSlZVq8IBAjSAjDYKv4FXpsAGIcWNjwua3PfYObII56q7ZhKVUju8Xh76NqNq0XehOZp91oRxXD90a/AaBVxgfZpVwcpJRHEeEvoFufLD5yua5r2ujWC09RrzQ7VaMcyQZmGx4KO626FXmCxPeNgnxAQRzA3TMTwem4yRBBmQIPrGqrmOgTy/K6XCOPuc7JUAIA+PQjzjX71WcxuEdHIDDz1rxUuKQOHe5Kv47wFzabnufmIkzENjZoaNCskvWW1KT2lpLXTYh0wQdoMBVPEuxVB1Mim3u36tOYkHoZm3lCr5JTYEjaPPx8VLjobFeeALpapsXgn0nljxDhtrPUEajqEXhezeIqQW0nQbguhoI6ZolJYRVWhaXsiwlxdFmiJ6u/aUOzsZiiRNOAd8zTHoDJWowXDm0WBgGmp0JO5KsuHR535r0CiYl9NrqiDdJtNdzQkai0Cr0BjsNT+J5AHUiPZ2/kqn/NsOww0E9Q0AH6fRX9UgiCAQdiLIP/K6IBhjfFrb6cvRQ5cJmdmY1t+ITmvbVOtZziPG31BlaC1vuT5nb0VaGc/1Wmq9m2H4XOHqCoW9mWzdziNhbTqVXS4HEyOzHU/BSmzxNFBZwu5JZ1eHs7FSBdnM6321vCdU7Ni2V5HOQPlCA3h2IN93byRPaYhzVPh8CXXMNbzdYenNWeHpUaZkODndY16NCLwvAmtMu8Z6i3su43g7XXZ4HDSIAPn+qI7g87mFxPwQjimE1fxQWLxdrm5+4KA/xZJiSPvcKV/Ba03bPXMFYcO4JlE1IPQbeZ3UeDhkzjly14nQJ5kjYLu12m406HWbaxBM2i/+6r3VHvMAw0axYLQ4yhnY5vT6XWYrViRlFmj0UnikBicwbjLQ+CFh3Z7PO0+tiABDUK+ofvmkXCExyqwKU1opPrvmD0TGVCE1JKAngckU3EW1HqEkIup1pMoXJKMwNMTmqaagc0IxvSeimfXIBEQSmndK7XQIvK0mZME3jcT16KAPdTMtPlvqhGvIvKLr4gZAD8bTMwIja4dB22XAlpBCbkO3JXFNzqrMxEG8AggGLEtPnyUtLEOYYcDYAkGLA6Gdwl2Tpuex42Dh7kTPy+fQK8xeHiB0+552UjCzynEBodqVHmY0MOiBxFYd0SN7e9lFwKjOcnoPzP1CDxOE7t5DT4XAEN5FWvBqcUwecn5/oArpjnS4rvCso+aiGmx6c0fToBdxGJ7gtcTLCQCzcnZzBzE3G/mosTjskADM93wt/MnYdV3C4KDnec9Q77N6MGwR8TGMQ3s/n0/tNjOTvK1rU2vykta6CC0kAxBkFp2uiKNeRcCd4JI11Wb4kX0Zq07t1qU9j/WOR5x5q34dWD2Ne1sBwBLTqJ8vqsrisE6AkHbqrGOTMFZlhsQPKw+q4KoIggHzH0kKMN3B6WJB8ilkOb7F+dlDbpqNEU66FNq4Jh0GU87/AEVdiMI5uunPZWmUg8vvpqqerwVxqd655tJDTmcb2N3GGjoANN1b4HHyteGONgnnuok0LSCRoo3MUNV4aJcQANzYIPjvGu5hrQC83voBz6kqrfiC8A1ahJ1ywA2fRXeK4jHh7buVEbAXCzsruliWP+Fwd5H8lI4LPd6wmRblvPmi6TnNg5jG2Uk+8qFHxyvfZ6H7f2udhjyKtgBumFqDp413MR1An0yo6k/MNCPNW2G4hDOcrTR6H8pR3xObumFq5lU5YkKasUJQZE6nQLiABJOgCl7tEYPDnMDYQRqYvrA3J8kOWQRsLidkrWlxpFHs+Do6DvuPTdUXEOw73vlr2tBkkmTf2t5dFssk30nz+a4BB3WHm4hNI0sebHjy8lcsha02NFlqH8OqV5qPdMRGUEfWfZT/APpxR3qPGn4m63k3bvZajvTsAPOUi5x2HsPzKr+0d1UrRZf/ANOcOf8A5H/8zL+7VBX/AIZtj+XUcLavEidvgH31WzLoGgd9B9/YTBiDGtvKB5JO1cOacAsKf4fsbZ1dxcNctMZZ3Al0pLWlw5JJ3au6plryvBN+M8gFLiqY7iYEktkxffdJJXGFALZP+qjuPfHmFVkpoSSURSwt7/D9o7h//wCsemVllZ8S1b5fmUkkfhv+aPj9FDxf7ZWf4x8Q8vzKrxVPegSYFNsCTHwg6eaSSmYr35PNCh90eSt+AmX1CbnwiTcx4rT6BXjV1JW2E/ZCjy++VC8SDPL8lDXdlpOy2htotHlCSSNOP9J3l9kxnvDzR/Z+qXUzmJd5mefNFv19QkksAPeKuD7oRdHlss7iap78tk5c+kmNG7ep911JHwv7zfMfVJL7qzXbAfzm/wBg+rlQ03JJK2xn7zvNBh/bCkefv2Wh7O0wTBAPnfZJJQotZW+YSS+6r9zANAFGUklvQANlTJKbDi6SSa7Zc1Rv1U9SmC1kgGXs1/uSSUDiP+O5Hg99BdpXmGiTEuMbSIgwrrgdQmgwkknKLm53SSWKerOP3kawaonCjwjzP5JJKO9SY90zHHXzUGIPhHr9AupJvNK7mhCUkklyGv/Z"/>
          <p:cNvSpPr>
            <a:spLocks noChangeAspect="1" noChangeArrowheads="1"/>
          </p:cNvSpPr>
          <p:nvPr/>
        </p:nvSpPr>
        <p:spPr bwMode="auto">
          <a:xfrm>
            <a:off x="63500" y="-89376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89670" y="1131590"/>
            <a:ext cx="309634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Malá pohádka o řepě</a:t>
            </a: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Dědek řepu zasadil,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pole se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posadil – lehl – klekl.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Čekal, čekal,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ráz ho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štípal – lekal – strašil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Sluníčka se bál,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ešti jenom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nadával – hrozil – lál.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Bez večeře, bez oběda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eká dědeček.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Najednou se hlína zvedá,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oste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dědeček – krteček – kopeček.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„Bábo, roste řepa!“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„Prosím tě, co vidíš?“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„Bábo, což si slepá?“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„Dědku, ty mě 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šidíš – vidíš – křičíš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491880" y="1430051"/>
            <a:ext cx="39604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Zavolali vnučku, vnučka pejska,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ejsek kočku, kočka myš.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Chytli se a čekají, šepty, šepty, šeptají, neslyšíš?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Myšce byla dlouhá chvíle,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opsala si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hloupě – vysoko – rozpustile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Trhla kočkou, kočka pejskem,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ejsek vnučkou, vnučka bábou.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Bába dědkem.</a:t>
            </a: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ědek prázdné ruce měl,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ikoho se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nedržel – nebál – neptal,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dělali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ác…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Kopeček se ještě chvěje,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ak se pod ním krtek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válí – pálí – směje.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859782"/>
            <a:ext cx="2433331" cy="1722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903649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5.3 Spojte dvojice slov, která </a:t>
            </a:r>
            <a:r>
              <a:rPr lang="cs-CZ" sz="2500" b="1" u="sng" dirty="0" smtClean="0">
                <a:latin typeface="Times New Roman" pitchFamily="18" charset="0"/>
                <a:cs typeface="Times New Roman" pitchFamily="18" charset="0"/>
              </a:rPr>
              <a:t>začínají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stejnou hláskou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kopcanova\AppData\Local\Microsoft\Windows\Temporary Internet Files\Content.IE5\UYJHXV1T\MC90044137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7574"/>
            <a:ext cx="1793875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opcanova\AppData\Local\Microsoft\Windows\Temporary Internet Files\Content.IE5\J3XSMXA3\MC90039148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014" y="3340074"/>
            <a:ext cx="1237882" cy="1547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opcanova\AppData\Local\Microsoft\Windows\Temporary Internet Files\Content.IE5\8QOF8F4B\MC90039657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764136"/>
            <a:ext cx="1675181" cy="1815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opcanova\AppData\Local\Microsoft\Windows\Temporary Internet Files\Content.IE5\J3XSMXA3\MC90033578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810024"/>
            <a:ext cx="1563908" cy="222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kopcanova\AppData\Local\Microsoft\Windows\Temporary Internet Files\Content.IE5\3N7WFJPD\MC90044185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987574"/>
            <a:ext cx="1797050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kopcanova\AppData\Local\Microsoft\Windows\Temporary Internet Files\Content.IE5\8QOF8F4B\MC900440389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969" y="2588493"/>
            <a:ext cx="2180508" cy="218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kopcanova\AppData\Local\Microsoft\Windows\Temporary Internet Files\Content.IE5\3N7WFJPD\MC900336110[2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597" y="1306247"/>
            <a:ext cx="1782491" cy="118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Program Files (x86)\Microsoft Office\MEDIA\CAGCAT10\j0299763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72133"/>
            <a:ext cx="1827886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58548"/>
            <a:ext cx="882047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5.4 Spojte dvojice slov, která </a:t>
            </a:r>
            <a:r>
              <a:rPr lang="cs-CZ" sz="2500" b="1" u="sng" dirty="0" smtClean="0">
                <a:latin typeface="Times New Roman" pitchFamily="18" charset="0"/>
                <a:cs typeface="Times New Roman" pitchFamily="18" charset="0"/>
              </a:rPr>
              <a:t>končí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stejnou hláskou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kopcanova\AppData\Local\Microsoft\Windows\Temporary Internet Files\Content.IE5\3N7WFJPD\MC90034698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63838"/>
            <a:ext cx="1828800" cy="142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kopcanova\AppData\Local\Microsoft\Windows\Temporary Internet Files\Content.IE5\9A2V78EQ\MC900112902[1].wmf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47" b="44002"/>
          <a:stretch/>
        </p:blipFill>
        <p:spPr bwMode="auto">
          <a:xfrm>
            <a:off x="2718366" y="1162076"/>
            <a:ext cx="1202143" cy="97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kopcanova\AppData\Local\Microsoft\Windows\Temporary Internet Files\Content.IE5\UYJHXV1T\MC900440408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163674"/>
            <a:ext cx="1515616" cy="15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kopcanova\AppData\Local\Microsoft\Windows\Temporary Internet Files\Content.IE5\LP7FR16P\MC90021497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688" y="718840"/>
            <a:ext cx="1511929" cy="2310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kopcanova\AppData\Local\Microsoft\Windows\Temporary Internet Files\Content.IE5\3N7WFJPD\MC90023218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07617"/>
            <a:ext cx="1875576" cy="1782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Users\kopcanova\AppData\Local\Microsoft\Windows\Temporary Internet Files\Content.IE5\3N7WFJPD\MC90030150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726" y="3097126"/>
            <a:ext cx="1868119" cy="164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pcanova\AppData\Local\Microsoft\Windows\Temporary Internet Files\Content.IE5\Y13B456T\MP900403416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685" y="1108386"/>
            <a:ext cx="2140885" cy="142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opcanova\AppData\Local\Microsoft\Windows\Temporary Internet Files\Content.IE5\LP7FR16P\MC900111356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958" y="2571750"/>
            <a:ext cx="3337103" cy="245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1" y="430887"/>
            <a:ext cx="7729661" cy="637255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5.5 Procvičení. Hry na rozvoj sluchového vnímání.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131590"/>
            <a:ext cx="8640960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Na marťana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Paní učitelka vyslovuje hlásky určitého slova, děti poslechem poznávají myšlené slovo. Např. j – e – ž - i – b – a – b – a.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1520" y="2283718"/>
            <a:ext cx="8640960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Hláska nás probudí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Děti leží na lavici. Paní učitelka říká slova. Jestliže žáci uslyší hlásku, kterou mají poznat, zvednou hlavu z lavice – probudí se.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3579862"/>
            <a:ext cx="8640960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Slovní fotbal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První žák vysloví slovo, další žák vymýšlí slovo takové, které končí hláskou předchozího slova. Např. kluk – koule – eskymo – opička – aligátor…</a:t>
            </a:r>
          </a:p>
        </p:txBody>
      </p:sp>
      <p:pic>
        <p:nvPicPr>
          <p:cNvPr id="2050" name="Picture 2" descr="C:\Users\kopcanova\AppData\Local\Microsoft\Windows\Temporary Internet Files\Content.IE5\LP7FR16P\MC90029603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15443"/>
            <a:ext cx="1614087" cy="120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91440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700" b="1" dirty="0" smtClean="0">
                <a:latin typeface="Times New Roman" pitchFamily="18" charset="0"/>
                <a:cs typeface="Times New Roman" pitchFamily="18" charset="0"/>
              </a:rPr>
              <a:t>5.6 Procvičujte. Přečtěte slabiky. Složte slova. Najděte je na obrázku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611560" y="1131590"/>
            <a:ext cx="1800200" cy="129614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611610" y="3387427"/>
            <a:ext cx="1800200" cy="1296144"/>
          </a:xfrm>
          <a:prstGeom prst="ellipse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3707904" y="3116213"/>
            <a:ext cx="1800200" cy="1296144"/>
          </a:xfrm>
          <a:prstGeom prst="ellips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6732240" y="3135635"/>
            <a:ext cx="1800200" cy="1296144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732240" y="1131590"/>
            <a:ext cx="1800200" cy="129614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>
            <a:off x="611560" y="2859782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7092280" y="2859782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467544" y="4948014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3671900" y="4948014"/>
            <a:ext cx="19802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732240" y="4948014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035274" y="1317997"/>
            <a:ext cx="3600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851670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pi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547664" y="1390005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ce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99592" y="3651870"/>
            <a:ext cx="495722" cy="40011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ža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511660" y="3764285"/>
            <a:ext cx="468052" cy="40011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la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147453" y="4164395"/>
            <a:ext cx="576064" cy="40011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ží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995936" y="3387427"/>
            <a:ext cx="486054" cy="400110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ži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662010" y="3525926"/>
            <a:ext cx="558062" cy="400110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175956" y="3918247"/>
            <a:ext cx="612068" cy="400110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fa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7092280" y="1390005"/>
            <a:ext cx="54006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ko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7740352" y="1528504"/>
            <a:ext cx="50405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ní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7254298" y="1928614"/>
            <a:ext cx="756084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7225115" y="3286387"/>
            <a:ext cx="540060" cy="400110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pa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7740352" y="3570108"/>
            <a:ext cx="648072" cy="400110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šek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087920" y="3827824"/>
            <a:ext cx="648072" cy="400110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pou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kopcanova\AppData\Local\Microsoft\Windows\Temporary Internet Files\Content.IE5\9A2V78EQ\MC90007892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899" y="2368362"/>
            <a:ext cx="600144" cy="66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opcanova\AppData\Local\Microsoft\Windows\Temporary Internet Files\Content.IE5\LP7FR16P\MC90003408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976" y="1113338"/>
            <a:ext cx="941991" cy="842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pcanova\AppData\Local\Microsoft\Windows\Temporary Internet Files\Content.IE5\UYJHXV1T\MC90008399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413" y="1137369"/>
            <a:ext cx="710072" cy="116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opcanova\AppData\Local\Microsoft\Windows\Temporary Internet Files\Content.IE5\9A2V78EQ\MC90035610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135" y="1174503"/>
            <a:ext cx="865937" cy="1815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opcanova\AppData\Local\Microsoft\Windows\Temporary Internet Files\Content.IE5\FAPRPUS8\MC90005734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2800" y="2449066"/>
            <a:ext cx="989780" cy="81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42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11510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kopcanova\AppData\Local\Microsoft\Windows\Temporary Internet Files\Content.IE5\UYJHXV1T\MC9003561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022" y="2805728"/>
            <a:ext cx="1012963" cy="21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pcanova\AppData\Local\Microsoft\Windows\Temporary Internet Files\Content.IE5\FAPRPUS8\MC90003408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58161"/>
            <a:ext cx="2298236" cy="205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opcanova\AppData\Local\Microsoft\Windows\Temporary Internet Files\Content.IE5\LP7FR16P\MC90033625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562" y="712899"/>
            <a:ext cx="1574281" cy="2362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opcanova\AppData\Local\Microsoft\Windows\Temporary Internet Files\Content.IE5\3N7WFJPD\MC90005734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878" y="1061217"/>
            <a:ext cx="1799539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kopcanova\AppData\Local\Microsoft\Windows\Temporary Internet Files\Content.IE5\9A2V78EQ\MC90019224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03495"/>
            <a:ext cx="2191778" cy="238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34014" y="1937750"/>
            <a:ext cx="162051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earthworm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65008" y="712899"/>
            <a:ext cx="129522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horse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308304" y="3291830"/>
            <a:ext cx="151216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parrot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012620" y="4705722"/>
            <a:ext cx="165572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giraffe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627784" y="4690814"/>
            <a:ext cx="136815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monkey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09970"/>
              </p:ext>
            </p:extLst>
          </p:nvPr>
        </p:nvGraphicFramePr>
        <p:xfrm>
          <a:off x="179510" y="1131590"/>
          <a:ext cx="7185180" cy="381828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 slovo začíná hláskou m 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máma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Eliška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salám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řepa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 slovo nezačíná hláskou s 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sasanka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sýr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sova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teta</a:t>
                      </a:r>
                      <a:endParaRPr lang="cs-CZ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Kolik slabik má slovo sluníčko?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Které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slovo se rýmuje se slovem kočka: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kapr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koza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vločka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kanárek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27584" y="1131590"/>
            <a:ext cx="612068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img.fotoalba.centrum.cz/img9/6892/23176892_4_imqs3zcb.jpg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1208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</TotalTime>
  <Words>851</Words>
  <Application>Microsoft Office PowerPoint</Application>
  <PresentationFormat>Předvádění na obrazovce (16:9)</PresentationFormat>
  <Paragraphs>142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5.1 Sluchová analýza a syntéza</vt:lpstr>
      <vt:lpstr>5.2 Přečtěte si báseň. Doplňte správná slova.  </vt:lpstr>
      <vt:lpstr>5.3 Spojte dvojice slov, která začínají stejnou hláskou </vt:lpstr>
      <vt:lpstr>5.4 Spojte dvojice slov, která končí stejnou hláskou </vt:lpstr>
      <vt:lpstr>5.5 Procvičení. Hry na rozvoj sluchového vnímání. </vt:lpstr>
      <vt:lpstr>5.6 Procvičujte. Přečtěte slabiky. Složte slova. Najděte je na obrázku.</vt:lpstr>
      <vt:lpstr>5.7 CLIL</vt:lpstr>
      <vt:lpstr>5.8 Test znalostí</vt:lpstr>
      <vt:lpstr>5.9 Použité zdroje, citace</vt:lpstr>
      <vt:lpstr>5.10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248</cp:revision>
  <dcterms:created xsi:type="dcterms:W3CDTF">2010-10-18T18:21:56Z</dcterms:created>
  <dcterms:modified xsi:type="dcterms:W3CDTF">2012-11-25T14:37:02Z</dcterms:modified>
</cp:coreProperties>
</file>