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5" r:id="rId7"/>
    <p:sldId id="262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660066"/>
    <a:srgbClr val="FFFF99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0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K0SmJQ4kfH4&amp;feature=relat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gi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ebnipomucky.eu/?co=index_pohadky" TargetMode="External"/><Relationship Id="rId7" Type="http://schemas.openxmlformats.org/officeDocument/2006/relationships/hyperlink" Target="http://www.e-kulecniky.cz/inshop/pictures/store/6038_v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linka.webgarden.cz/hledej-rozdily" TargetMode="External"/><Relationship Id="rId5" Type="http://schemas.openxmlformats.org/officeDocument/2006/relationships/hyperlink" Target="http://www.youtube.com/watch?v=K0SmJQ4kfH4&amp;feature=related" TargetMode="External"/><Relationship Id="rId4" Type="http://schemas.openxmlformats.org/officeDocument/2006/relationships/hyperlink" Target="http://www.fingrcreative.cz/pohadka-o-velike-rep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86509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Prostorová orientace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7" y="4527947"/>
            <a:ext cx="3078113" cy="60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83" y="1569100"/>
            <a:ext cx="4003873" cy="282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10904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Prohlédněte si obrázek a vyprávějte, co vše na obrázku vidíte. Procvičujte a ukazujte si, co je vpravo, nahoře, před, největší…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01285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01 - 06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Prostorová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orientace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postup při nácviku a procvičování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prostorového vnímání.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7579"/>
            <a:ext cx="8964488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4.2 Co už víš?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ata:image/jpg;base64,/9j/4AAQSkZJRgABAQAAAQABAAD/2wCEAAkGBhQSERUUExQWFRUVGBcYFxcYGBYWFxgXFxcXFBcUFhQXHCYeFxwjHRUUHy8gIycpLCwsFR4xNTAqNSYrLCkBCQoKDgwOGg8PGi0lHyQpLCosKSwuLCwpLCkpLCwsLCwvLCwtKiwsLC8sLCwpLCovLCwpLSwsLCwsLCwsLCksLP/AABEIAMIBAwMBIgACEQEDEQH/xAAbAAABBQEBAAAAAAAAAAAAAAAEAAIDBQYBB//EAEAQAAEDAgQDBgQEBAQFBQAAAAEAAhEDIQQSMUEFUWEGEyJxgZEyobHwQsHR4QcjYnIUFVLxM5KissIXNENTc//EABsBAAEFAQEAAAAAAAAAAAAAAAMBAgQFBgAH/8QANREAAQQABAMFBwQBBQAAAAAAAQACAxEEEiExBUFREyJhcZEUMoGhscHwBjPR4TQjUmJy8f/aAAwDAQACEQMRAD8A8rKauyuLW2qtdCeFHCe1KEhT2o2gEJTRrVxTCm1NUx5mynIi5UDGybJq5S0aW6vsHVy059EFhMLZTMrZTG26E42nAUmcSxfhVO15nmpcXiMzjymykw1IZmmE8d0JDqrLA1/BB20U5qSD7KGnQAB3TmU8o1QiiAKalQJNlIG5bFMbUIEqHG4u3om7pU3F1rqsrv1T6lZCVH6ojQhk2oXOUOZPemsbJRbSKSnRJEhHUWDJHVdwwDWOUDqmyZdrlyk66jrVV3RDVHpUgTi5RuKaCulKnJBJwSa1dIXLkyEgxdyp0LktrmVdmy4SmykXLuZcXJSXJVxJNSlOS0nhSNChBUjCuTSp2i6MzaIFhuiWuXJifWfKmwLPEEPTElXHDaABlyY40EoCMLsogKt4lXGg3RdXFtkyFT4qoHGyGwJ7lHSok3KtXYYNohw1I9kPRMtCIxNbwBqcTZSAInh1YEX+43Q1dxNxzXKQyg+X1Xc0NTOacnNxHhKAr1fEnsOvVNqssnDRNJtQPqId7k9zbqN7U9NSDLLjXQQpnfDbdQgLkqlZUsnBv1TGCykOy5IoqiEcUXWTcXgHUw3PALhIb+IDYkbTfqkLgCAeaUIYBOhdY1OLE5ck0JJSkAuXJEJhK64phXLkpTSuwnBq5KmhJPypLl1qFcISlIpU9dAT2lMBTilSFPlTB6hAT6QXJitsHQkSjswDSoMFUhnkoa+JzEjZAOpTtgoK780wVEBAUpbAUMElECYiKRkgc0bXYMwHJBAhpBGxTjXMkppCUFWBf4VC90hDjE2KdSfbVNqk61GDEpnfJj3aqIOvZPpNUjQiH4cZJ5qKkyTCmxDoACQpQgmN0SqthShniAiP3vKssb2fqf4ZuJbdmYtcBqwgwCeYJMefmhyTMjy5zVmh5nklawuuhsqQOurXAcKLxmdZvzd/b+q5wbhBq1GgtMkF0f0tEuceQEFT8Z7Q90402tnLHQQQCI9CPdVOO4kWu7GDV3M9E9sZrMVbU6rKLSWtDQByk/8ANqTtqslj6r6jy+oIJ26aD6KybxHvWZtL6ddfkouJ1A7J0B+upt5qDwtzhiO/qTevzSP2pVYZCfEqQt5J+HwznOhoLieX1PJakuAFlCQ5oqWhgX1LMaXEax+a0OC7Ptb4qzpj8I09TurN+KY1uVogeUKkxPGY2HLEMx68v7RAzmVkK/A6jWFzsogTEgm3kq7KtZjMopvdlMlpGYzJBtHQdBAWYLVNwGJdiGlzuvSvuU11DZRgKTKkGpxCsaTbTcq6mykupchVxdhIrkVIJ7U0BOCUJCpGlW/CeCVK8NpsLjNzeB/cdBpuqik2+q9U4Bwo0KbH0a7XggOLS0PbJAzZXS1wHkBpeYVRxbiAwUWawHHawavxoFSMLhzO+uXOqv5qkw/YquaT2/DUbfIYh4/pqAxNtD0uhOz3ZtrxVqYjOynRsWgQ9zz8LBItt7jzW8xfF2Bhc8hsXM7eVp+/cXBdoKdVtME/G8taSBJLREmTbWx69VjB+osY5js7dCRq3cda3uxtzHirg8MiBBafgfla83q4ci5EWkeSgmAvRe2PZ+mG0xTYAXSfCNQAJl0zuDp6rB1uG1GyXU3tbsS0ge62nDuIxY2ESs0vkd1RYiEwvylRU8ISJ2SqUwB5InPFMAdUFUnVWQ1QVCypdSsqKIUgHDeVM+neU5IoHuuuMK5X1Sw4XLlYcMwrqlRrG/E4gDzNlq+M9kQ3CAgfzqeYuIkh7ZPtAuPIhU3ZJ4/xdEf1fODC9VqsDhDhf6z9+qw/6i4vPg8TE2PYd4+OpFeVK74fhGTROLt9l5rwjhIxFOmXT/KcWPIie6IzNg8wSR5OHJajs9hu7o9y+CHd4HcpzuE+0FGUeC06LXmlaXZsuwEAFo6Wn1UDHjNbnPuAP/ELPcQ4scYXMYe5djqDv9SrGDBiEAu3qiq3sHw7N/iHVJl38oGb5DmLoJ529lSdsOyPe4lgwsfC1jmEkZQxuUVHOdqCABz8I5rU9ncMWB8jLnqOMbACWiD1CKwHDg59R0eKo7Xkxtmx56+3JRjjjDiZJQeVAcr0SDCh8TWLyLG4J2GfUpvIJa7LINjAuW77/NOyOe1sC7jDWiSTFhFr6wrjtnwOqMXUJYcrjNOCDnGgDYuXWuAJG6vezfZnEMYHuovaQ3KwEXAJMugtEEzzWow/EYoWsneRZHXnSpZcM4vLQDuq3BdmWU2zW8T/APSD4W7wSPiPyU9swZTytb0gDz6qbjLK1MBhY8FxgOIMX5u0P7KuxOLbhqYAOZ52G5/RBkxcuKNl13sOSEY8mhCLxNQMtInlIJ+armV6jzYtj+6fogcNh6z3Z3Dyb+vTzVnhsI/dwAGzYA8rC6TI1gq7KC6yoeK1YpkEgk2vp1hv5qhIVhxPFZ3W0bYfmUAStnw7DmCAA7nUoJNrmZMc5dcusokxy57e6nuIaLKRRQkiW5eTj1FgkoR4hCDufROpV8pJQlCnJ6c0LpTWlSNbJXJCrDgnBX4mpkZlECSXGABzgXPkAV6PRa3DNFNgpkBokw4uLo8Ti4xF9gBsvNqLAHt8fd3+PxeHr4Rm9lsMLWpuEUa1WtlADnPDru5gEeEchJNlkP1HHM8DvHJ0DTXmXbeSteGuYDtr1v6BUHazjjnO7sHS5/T75IPhld7WMMeFtQlv90Nd+Qv1RLeCOr4vTwy3M42EA3++oV1wrgLmgNPhGeoRInLdkOI3ADT7qkMkUMQYKVkGve++SN7WY0dy003Pf8I7p5cfE+TnbI5iCALSLCVS8I7R1XAsLmAFxmct7AR/MgRabc1adscZVpMdTYwEPALqmoHiAAYR8OaCLk66CCh+Evw1KkAXNNpgiYJuZJFzNvQLsHG8YYOa0mzoRqq7GUZTrSDxOD/mEDSJtpHn5goGkAZBVziMUHMe8WBEDbwjQRzuVQUn2W+w2cxNz70L81Uuq1GWQ5E1W2CjqiYVth+zdeq3Mxnh2lzGyOgcZTpsRHC3NK4NHUkD6pWRueaaL8lDw3s7/iW5qbxLTDmOlvUZXiRcTqBELS4fsXQMENrNLYL2VMpEGbBzWw4GD4mzppsm9k+BOw7nOrioybRllh3DjUaTBF9Y11Wxo4hoHhcHN6GfsrAcZ43iI5i2B9t5OG2u4vY/Xx3V/gsDG9gL268wfzRU/DuyGFaQ5gqZ2ODgS45gRfkA4e/orCriRmIkyJhVvEMeGSQ4iN1RYntK4uLmxOUtJ2PIgc/0Wec3EYx2eRxd5nZWsbY4RTRS1jceHEkRpDhI33EqnfjA0gDxQdhOnUeYQPC+GGrFWoScztObQLmT6Ba6llaIaAOg/RAe1kBoaomr1RN4kGOawm4EHnpyKu8LUaxlzBcP+nSVW8d4c2s3M0RUbofyWS/z+oDc30PO1kRuG9obbNDzCY52XQr1ChSp0/GAASAM2ro2AOw6CAmHGN/D6udcrH8N7RtfAmwFyZ+kXWgocRBEMtzcdf2UCXCvjPftc3KdkHxDCtdUzVHPqH8LSYa3ypts3zMlUVTB0C/O0C9hrHI63G/JavE0KJpO71wZTdYuL+7LtyM8gxbQLB8Tx2EpO7vBF51zTDqQ6tzDNPXTzVzwsPneI2Zr2/4jz6eiq8e0NF6fdWFcZGk/y2t53+m6oMfxAmWtJIOpiPQDYfNRVKjnXcSfND1XgL0XA8JZAczzmPy/Pyln5H5kFVCggkwNSiaqNo4fI2zfEdSdYI0AiytMVim4ZmY7nYIAVYcPHxWPLX35IpjY3sLARaFLSwt5j8h7KavhDt7R9Fl8TjnzmnHTpyTqQnexo4geaSm7jn+aSh5gl1VBC61hJgAk8hc+yIoYcfE8wOQPid5DbzPzVozjLA3KxpaI2sJ5uIMu8ytnicV2PutJ+nqnIKjwKqbkBg/rMfLX5LuNwDaTB48zyYaAIHV0m5/UhFU6r6gHiv0i3ogKmCc1xJk+d56yqaTHTPsWB4D+0opW9JlBrGmo2+85otyAPkrHC8aDRlouDAfwgFs+cICowObDhbW7rnewQeMwYABBdPKB721t0VLI903dkcT4HUeiKw0dFfVONuotJcYics7mJEwLSjsF/EVrnEFs5GOc2QBmOQ+FxbtJF1hMRxM5crTINiPoL/eikpcLgB2YyQfLlHkmt4U2drnObspQxLotitpxDE06+Z2VzBUIcWZ/xADXKcroyiCP1VAzhud2RgcPOCNfRQ8LYWZGl3xOc17DfLpqPnKNq1m03ydA0zBNiNNfr1RoZZMJ3YScvIb7eajyW85nKenwx093VAyAeHK/xF0jUEaRPsgq2GaHNa1lVszd0EDzIFt9/qhqePfXqOizQDe8N/X91ZHGhoAhzt/FAgDcg/CPMo/t2Ia6y7Xpy9EwtCDOGcDJFhvFv2XoHZfhdSmwd7VpGmbtaMznAG5hwIjnBB9Fl8HiRUYWhoEi03aTtcHSeSm4RxunSpgBr3yczmEtHdifipm5Mm94/NB4lPNjsP2LQM19Ab8iTofy1LwTmRyZnfn8r0ANbpIj2/b5Ksxbu5khjXNd5j1lh180bwvDl4DwK7Q64zEM/wCl0/JT8QwfhMuJEGxc0z6EXXn4d2EuQnzC04LXhec1a769Xu9pi0qTifCclcMH4iMuuk6Rurns9wkZ3VQCGy4NB113+amxOBL8RmOjW8rE3KufaQ1+VuwHzTAyxZUlfHik0NFg0W8h6X8gqbFdqWB4aXgaiNYPMjY/nKfxfCvqfyw/wuJzXiW7gRpbdVw7I4dghxcXmbk3J3uNNDtdLBHABch1PRMllc00AtJheKhwF5kfLn1/ZBcV7OtqAvZZ+sbHf0VbgOEPpOLc0tkltjYaAE7LR0TESfvaNfsITwIXZoiig5294LEYev3VTxSBoQBey1GFx5qNy0y2nycfGR1yjf3TO0PCGvY57R4heR019Y+iXBwcgyUnOtsJ+t0SaRkrBIBqhBpBpDYnsF3hzOxRfUPNpcPefom4TsI6iHOqun+y8j1Ej2WhwvEy10GnUB5d27/ZT4tzqjSf5tEtu1z2gNI8mvIjoYPnokw/EcZE+mkeg+X4VFmwsBF8/wA3WNxfAyR/LDpGxIv7xCzVZxBINiLEdVqMViKtNxYWAkG8OAm2ok3291SccYHRUALTo4HXoevKy3XB+IyPf2Uxu9j9lnJmAbKtZVgg3MXt0v0Vy1p115j/AHVEaoa105pIIERGm5Wnw2GcAMpBsOabxqR3ahp2CExthMFMEfdj6pUKDhqbIotLRLnNA5l1h6oR3EqTpY2qzMQQPiEnYAkAKg7x5IwYo6/FmhxEn0XFRF/PXyKSk+ztTc7kKAuwpA1OyL0RAtGcLva07cx5DdHVsWWiMs+eiowEXR4i8awesCVn8ZwpznF8XolzI6jimn/iNiOsx5o51GbtM+tvNUjajHTPh63HyMj5hcp411B86sNnbCOYVFNhnsNOFFFbqrKvwllRwMXbuN+jhv8AVAVcO+lf8IM2uBvI3HkUfW4g5twbOggxYjl9UVTxALZgzYGYj29U/DYuSAZSLB9fX7JXaoPF4qSx4vuBA2jca+qY7Hnu3scA4u/DswwQMp5gON1aDCUTTDC0sILjmaRmGaPDBtAIkearKnCBcUnhxAmHFrXRzBJgnnoeiJhoY5nBpNBK55rRBjGtptDC05RycRmPMkBQ/wAh5GUGSbtc5145Om6jqlDHDAq3l4PrcRTGydVYN7xjvCx8k65nFvrNvdX/AGf4th6GIc97O8dbKRBaDE5gDYkGRy35FZSlhhNySOSNFMEjby5KDPweWRha76osc4Y4EL3PhvEG1abajSfGJ8Qh3qJKnfh5BEG41ENPoQJVPwOsxtGm5xY0loytzN8DYs0k6mNTHpubGji+8JyPa4A3ykEDeC4amF5PPh3xyOoaA/mq1rHhwGqrjh20RkaIA6z7ndAVq/z+f5Kx4rNQ+ASGctTPr05FVFdua32CFMg1GZ2/NHvRQ/4cl2eR97A+6IOHbv8Afy5fRDuqZdz+R+f3AUDsXsSPvofVTMrnbJhDTuFNUbB9PprJi3+yZTd4rwPuxjY689UM/FnlB32jqPJDtcWunny0tsjCM1qml3RX+UkRNjr97q94VhG06YbSiB5z6yb+izXB8cHVIOYAbtAMHYwRELT1qj2RUaW1KY1IEPbzJizhz0I6qpxQcO5/4nFwVXxx2IN6bh4daZptJI/ocRM9N/ksviu3+JoPAim+nyc2CP6bEGVuOL4tjqYqMe0GLE/ARrDyAcv923ksZx7jlEsd31Fhqtgd26zpNx427EXDrtMi6l4DK8Br4g4bbaj6evqoOJB95rsv0VFxPtJTquBNHuwdQ05gDs6nI8O8s05RcoHEiGWILXDwkHwm/I6HmNvYqqfju8cSKbGtmzRJHlJJPqrfA8ca2gaT6LXtLpJktd1uNxs7beQtzhY2xOYcp0IO9mv6WdkOcmzqpuEcCYaLsTiHFlBrsgDYz1XxJYybCBEuMxOmsA4/iHe1CQDTpkgBmZzsosNXG53krU9rcGBw7BGkS6kzNMiDmqEukgSJs4FYhavDhuK/1jrqQPD++aivtndW2onuWNpsEDU/1EwZd7BUfFatNhPe05B0OUexOqrqPE6jBDXmNhqPnopqfEK1Rwbn11MNAAFy4mNAJPoqN/A5g8yOeK3J1B+if21gBV1dzXOJa6oGnT8/mkiq/EH5jkdDdBNyQLSep19UkwYGcjRppEzDqhE8BcYFIWrXKLaiCgxVbKOuyKLFW8UN2+RUbFSGOIuG6fGMzqQj6pOplOpYpzdzHLb2US6s07XUqfSv8BjWuZlOrbtHLmB039FMMU4/iN+sT+qpeH1IdM/ubWUw4e9zwIdD3ZWug5SSYEO0OoRsO6KC3Ftk/JR3xlx0XqXH8SaHCMMyBmrCXOjxQZcb+TgPVedPW+/i1XFI4XD7NZ9AGhYBWnCspjLxuSSfshT2HUmlINTw1S0qBdoCfJWpIAsoNqIBStK67DOGoI8wutYksOFhIjeH4V1V7WNF3H0G5J6ASfReodnMKxmGIpkluaM2zyIzHqLfLovM8JiC1pa0QX2c7ctt4ByBOvO3r6JhscynRY2QG0wBrIJ1c61jeb9Vgf1d2rmMYLonQDnXM/IAeZV/wnKHE9Nz9v5V7mDWzpBkqv4vwuWurMMzLnbWHLyjRV/D8a/FVDlBFNjS6N3HQTy1JjotLhalmN5C/rt6XXn+Jw8uAkDX+9QJHQHkfFXrZWytzM6rDmsHfsfv6IUMGY3+/PVehNwlGsyMgyu8WkfFfNKqavYWll8L6gdeCSCJi0iEdmPjBIfY+aTMsvViPvzXcJgauItSbmjUmzfVxWvwPY+ixsPHeGZkyPSxVrgcAyi3LTblbJMX1Pn5JknEmNBEep8dv5SWqnB8CZTpFrBJNyTBcDAtI2kafVCtrObdjsrvKWno5u4+fIrQYlmXxD1/VUHHIaDVHw/i5DbN06qHDIZXa63+UiAjL4LJ8a4m/DHPTZ4Hk5qINmPEZsh/0kHM0gbkEWKxfabGMqd2WTAzQ1whzATPdwdWg5iIkCSOS9A4h3FSm41u8ysGb+Xlz8vxWgZifdYXG4mm57gwBrZhoe6T6mIJ9hdegcIjwkjA4kteN9LB6fnqVQY10jCW7tO3VZ6lci8SrPDsIbfXdL/K8x8LfQZj8giDg3ttLZ5SJ/7lqsKz2aS5RuKGo+5Cp5HBw0Ws7F46nUpVMHXju33bsWnoehgjl5aZ/j/An4Ssab77tds5uzh9CNiucG7vP/NqOox8L2tzjNP42yCB1E+S9HxHDqePwvdirTqPb/w6rDIDwPhduAREjlfUJvtDcBiKFhjtwQRR6jw8kQN7VniF5OiD4Kf9VT5Uwf8AycPZvVdq4B7appOBa8OyEHYzC7xL/iOA0bDR5NEBXUxEjmxDY6nyH8mlGboCUKklCSmZUy05oUjU2U9BpdaZUKExeHDx1GiJe1REJHRte3K7ZOa4g2FVDAP5fMKJ1MjY+yu2sRQpGFWu4W3k5SPaTzCzLmkbEctvVegfwxxTn4+lRPipVhLmG7Q6mO8Y8DZwLW3HNYris94ZERAHlsVv/wCCmGzY4P2p0apPqQwfkqLEsDMw6KWw3RQX8X8d3nE3t/8Araxo8yMx/wC4KlFFWPbqpQdxCu41Kofnv4GuaCABaXA7BVFCu5rh4g9jjAcLQToHN1H3BKsOGzsiGR25pRp2F2oRAolS05bP+ylqZshyCXaAdTZZfGh2YhxLiDBOoB3AKnY7FNYOyIuwgxRZ9bV/T4iGXBt+WnyU1PGMIkmDe4++qzDKsiEcBTY2HZnOOsWHkLXWcjc+E2wkI5jGxWno0t7EcwrKti3PidBYAWAAsAAsfgeItb8Ji/Mz6/stDgsdPxC2kxb1/VW0eNilcO2bThsfzZDIcwEDZazA8fNKmKdFoEmXPd8RcegMAbbqzxPEC2k6/ifFNvTN8Th5Nn3CyjXRdWeHqd5iabTpLY8rElUPF+EwOkE1d0Bz3Hm6qoX+aKzwmKeGFl6kgDwtbjGVO5DSNAMvSGi3y+iKweID6bXgyCAZWF7XccLnuptcMrbTMCd79D9FTdmuJOpV6f8AMcaeYZxfKRpJ2MTPosM/gz/ZxI80896vDcDzKsTjG58g2Glr1SvXDCCdDvyi8qLiNUtYXtvlEwN27xztf0UXFKo7p39riPMCRHv815zwft9Uw5AqZe5H4TOcDkzf3t5KtwmAkxDS9g1HLqjyTNjIB5r0DA8YDzHO/MEfmsl2txhwLgRNTD1pGXVzDF2ifiaQbA6RE2CyHaHtG6lUig/wsrVTTc3Q0/wjqPE5sdI2QXHu2xxeHFOoyHhwOYHwmAROU3B8RWgwvB3ska+rYdxzHQoEuKZRA0KNwHa+nTcS6agBIaCNWnSYPIx6LMve19Qn4WOM3MwNgOfJBAonBYbOfFJHIan9B1Wojw7ISXN5qnfIXCitHhoe3wvOVtrTBiNJUVbAue60jqiMO9rWC2UDRoumVOKOJtA8xP1t8kfDYDE4knIKrmdP7P2UN7mt3T38LblADpdz59DFvZM4Hxd2Fqh7dNHN5gfQjYqKpxKoRGaJ5AD5gIWFqsJgJewMOLcHDl4fE0gGQB2Zi2Pa/ieFrgYijUaMRTaJbB8YjwxaMzSRbkCNgsbWq5zm/wBQB+Qn5yh8ZRkSF3BkZY5fT9tPZAwjHYXECKQ2Kpp8LtFkcHtzBPhdToSWhpRLUtep3eZ+Sk+nNgXjOJJAAhwk2NlX1OLgnw0y0ec/NVzMOZAzW+nopnOl2UiIEROwWJbipW7PPqrNzGdFZ06wcJCcGSo+HUbchsj20VqMPIXxNc7chQHUDQTG4bRGtpSPJQtCLFUJ7rSIWuAdRPmtL2DxP+HrNqRFOqKlAkCA1xyVWSdNWER/UFRV8I4atI8wQij2iDcI3CBhDhWbVzzvuI2tl+arOItEkIaNbICNC6nWVh+M4nvK9V/+p7j7koehiMpmJ5Xi+x3mOSI4rhiKzhGvi9D9lCkNGviPIWHvuqWRpY8joVOaQQFp+HcacRlawPL9ModnvaGhsyQf9iosR2SrfjFPDMgZRiKjWOjUnITnJn+lU+D4zUpB3dvdTzCD3biyQdQSNdB7IN9STJ/f1KjO7R7i4n11StaApqlINJbna4gkAtkjXUEgGPTdN7v+qfdMmStFw7ss2qxrxVsdsoDhzHxKTFC+TRv2SOcG6lUzsG5hEge4/NG0sXUEZQ4N/ERp+iu39n3BobmDwLDMI/VVlfgz2XaC0/0mPmLfIJkmGmb77f4QBK126dSxrn3Y8tcL6GD6jy5K94Zx2C0l2V4t082nbyKzDKozQ4Q7mfC73Gvsju4zC8z1i/kdHD59EyOYxgtIBB3B2K46ahaKpUnYffOVC6qeaqaPEu7Aa5riAIsLj3MldxfH6bR4fG7lEAeZ/RWrGcPmBe5uu5u7+uqBct0Fox2ndTp5XvsGljOmbb75LD8bx2Z9i0iNQST5E7obHcTfVPiMAaAaISPP2Ve5uHjL24dlBxBPwU0F7g3tDdJwdzKkp0iYi5O0hRZOsedlJQDc3iJjp+6DoE4o5nDXNPjgbbEyNRc6/qrSliWBoBY3loAT6CEPSwlgZeGjc5Wz5i8qPFMa3xSSN8p0+SiOIeaQSTe6PeS4k9eu9x+fsUxw32T+GPyAObD2nUPzEEciM1r+shE1eOMdLf8ACUHN3J70D/vWojxr8FhmiSPXlq2jzve1ELGyPNO891X94MpcDIGsAyPMajzXKNdr/hM/X2RzOJ4Zp/8AaUQf6H1gfk9A8RxeEeD3dB9OpaHCq4t6yH356KPFxyXN32aen3KIcOwjQqTKq7PBzAQHSQOV4A9reoQ1V7gSO8cDyJmx6qEueCCbgctI002S4vHNxFUKrbzT4ocvNHVcVUk5WyNrLqY2pbU+miSD7dP/ALilyN6IBzW/6zPOP3UhqWmQYG36FBALrWqBSlZVq8IBAjSAjDYKv4FXpsAGIcWNjwua3PfYObII56q7ZhKVUju8Xh76NqNq0XehOZp91oRxXD90a/AaBVxgfZpVwcpJRHEeEvoFufLD5yua5r2ujWC09RrzQ7VaMcyQZmGx4KO626FXmCxPeNgnxAQRzA3TMTwem4yRBBmQIPrGqrmOgTy/K6XCOPuc7JUAIA+PQjzjX71WcxuEdHIDDz1rxUuKQOHe5Kv47wFzabnufmIkzENjZoaNCskvWW1KT2lpLXTYh0wQdoMBVPEuxVB1Mim3u36tOYkHoZm3lCr5JTYEjaPPx8VLjobFeeALpapsXgn0nljxDhtrPUEajqEXhezeIqQW0nQbguhoI6ZolJYRVWhaXsiwlxdFmiJ6u/aUOzsZiiRNOAd8zTHoDJWowXDm0WBgGmp0JO5KsuHR535r0CiYl9NrqiDdJtNdzQkai0Cr0BjsNT+J5AHUiPZ2/kqn/NsOww0E9Q0AH6fRX9UgiCAQdiLIP/K6IBhjfFrb6cvRQ5cJmdmY1t+ITmvbVOtZziPG31BlaC1vuT5nb0VaGc/1Wmq9m2H4XOHqCoW9mWzdziNhbTqVXS4HEyOzHU/BSmzxNFBZwu5JZ1eHs7FSBdnM6321vCdU7Ni2V5HOQPlCA3h2IN93byRPaYhzVPh8CXXMNbzdYenNWeHpUaZkODndY16NCLwvAmtMu8Z6i3su43g7XXZ4HDSIAPn+qI7g87mFxPwQjimE1fxQWLxdrm5+4KA/xZJiSPvcKV/Ba03bPXMFYcO4JlE1IPQbeZ3UeDhkzjly14nQJ5kjYLu12m406HWbaxBM2i/+6r3VHvMAw0axYLQ4yhnY5vT6XWYrViRlFmj0UnikBicwbjLQ+CFh3Z7PO0+tiABDUK+ofvmkXCExyqwKU1opPrvmD0TGVCE1JKAngckU3EW1HqEkIup1pMoXJKMwNMTmqaagc0IxvSeimfXIBEQSmndK7XQIvK0mZME3jcT16KAPdTMtPlvqhGvIvKLr4gZAD8bTMwIja4dB22XAlpBCbkO3JXFNzqrMxEG8AggGLEtPnyUtLEOYYcDYAkGLA6Gdwl2Tpuex42Dh7kTPy+fQK8xeHiB0+552UjCzynEBodqVHmY0MOiBxFYd0SN7e9lFwKjOcnoPzP1CDxOE7t5DT4XAEN5FWvBqcUwecn5/oArpjnS4rvCso+aiGmx6c0fToBdxGJ7gtcTLCQCzcnZzBzE3G/mosTjskADM93wt/MnYdV3C4KDnec9Q77N6MGwR8TGMQ3s/n0/tNjOTvK1rU2vykta6CC0kAxBkFp2uiKNeRcCd4JI11Wb4kX0Zq07t1qU9j/WOR5x5q34dWD2Ne1sBwBLTqJ8vqsrisE6AkHbqrGOTMFZlhsQPKw+q4KoIggHzH0kKMN3B6WJB8ilkOb7F+dlDbpqNEU66FNq4Jh0GU87/AEVdiMI5uunPZWmUg8vvpqqerwVxqd655tJDTmcb2N3GGjoANN1b4HHyteGONgnnuok0LSCRoo3MUNV4aJcQANzYIPjvGu5hrQC83voBz6kqrfiC8A1ahJ1ywA2fRXeK4jHh7buVEbAXCzsruliWP+Fwd5H8lI4LPd6wmRblvPmi6TnNg5jG2Uk+8qFHxyvfZ6H7f2udhjyKtgBumFqDp413MR1An0yo6k/MNCPNW2G4hDOcrTR6H8pR3xObumFq5lU5YkKasUJQZE6nQLiABJOgCl7tEYPDnMDYQRqYvrA3J8kOWQRsLidkrWlxpFHs+Do6DvuPTdUXEOw73vlr2tBkkmTf2t5dFssk30nz+a4BB3WHm4hNI0sebHjy8lcsha02NFlqH8OqV5qPdMRGUEfWfZT/APpxR3qPGn4m63k3bvZajvTsAPOUi5x2HsPzKr+0d1UrRZf/ANOcOf8A5H/8zL+7VBX/AIZtj+XUcLavEidvgH31WzLoGgd9B9/YTBiDGtvKB5JO1cOacAsKf4fsbZ1dxcNctMZZ3Al0pLWlw5JJ3au6plryvBN+M8gFLiqY7iYEktkxffdJJXGFALZP+qjuPfHmFVkpoSSURSwt7/D9o7h//wCsemVllZ8S1b5fmUkkfhv+aPj9FDxf7ZWf4x8Q8vzKrxVPegSYFNsCTHwg6eaSSmYr35PNCh90eSt+AmX1CbnwiTcx4rT6BXjV1JW2E/ZCjy++VC8SDPL8lDXdlpOy2htotHlCSSNOP9J3l9kxnvDzR/Z+qXUzmJd5mefNFv19QkksAPeKuD7oRdHlss7iap78tk5c+kmNG7ep911JHwv7zfMfVJL7qzXbAfzm/wBg+rlQ03JJK2xn7zvNBh/bCkefv2Wh7O0wTBAPnfZJJQotZW+YSS+6r9zANAFGUklvQANlTJKbDi6SSa7Zc1Rv1U9SmC1kgGXs1/uSSUDiP+O5Hg99BdpXmGiTEuMbSIgwrrgdQmgwkknKLm53SSWKerOP3kawaonCjwjzP5JJKO9SY90zHHXzUGIPhHr9AupJvNK7mhCUkklyGv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72595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Prohlédni si obrázky.  Znáš tuto pohádku?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Vyprávějte si ji společně pomocí obrázků. Procvičujte pojmy velký, malý, menší, nejmenší.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0074"/>
            <a:ext cx="3076868" cy="221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1" t="64344"/>
          <a:stretch/>
        </p:blipFill>
        <p:spPr bwMode="auto">
          <a:xfrm>
            <a:off x="327233" y="1707654"/>
            <a:ext cx="1368152" cy="122029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65755" r="39135" b="1788"/>
          <a:stretch/>
        </p:blipFill>
        <p:spPr bwMode="auto">
          <a:xfrm>
            <a:off x="2164904" y="1729928"/>
            <a:ext cx="1473696" cy="12202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63624" r="73130" b="2216"/>
          <a:stretch/>
        </p:blipFill>
        <p:spPr bwMode="auto">
          <a:xfrm>
            <a:off x="4108941" y="1729928"/>
            <a:ext cx="1391699" cy="12202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270" r="71118" b="65862"/>
          <a:stretch/>
        </p:blipFill>
        <p:spPr bwMode="auto">
          <a:xfrm>
            <a:off x="327233" y="3335714"/>
            <a:ext cx="1364447" cy="116370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4" t="36450" r="1981" b="36519"/>
          <a:stretch/>
        </p:blipFill>
        <p:spPr bwMode="auto">
          <a:xfrm>
            <a:off x="1868159" y="3335714"/>
            <a:ext cx="1413823" cy="1178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7" t="1927" r="30214" b="68142"/>
          <a:stretch/>
        </p:blipFill>
        <p:spPr bwMode="auto">
          <a:xfrm>
            <a:off x="3453409" y="3335715"/>
            <a:ext cx="2054695" cy="11927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40153" y="1241927"/>
            <a:ext cx="307686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Které věci patří medvědí rodince? Určujte, která z věcí patří tátovi medvědovi, mamince medvědici a malému medvíďátku.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63722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Poznáš levou a pravou stranu?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6624" y="1248256"/>
            <a:ext cx="356225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Jakou barvu má obtisk pravé ruky a jakou obtisk levé ruky?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Procvičujte společně: zvedni levou ruku, chytni si pravé ucho, zakryj si pravé oko, unož levou nohu, stoupni si na pravou nohu, dojdi do levého zadního rohu…</a:t>
            </a:r>
          </a:p>
        </p:txBody>
      </p:sp>
      <p:pic>
        <p:nvPicPr>
          <p:cNvPr id="5" name="Picture 2" descr="C:\Users\kopcanova\AppData\Local\Microsoft\Windows\Temporary Internet Files\Content.IE5\DRYE72BI\MP90043946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0"/>
          <a:stretch/>
        </p:blipFill>
        <p:spPr bwMode="auto">
          <a:xfrm>
            <a:off x="395536" y="2736662"/>
            <a:ext cx="4531128" cy="210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08104" y="1028501"/>
            <a:ext cx="288032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Levá a pravá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Levá, pravá, levá, pravá,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 se chodí do světa,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to splete, můj ty světe,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 je velký popleta.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Levá, pravá, levá, pravá,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nahoru i ze vrátek,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to splete, můj ty světe,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ť se vrátí nazpátek.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kopcanova\AppData\Local\Microsoft\Windows\Temporary Internet Files\Content.IE5\Y03D9M1F\MC90044132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97" y="3654750"/>
            <a:ext cx="1392453" cy="13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opcanova\AppData\Local\Microsoft\Windows\Temporary Internet Files\Content.IE5\HAJFUP6N\MC90044132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861"/>
            <a:ext cx="1573425" cy="15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6408"/>
            <a:ext cx="91440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Procvičujeme pojmy – první, poslední, před, za …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1791"/>
            <a:ext cx="4911676" cy="36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10" y="1203598"/>
            <a:ext cx="30243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Prohlédněte si obrázek. O jakou pohádku se jedná? Zkuste ji převyprávět. </a:t>
            </a:r>
          </a:p>
          <a:p>
            <a:endParaRPr lang="cs-CZ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Odpovídejte na otázky:</a:t>
            </a:r>
          </a:p>
          <a:p>
            <a:endParaRPr lang="cs-CZ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Kdo zasadil řepu?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Kdo přišel k řepě jako první?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Kdo se držel vnučky?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Kdo stojí jako poslední?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Kdo stojí hned za kočičkou?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 koho volala vnučka?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Kdo přiběhl hned po babičce?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 kterou stranu jde kouř z komína?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Která z postaviček má vousy?</a:t>
            </a:r>
          </a:p>
        </p:txBody>
      </p:sp>
      <p:sp>
        <p:nvSpPr>
          <p:cNvPr id="6" name="Tlačítko akce: Zvuk 5">
            <a:hlinkClick r:id="rId4" highlightClick="1"/>
          </p:cNvPr>
          <p:cNvSpPr/>
          <p:nvPr/>
        </p:nvSpPr>
        <p:spPr>
          <a:xfrm>
            <a:off x="2476364" y="4506216"/>
            <a:ext cx="504056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0851" y="45062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Píseň o veliké řepě: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1" y="430887"/>
            <a:ext cx="5857453" cy="6372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Orientace na řádku, ve sloupci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65419"/>
              </p:ext>
            </p:extLst>
          </p:nvPr>
        </p:nvGraphicFramePr>
        <p:xfrm>
          <a:off x="1763688" y="1419622"/>
          <a:ext cx="6096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62422" y="1490375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ŘÁDEK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314550" y="1606531"/>
            <a:ext cx="305122" cy="169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552220" y="59057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SLOUPEC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7236296" y="990680"/>
            <a:ext cx="144016" cy="284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kopcanova\AppData\Local\Microsoft\Windows\Temporary Internet Files\Content.IE5\Y03D9M1F\MC90044170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55" y="1486385"/>
            <a:ext cx="808200" cy="8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pcanova\AppData\Local\Microsoft\Windows\Temporary Internet Files\Content.IE5\HAJFUP6N\MC90008838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21" y="1427762"/>
            <a:ext cx="802297" cy="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pcanova\AppData\Local\Microsoft\Windows\Temporary Internet Files\Content.IE5\I7CUYJIQ\MC9004118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47" y="1486385"/>
            <a:ext cx="911159" cy="6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pcanova\AppData\Local\Microsoft\Windows\Temporary Internet Files\Content.IE5\HAJFUP6N\MC90044171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09" y="143048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pcanova\AppData\Local\Microsoft\Windows\Temporary Internet Files\Content.IE5\DRYE72BI\MC90044139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33143"/>
            <a:ext cx="1083568" cy="10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pcanova\AppData\Local\Microsoft\Windows\Temporary Internet Files\Content.IE5\Y03D9M1F\MC9003969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5173">
            <a:off x="4489400" y="2288757"/>
            <a:ext cx="675544" cy="9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pcanova\AppData\Local\Microsoft\Windows\Temporary Internet Files\Content.IE5\Y03D9M1F\MC90035610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22" y="2471350"/>
            <a:ext cx="979550" cy="6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opcanova\AppData\Local\Microsoft\Windows\Temporary Internet Files\Content.IE5\DRYE72BI\MM900185571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47" y="2281623"/>
            <a:ext cx="10763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opcanova\AppData\Local\Microsoft\Windows\Temporary Internet Files\Content.IE5\Y03D9M1F\MC900436255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90" y="2401432"/>
            <a:ext cx="1098062" cy="7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kopcanova\AppData\Local\Microsoft\Windows\Temporary Internet Files\Content.IE5\HAJFUP6N\MC900440408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71784"/>
            <a:ext cx="869677" cy="8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kopcanova\AppData\Local\Microsoft\Windows\Temporary Internet Files\Content.IE5\Y03D9M1F\MC90033147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09" y="3384986"/>
            <a:ext cx="811423" cy="7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kopcanova\AppData\Local\Microsoft\Windows\Temporary Internet Files\Content.IE5\HAJFUP6N\MC90040785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21" y="3278351"/>
            <a:ext cx="691580" cy="8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kopcanova\AppData\Local\Microsoft\Windows\Temporary Internet Files\Content.IE5\HAJFUP6N\MC900113450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49" y="3384986"/>
            <a:ext cx="593278" cy="6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kopcanova\AppData\Local\Microsoft\Windows\Temporary Internet Files\Content.IE5\Y03D9M1F\MC900441736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47" y="3335511"/>
            <a:ext cx="791362" cy="7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19672" y="4312503"/>
            <a:ext cx="880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Pojmenujte společně obrázky na všech řádcích.  Co je to řádek? Co je to sloupec? Ukazujte první řádek, poslední sloupec,…Dávejte si hádanky: který obrázek na řádek nepatří, kde najdeš slona, který obrázek je poslední  ve druhém sloupci, atd. Pracujte podobně  se svými obrázky na lavici. </a:t>
            </a:r>
          </a:p>
        </p:txBody>
      </p:sp>
      <p:pic>
        <p:nvPicPr>
          <p:cNvPr id="2073" name="Picture 25" descr="C:\Users\kopcanova\AppData\Local\Microsoft\Windows\Temporary Internet Files\Content.IE5\DRYE72BI\MC900438041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31" y="2297648"/>
            <a:ext cx="939552" cy="9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430887"/>
            <a:ext cx="248376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4.6 Pro šikulky.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5684"/>
            <a:ext cx="4331526" cy="324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5684"/>
            <a:ext cx="3707457" cy="324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7" y="4587973"/>
            <a:ext cx="85060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Hledej rozdíly 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obrázcích, zkus je dokreslit. Opakuj si, co je vpravo, vlevo, nahoře, dole, velké, malé,…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40323" y="627534"/>
            <a:ext cx="1080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/ 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48248" y="4522686"/>
            <a:ext cx="194421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ottom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10097" y="2691565"/>
            <a:ext cx="64807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26635" y="1131590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wall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39905" y="3982639"/>
            <a:ext cx="176419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basket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096476"/>
            <a:ext cx="172819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ear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bed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29" y="1131590"/>
            <a:ext cx="4671839" cy="32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339905" y="2691565"/>
            <a:ext cx="8008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5292080" y="627534"/>
            <a:ext cx="0" cy="400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940152" y="4522686"/>
            <a:ext cx="0" cy="400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8318723" y="2891620"/>
            <a:ext cx="6457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395536" y="2891620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8" idx="3"/>
          </p:cNvCxnSpPr>
          <p:nvPr/>
        </p:nvCxnSpPr>
        <p:spPr>
          <a:xfrm>
            <a:off x="1979712" y="1296531"/>
            <a:ext cx="2376264" cy="18512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7" idx="1"/>
          </p:cNvCxnSpPr>
          <p:nvPr/>
        </p:nvCxnSpPr>
        <p:spPr>
          <a:xfrm flipH="1" flipV="1">
            <a:off x="5692464" y="3219822"/>
            <a:ext cx="1647441" cy="9628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6" idx="1"/>
          </p:cNvCxnSpPr>
          <p:nvPr/>
        </p:nvCxnSpPr>
        <p:spPr>
          <a:xfrm flipH="1">
            <a:off x="6156176" y="1331645"/>
            <a:ext cx="1370459" cy="5920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36383"/>
              </p:ext>
            </p:extLst>
          </p:nvPr>
        </p:nvGraphicFramePr>
        <p:xfrm>
          <a:off x="179511" y="1338351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1.Který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obrázek je první?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jablíčko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banán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beruška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pomeranč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obrázek je hned za jablíčkem?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žádný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banán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beruška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pomeranč</a:t>
                      </a:r>
                      <a:endParaRPr lang="cs-CZ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obrázek je poslední?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jablíčko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banán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beruška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pomeranč</a:t>
                      </a:r>
                      <a:endParaRPr lang="cs-CZ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Který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obrázek do řady nepatří a proč?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jablíčko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banán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8137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beruška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pomeranč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pcanova\AppData\Local\Microsoft\Windows\Temporary Internet Files\Content.IE5\DRYE72BI\MC90044170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4873"/>
            <a:ext cx="507504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pcanova\AppData\Local\Microsoft\Windows\Temporary Internet Files\Content.IE5\HAJFUP6N\MC90041188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37" y="468173"/>
            <a:ext cx="511377" cy="5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pcanova\AppData\Local\Microsoft\Windows\Temporary Internet Files\Content.IE5\Y03D9M1F\MC900441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70"/>
            <a:ext cx="651520" cy="6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pcanova\AppData\Local\Microsoft\Windows\Temporary Internet Files\Content.IE5\DRYE72BI\MC9003469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66" y="348677"/>
            <a:ext cx="899769" cy="8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131590"/>
            <a:ext cx="46085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http://www.ucebnipomucky.eu/?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co=index_pohadky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http://www.fingrcreative.cz/pohadka-o-velike-repe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www.youtube.com/watch?v=K0SmJQ4kfH4&amp;feature=related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olinka.webgarden.cz/hledej-rozdily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www.e-kulecniky.cz/inshop/pictures/store/6038_v.jpg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1208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861</Words>
  <Application>Microsoft Office PowerPoint</Application>
  <PresentationFormat>Předvádění na obrazovce (16:9)</PresentationFormat>
  <Paragraphs>133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4.1 Prostorová orientace</vt:lpstr>
      <vt:lpstr>4.2 Co už víš?  </vt:lpstr>
      <vt:lpstr>4.3 Poznáš levou a pravou stranu? </vt:lpstr>
      <vt:lpstr>4.4 Procvičujeme pojmy – první, poslední, před, za …</vt:lpstr>
      <vt:lpstr>4.5 Orientace na řádku, ve sloupci</vt:lpstr>
      <vt:lpstr>4.6 Pro šikulky. </vt:lpstr>
      <vt:lpstr>4.7 CLIL</vt:lpstr>
      <vt:lpstr>4.8 Test znalostí</vt:lpstr>
      <vt:lpstr>4.9 Použité zdroje, citace</vt:lpstr>
      <vt:lpstr>4.10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254</cp:revision>
  <dcterms:created xsi:type="dcterms:W3CDTF">2010-10-18T18:21:56Z</dcterms:created>
  <dcterms:modified xsi:type="dcterms:W3CDTF">2012-09-23T07:04:14Z</dcterms:modified>
</cp:coreProperties>
</file>