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5" r:id="rId7"/>
    <p:sldId id="262" r:id="rId8"/>
    <p:sldId id="263" r:id="rId9"/>
    <p:sldId id="266" r:id="rId10"/>
    <p:sldId id="267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FF00"/>
    <a:srgbClr val="813763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0" y="-23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wmf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tevbote.cz/domecek-pro-panenky-granada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krenicna2007.unas.cz/fotky_2009/2/018a.JPG" TargetMode="External"/><Relationship Id="rId4" Type="http://schemas.openxmlformats.org/officeDocument/2006/relationships/hyperlink" Target="http://www.predskolaci.cz/wp-content/uploads/2010/11/slunicko-23_sl_111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35597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Zraková diferenciace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5" t="16529" r="15472" b="4302"/>
          <a:stretch/>
        </p:blipFill>
        <p:spPr bwMode="auto">
          <a:xfrm>
            <a:off x="3163442" y="1059582"/>
            <a:ext cx="2902445" cy="3217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236791" y="3674715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Co vidíte na obrázku? K čemu nástroje slouží? Spočítejte 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64991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01 - 06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Zraková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diferenciace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postup při nácviku a procvičování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zrakového vnímání.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56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7579"/>
            <a:ext cx="8388424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3.2 Co už umíme?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4" descr="data:image/jpg;base64,/9j/4AAQSkZJRgABAQAAAQABAAD/2wCEAAkGBhQSERUUExQWFRUVGBcYFxcYGBYWFxgXFxcXFBcUFhQXHCYeFxwjHRUUHy8gIycpLCwsFR4xNTAqNSYrLCkBCQoKDgwOGg8PGi0lHyQpLCosKSwuLCwpLCkpLCwsLCwvLCwtKiwsLC8sLCwpLCovLCwpLSwsLCwsLCwsLCksLP/AABEIAMIBAwMBIgACEQEDEQH/xAAbAAABBQEBAAAAAAAAAAAAAAAEAAIDBQYBB//EAEAQAAEDAgQDBgQEBAQFBQAAAAEAAhEDIQQSMUEFUWEGEyJxgZEyobHwQsHR4QcjYnIUFVLxM5KissIXNENTc//EABsBAAEFAQEAAAAAAAAAAAAAAAMBAgQFBgAH/8QANREAAQQABAMFBwQBBQAAAAAAAQACAxEEEiExBUFREyJhcZEUMoGhscHwBjPR4TQjUmJy8f/aAAwDAQACEQMRAD8A8rKauyuLW2qtdCeFHCe1KEhT2o2gEJTRrVxTCm1NUx5mynIi5UDGybJq5S0aW6vsHVy059EFhMLZTMrZTG26E42nAUmcSxfhVO15nmpcXiMzjymykw1IZmmE8d0JDqrLA1/BB20U5qSD7KGnQAB3TmU8o1QiiAKalQJNlIG5bFMbUIEqHG4u3om7pU3F1rqsrv1T6lZCVH6ojQhk2oXOUOZPemsbJRbSKSnRJEhHUWDJHVdwwDWOUDqmyZdrlyk66jrVV3RDVHpUgTi5RuKaCulKnJBJwSa1dIXLkyEgxdyp0LktrmVdmy4SmykXLuZcXJSXJVxJNSlOS0nhSNChBUjCuTSp2i6MzaIFhuiWuXJifWfKmwLPEEPTElXHDaABlyY40EoCMLsogKt4lXGg3RdXFtkyFT4qoHGyGwJ7lHSok3KtXYYNohw1I9kPRMtCIxNbwBqcTZSAInh1YEX+43Q1dxNxzXKQyg+X1Xc0NTOacnNxHhKAr1fEnsOvVNqssnDRNJtQPqId7k9zbqN7U9NSDLLjXQQpnfDbdQgLkqlZUsnBv1TGCykOy5IoqiEcUXWTcXgHUw3PALhIb+IDYkbTfqkLgCAeaUIYBOhdY1OLE5ck0JJSkAuXJEJhK64phXLkpTSuwnBq5KmhJPypLl1qFcISlIpU9dAT2lMBTilSFPlTB6hAT6QXJitsHQkSjswDSoMFUhnkoa+JzEjZAOpTtgoK780wVEBAUpbAUMElECYiKRkgc0bXYMwHJBAhpBGxTjXMkppCUFWBf4VC90hDjE2KdSfbVNqk61GDEpnfJj3aqIOvZPpNUjQiH4cZJ5qKkyTCmxDoACQpQgmN0SqthShniAiP3vKssb2fqf4ZuJbdmYtcBqwgwCeYJMefmhyTMjy5zVmh5nklawuuhsqQOurXAcKLxmdZvzd/b+q5wbhBq1GgtMkF0f0tEuceQEFT8Z7Q90402tnLHQQQCI9CPdVOO4kWu7GDV3M9E9sZrMVbU6rKLSWtDQByk/8ANqTtqslj6r6jy+oIJ26aD6KybxHvWZtL6ddfkouJ1A7J0B+upt5qDwtzhiO/qTevzSP2pVYZCfEqQt5J+HwznOhoLieX1PJakuAFlCQ5oqWhgX1LMaXEax+a0OC7Ptb4qzpj8I09TurN+KY1uVogeUKkxPGY2HLEMx68v7RAzmVkK/A6jWFzsogTEgm3kq7KtZjMopvdlMlpGYzJBtHQdBAWYLVNwGJdiGlzuvSvuU11DZRgKTKkGpxCsaTbTcq6mykupchVxdhIrkVIJ7U0BOCUJCpGlW/CeCVK8NpsLjNzeB/cdBpuqik2+q9U4Bwo0KbH0a7XggOLS0PbJAzZXS1wHkBpeYVRxbiAwUWawHHawavxoFSMLhzO+uXOqv5qkw/YquaT2/DUbfIYh4/pqAxNtD0uhOz3ZtrxVqYjOynRsWgQ9zz8LBItt7jzW8xfF2Bhc8hsXM7eVp+/cXBdoKdVtME/G8taSBJLREmTbWx69VjB+osY5js7dCRq3cda3uxtzHirg8MiBBafgfla83q4ci5EWkeSgmAvRe2PZ+mG0xTYAXSfCNQAJl0zuDp6rB1uG1GyXU3tbsS0ge62nDuIxY2ESs0vkd1RYiEwvylRU8ISJ2SqUwB5InPFMAdUFUnVWQ1QVCypdSsqKIUgHDeVM+neU5IoHuuuMK5X1Sw4XLlYcMwrqlRrG/E4gDzNlq+M9kQ3CAgfzqeYuIkh7ZPtAuPIhU3ZJ4/xdEf1fODC9VqsDhDhf6z9+qw/6i4vPg8TE2PYd4+OpFeVK74fhGTROLt9l5rwjhIxFOmXT/KcWPIie6IzNg8wSR5OHJajs9hu7o9y+CHd4HcpzuE+0FGUeC06LXmlaXZsuwEAFo6Wn1UDHjNbnPuAP/ELPcQ4scYXMYe5djqDv9SrGDBiEAu3qiq3sHw7N/iHVJl38oGb5DmLoJ529lSdsOyPe4lgwsfC1jmEkZQxuUVHOdqCABz8I5rU9ncMWB8jLnqOMbACWiD1CKwHDg59R0eKo7Xkxtmx56+3JRjjjDiZJQeVAcr0SDCh8TWLyLG4J2GfUpvIJa7LINjAuW77/NOyOe1sC7jDWiSTFhFr6wrjtnwOqMXUJYcrjNOCDnGgDYuXWuAJG6vezfZnEMYHuovaQ3KwEXAJMugtEEzzWow/EYoWsneRZHXnSpZcM4vLQDuq3BdmWU2zW8T/APSD4W7wSPiPyU9swZTytb0gDz6qbjLK1MBhY8FxgOIMX5u0P7KuxOLbhqYAOZ52G5/RBkxcuKNl13sOSEY8mhCLxNQMtInlIJ+armV6jzYtj+6fogcNh6z3Z3Dyb+vTzVnhsI/dwAGzYA8rC6TI1gq7KC6yoeK1YpkEgk2vp1hv5qhIVhxPFZ3W0bYfmUAStnw7DmCAA7nUoJNrmZMc5dcusokxy57e6nuIaLKRRQkiW5eTj1FgkoR4hCDufROpV8pJQlCnJ6c0LpTWlSNbJXJCrDgnBX4mpkZlECSXGABzgXPkAV6PRa3DNFNgpkBokw4uLo8Ti4xF9gBsvNqLAHt8fd3+PxeHr4Rm9lsMLWpuEUa1WtlADnPDru5gEeEchJNlkP1HHM8DvHJ0DTXmXbeSteGuYDtr1v6BUHazjjnO7sHS5/T75IPhld7WMMeFtQlv90Nd+Qv1RLeCOr4vTwy3M42EA3++oV1wrgLmgNPhGeoRInLdkOI3ADT7qkMkUMQYKVkGve++SN7WY0dy003Pf8I7p5cfE+TnbI5iCALSLCVS8I7R1XAsLmAFxmct7AR/MgRabc1adscZVpMdTYwEPALqmoHiAAYR8OaCLk66CCh+Evw1KkAXNNpgiYJuZJFzNvQLsHG8YYOa0mzoRqq7GUZTrSDxOD/mEDSJtpHn5goGkAZBVziMUHMe8WBEDbwjQRzuVQUn2W+w2cxNz70L81Uuq1GWQ5E1W2CjqiYVth+zdeq3Mxnh2lzGyOgcZTpsRHC3NK4NHUkD6pWRueaaL8lDw3s7/iW5qbxLTDmOlvUZXiRcTqBELS4fsXQMENrNLYL2VMpEGbBzWw4GD4mzppsm9k+BOw7nOrioybRllh3DjUaTBF9Y11Wxo4hoHhcHN6GfsrAcZ43iI5i2B9t5OG2u4vY/Xx3V/gsDG9gL268wfzRU/DuyGFaQ5gqZ2ODgS45gRfkA4e/orCriRmIkyJhVvEMeGSQ4iN1RYntK4uLmxOUtJ2PIgc/0Wec3EYx2eRxd5nZWsbY4RTRS1jceHEkRpDhI33EqnfjA0gDxQdhOnUeYQPC+GGrFWoScztObQLmT6Ba6llaIaAOg/RAe1kBoaomr1RN4kGOawm4EHnpyKu8LUaxlzBcP+nSVW8d4c2s3M0RUbofyWS/z+oDc30PO1kRuG9obbNDzCY52XQr1ChSp0/GAASAM2ro2AOw6CAmHGN/D6udcrH8N7RtfAmwFyZ+kXWgocRBEMtzcdf2UCXCvjPftc3KdkHxDCtdUzVHPqH8LSYa3ypts3zMlUVTB0C/O0C9hrHI63G/JavE0KJpO71wZTdYuL+7LtyM8gxbQLB8Tx2EpO7vBF51zTDqQ6tzDNPXTzVzwsPneI2Zr2/4jz6eiq8e0NF6fdWFcZGk/y2t53+m6oMfxAmWtJIOpiPQDYfNRVKjnXcSfND1XgL0XA8JZAczzmPy/Pyln5H5kFVCggkwNSiaqNo4fI2zfEdSdYI0AiytMVim4ZmY7nYIAVYcPHxWPLX35IpjY3sLARaFLSwt5j8h7KavhDt7R9Fl8TjnzmnHTpyTqQnexo4geaSm7jn+aSh5gl1VBC61hJgAk8hc+yIoYcfE8wOQPid5DbzPzVozjLA3KxpaI2sJ5uIMu8ytnicV2PutJ+nqnIKjwKqbkBg/rMfLX5LuNwDaTB48zyYaAIHV0m5/UhFU6r6gHiv0i3ogKmCc1xJk+d56yqaTHTPsWB4D+0opW9JlBrGmo2+85otyAPkrHC8aDRlouDAfwgFs+cICowObDhbW7rnewQeMwYABBdPKB721t0VLI903dkcT4HUeiKw0dFfVONuotJcYics7mJEwLSjsF/EVrnEFs5GOc2QBmOQ+FxbtJF1hMRxM5crTINiPoL/eikpcLgB2YyQfLlHkmt4U2drnObspQxLotitpxDE06+Z2VzBUIcWZ/xADXKcroyiCP1VAzhud2RgcPOCNfRQ8LYWZGl3xOc17DfLpqPnKNq1m03ydA0zBNiNNfr1RoZZMJ3YScvIb7eajyW85nKenwx093VAyAeHK/xF0jUEaRPsgq2GaHNa1lVszd0EDzIFt9/qhqePfXqOizQDe8N/X91ZHGhoAhzt/FAgDcg/CPMo/t2Ia6y7Xpy9EwtCDOGcDJFhvFv2XoHZfhdSmwd7VpGmbtaMznAG5hwIjnBB9Fl8HiRUYWhoEi03aTtcHSeSm4RxunSpgBr3yczmEtHdifipm5Mm94/NB4lPNjsP2LQM19Ab8iTofy1LwTmRyZnfn8r0ANbpIj2/b5Ksxbu5khjXNd5j1lh180bwvDl4DwK7Q64zEM/wCl0/JT8QwfhMuJEGxc0z6EXXn4d2EuQnzC04LXhec1a769Xu9pi0qTifCclcMH4iMuuk6Rurns9wkZ3VQCGy4NB113+amxOBL8RmOjW8rE3KufaQ1+VuwHzTAyxZUlfHik0NFg0W8h6X8gqbFdqWB4aXgaiNYPMjY/nKfxfCvqfyw/wuJzXiW7gRpbdVw7I4dghxcXmbk3J3uNNDtdLBHABch1PRMllc00AtJheKhwF5kfLn1/ZBcV7OtqAvZZ+sbHf0VbgOEPpOLc0tkltjYaAE7LR0TESfvaNfsITwIXZoiig5294LEYev3VTxSBoQBey1GFx5qNy0y2nycfGR1yjf3TO0PCGvY57R4heR019Y+iXBwcgyUnOtsJ+t0SaRkrBIBqhBpBpDYnsF3hzOxRfUPNpcPefom4TsI6iHOqun+y8j1Ej2WhwvEy10GnUB5d27/ZT4tzqjSf5tEtu1z2gNI8mvIjoYPnokw/EcZE+mkeg+X4VFmwsBF8/wA3WNxfAyR/LDpGxIv7xCzVZxBINiLEdVqMViKtNxYWAkG8OAm2ok3291SccYHRUALTo4HXoevKy3XB+IyPf2Uxu9j9lnJmAbKtZVgg3MXt0v0Vy1p115j/AHVEaoa105pIIERGm5Wnw2GcAMpBsOabxqR3ahp2CExthMFMEfdj6pUKDhqbIotLRLnNA5l1h6oR3EqTpY2qzMQQPiEnYAkAKg7x5IwYo6/FmhxEn0XFRF/PXyKSk+ztTc7kKAuwpA1OyL0RAtGcLva07cx5DdHVsWWiMs+eiowEXR4i8awesCVn8ZwpznF8XolzI6jimn/iNiOsx5o51GbtM+tvNUjajHTPh63HyMj5hcp411B86sNnbCOYVFNhnsNOFFFbqrKvwllRwMXbuN+jhv8AVAVcO+lf8IM2uBvI3HkUfW4g5twbOggxYjl9UVTxALZgzYGYj29U/DYuSAZSLB9fX7JXaoPF4qSx4vuBA2jca+qY7Hnu3scA4u/DswwQMp5gON1aDCUTTDC0sILjmaRmGaPDBtAIkearKnCBcUnhxAmHFrXRzBJgnnoeiJhoY5nBpNBK55rRBjGtptDC05RycRmPMkBQ/wAh5GUGSbtc5145Om6jqlDHDAq3l4PrcRTGydVYN7xjvCx8k65nFvrNvdX/AGf4th6GIc97O8dbKRBaDE5gDYkGRy35FZSlhhNySOSNFMEjby5KDPweWRha76osc4Y4EL3PhvEG1abajSfGJ8Qh3qJKnfh5BEG41ENPoQJVPwOsxtGm5xY0loytzN8DYs0k6mNTHpubGji+8JyPa4A3ykEDeC4amF5PPh3xyOoaA/mq1rHhwGqrjh20RkaIA6z7ndAVq/z+f5Kx4rNQ+ASGctTPr05FVFdua32CFMg1GZ2/NHvRQ/4cl2eR97A+6IOHbv8Afy5fRDuqZdz+R+f3AUDsXsSPvofVTMrnbJhDTuFNUbB9PprJi3+yZTd4rwPuxjY689UM/FnlB32jqPJDtcWunny0tsjCM1qml3RX+UkRNjr97q94VhG06YbSiB5z6yb+izXB8cHVIOYAbtAMHYwRELT1qj2RUaW1KY1IEPbzJizhz0I6qpxQcO5/4nFwVXxx2IN6bh4daZptJI/ocRM9N/ksviu3+JoPAim+nyc2CP6bEGVuOL4tjqYqMe0GLE/ARrDyAcv923ksZx7jlEsd31Fhqtgd26zpNx427EXDrtMi6l4DK8Br4g4bbaj6evqoOJB95rsv0VFxPtJTquBNHuwdQ05gDs6nI8O8s05RcoHEiGWILXDwkHwm/I6HmNvYqqfju8cSKbGtmzRJHlJJPqrfA8ca2gaT6LXtLpJktd1uNxs7beQtzhY2xOYcp0IO9mv6WdkOcmzqpuEcCYaLsTiHFlBrsgDYz1XxJYybCBEuMxOmsA4/iHe1CQDTpkgBmZzsosNXG53krU9rcGBw7BGkS6kzNMiDmqEukgSJs4FYhavDhuK/1jrqQPD++aivtndW2onuWNpsEDU/1EwZd7BUfFatNhPe05B0OUexOqrqPE6jBDXmNhqPnopqfEK1Rwbn11MNAAFy4mNAJPoqN/A5g8yOeK3J1B+if21gBV1dzXOJa6oGnT8/mkiq/EH5jkdDdBNyQLSep19UkwYGcjRppEzDqhE8BcYFIWrXKLaiCgxVbKOuyKLFW8UN2+RUbFSGOIuG6fGMzqQj6pOplOpYpzdzHLb2US6s07XUqfSv8BjWuZlOrbtHLmB039FMMU4/iN+sT+qpeH1IdM/ubWUw4e9zwIdD3ZWug5SSYEO0OoRsO6KC3Ftk/JR3xlx0XqXH8SaHCMMyBmrCXOjxQZcb+TgPVedPW+/i1XFI4XD7NZ9AGhYBWnCspjLxuSSfshT2HUmlINTw1S0qBdoCfJWpIAsoNqIBStK67DOGoI8wutYksOFhIjeH4V1V7WNF3H0G5J6ASfReodnMKxmGIpkluaM2zyIzHqLfLovM8JiC1pa0QX2c7ctt4ByBOvO3r6JhscynRY2QG0wBrIJ1c61jeb9Vgf1d2rmMYLonQDnXM/IAeZV/wnKHE9Nz9v5V7mDWzpBkqv4vwuWurMMzLnbWHLyjRV/D8a/FVDlBFNjS6N3HQTy1JjotLhalmN5C/rt6XXn+Jw8uAkDX+9QJHQHkfFXrZWytzM6rDmsHfsfv6IUMGY3+/PVehNwlGsyMgyu8WkfFfNKqavYWll8L6gdeCSCJi0iEdmPjBIfY+aTMsvViPvzXcJgauItSbmjUmzfVxWvwPY+ixsPHeGZkyPSxVrgcAyi3LTblbJMX1Pn5JknEmNBEep8dv5SWqnB8CZTpFrBJNyTBcDAtI2kafVCtrObdjsrvKWno5u4+fIrQYlmXxD1/VUHHIaDVHw/i5DbN06qHDIZXa63+UiAjL4LJ8a4m/DHPTZ4Hk5qINmPEZsh/0kHM0gbkEWKxfabGMqd2WTAzQ1whzATPdwdWg5iIkCSOS9A4h3FSm41u8ysGb+Xlz8vxWgZifdYXG4mm57gwBrZhoe6T6mIJ9hdegcIjwkjA4kteN9LB6fnqVQY10jCW7tO3VZ6lci8SrPDsIbfXdL/K8x8LfQZj8giDg3ttLZ5SJ/7lqsKz2aS5RuKGo+5Cp5HBw0Ws7F46nUpVMHXju33bsWnoehgjl5aZ/j/An4Ssab77tds5uzh9CNiucG7vP/NqOox8L2tzjNP42yCB1E+S9HxHDqePwvdirTqPb/w6rDIDwPhduAREjlfUJvtDcBiKFhjtwQRR6jw8kQN7VniF5OiD4Kf9VT5Uwf8AycPZvVdq4B7appOBa8OyEHYzC7xL/iOA0bDR5NEBXUxEjmxDY6nyH8mlGboCUKklCSmZUy05oUjU2U9BpdaZUKExeHDx1GiJe1REJHRte3K7ZOa4g2FVDAP5fMKJ1MjY+yu2sRQpGFWu4W3k5SPaTzCzLmkbEctvVegfwxxTn4+lRPipVhLmG7Q6mO8Y8DZwLW3HNYris94ZERAHlsVv/wCCmGzY4P2p0apPqQwfkqLEsDMw6KWw3RQX8X8d3nE3t/8Araxo8yMx/wC4KlFFWPbqpQdxCu41Kofnv4GuaCABaXA7BVFCu5rh4g9jjAcLQToHN1H3BKsOGzsiGR25pRp2F2oRAolS05bP+ylqZshyCXaAdTZZfGh2YhxLiDBOoB3AKnY7FNYOyIuwgxRZ9bV/T4iGXBt+WnyU1PGMIkmDe4++qzDKsiEcBTY2HZnOOsWHkLXWcjc+E2wkI5jGxWno0t7EcwrKti3PidBYAWAAsAAsfgeItb8Ji/Mz6/stDgsdPxC2kxb1/VW0eNilcO2bThsfzZDIcwEDZazA8fNKmKdFoEmXPd8RcegMAbbqzxPEC2k6/ifFNvTN8Th5Nn3CyjXRdWeHqd5iabTpLY8rElUPF+EwOkE1d0Bz3Hm6qoX+aKzwmKeGFl6kgDwtbjGVO5DSNAMvSGi3y+iKweID6bXgyCAZWF7XccLnuptcMrbTMCd79D9FTdmuJOpV6f8AMcaeYZxfKRpJ2MTPosM/gz/ZxI80896vDcDzKsTjG58g2Glr1SvXDCCdDvyi8qLiNUtYXtvlEwN27xztf0UXFKo7p39riPMCRHv815zwft9Uw5AqZe5H4TOcDkzf3t5KtwmAkxDS9g1HLqjyTNjIB5r0DA8YDzHO/MEfmsl2txhwLgRNTD1pGXVzDF2ifiaQbA6RE2CyHaHtG6lUig/wsrVTTc3Q0/wjqPE5sdI2QXHu2xxeHFOoyHhwOYHwmAROU3B8RWgwvB3ska+rYdxzHQoEuKZRA0KNwHa+nTcS6agBIaCNWnSYPIx6LMve19Qn4WOM3MwNgOfJBAonBYbOfFJHIan9B1Wojw7ISXN5qnfIXCitHhoe3wvOVtrTBiNJUVbAue60jqiMO9rWC2UDRoumVOKOJtA8xP1t8kfDYDE4knIKrmdP7P2UN7mt3T38LblADpdz59DFvZM4Hxd2Fqh7dNHN5gfQjYqKpxKoRGaJ5AD5gIWFqsJgJewMOLcHDl4fE0gGQB2Zi2Pa/ieFrgYijUaMRTaJbB8YjwxaMzSRbkCNgsbWq5zm/wBQB+Qn5yh8ZRkSF3BkZY5fT9tPZAwjHYXECKQ2Kpp8LtFkcHtzBPhdToSWhpRLUtep3eZ+Sk+nNgXjOJJAAhwk2NlX1OLgnw0y0ec/NVzMOZAzW+nopnOl2UiIEROwWJbipW7PPqrNzGdFZ06wcJCcGSo+HUbchsj20VqMPIXxNc7chQHUDQTG4bRGtpSPJQtCLFUJ7rSIWuAdRPmtL2DxP+HrNqRFOqKlAkCA1xyVWSdNWER/UFRV8I4atI8wQij2iDcI3CBhDhWbVzzvuI2tl+arOItEkIaNbICNC6nWVh+M4nvK9V/+p7j7koehiMpmJ5Xi+x3mOSI4rhiKzhGvi9D9lCkNGviPIWHvuqWRpY8joVOaQQFp+HcacRlawPL9ModnvaGhsyQf9iosR2SrfjFPDMgZRiKjWOjUnITnJn+lU+D4zUpB3dvdTzCD3biyQdQSNdB7IN9STJ/f1KjO7R7i4n11StaApqlINJbna4gkAtkjXUEgGPTdN7v+qfdMmStFw7ss2qxrxVsdsoDhzHxKTFC+TRv2SOcG6lUzsG5hEge4/NG0sXUEZQ4N/ERp+iu39n3BobmDwLDMI/VVlfgz2XaC0/0mPmLfIJkmGmb77f4QBK126dSxrn3Y8tcL6GD6jy5K94Zx2C0l2V4t082nbyKzDKozQ4Q7mfC73Gvsju4zC8z1i/kdHD59EyOYxgtIBB3B2K46ahaKpUnYffOVC6qeaqaPEu7Aa5riAIsLj3MldxfH6bR4fG7lEAeZ/RWrGcPmBe5uu5u7+uqBct0Fox2ndTp5XvsGljOmbb75LD8bx2Z9i0iNQST5E7obHcTfVPiMAaAaISPP2Ve5uHjL24dlBxBPwU0F7g3tDdJwdzKkp0iYi5O0hRZOsedlJQDc3iJjp+6DoE4o5nDXNPjgbbEyNRc6/qrSliWBoBY3loAT6CEPSwlgZeGjc5Wz5i8qPFMa3xSSN8p0+SiOIeaQSTe6PeS4k9eu9x+fsUxw32T+GPyAObD2nUPzEEciM1r+shE1eOMdLf8ACUHN3J70D/vWojxr8FhmiSPXlq2jzve1ELGyPNO891X94MpcDIGsAyPMajzXKNdr/hM/X2RzOJ4Zp/8AaUQf6H1gfk9A8RxeEeD3dB9OpaHCq4t6yH356KPFxyXN32aen3KIcOwjQqTKq7PBzAQHSQOV4A9reoQ1V7gSO8cDyJmx6qEueCCbgctI002S4vHNxFUKrbzT4ocvNHVcVUk5WyNrLqY2pbU+miSD7dP/ALilyN6IBzW/6zPOP3UhqWmQYG36FBALrWqBSlZVq8IBAjSAjDYKv4FXpsAGIcWNjwua3PfYObII56q7ZhKVUju8Xh76NqNq0XehOZp91oRxXD90a/AaBVxgfZpVwcpJRHEeEvoFufLD5yua5r2ujWC09RrzQ7VaMcyQZmGx4KO626FXmCxPeNgnxAQRzA3TMTwem4yRBBmQIPrGqrmOgTy/K6XCOPuc7JUAIA+PQjzjX71WcxuEdHIDDz1rxUuKQOHe5Kv47wFzabnufmIkzENjZoaNCskvWW1KT2lpLXTYh0wQdoMBVPEuxVB1Mim3u36tOYkHoZm3lCr5JTYEjaPPx8VLjobFeeALpapsXgn0nljxDhtrPUEajqEXhezeIqQW0nQbguhoI6ZolJYRVWhaXsiwlxdFmiJ6u/aUOzsZiiRNOAd8zTHoDJWowXDm0WBgGmp0JO5KsuHR535r0CiYl9NrqiDdJtNdzQkai0Cr0BjsNT+J5AHUiPZ2/kqn/NsOww0E9Q0AH6fRX9UgiCAQdiLIP/K6IBhjfFrb6cvRQ5cJmdmY1t+ITmvbVOtZziPG31BlaC1vuT5nb0VaGc/1Wmq9m2H4XOHqCoW9mWzdziNhbTqVXS4HEyOzHU/BSmzxNFBZwu5JZ1eHs7FSBdnM6321vCdU7Ni2V5HOQPlCA3h2IN93byRPaYhzVPh8CXXMNbzdYenNWeHpUaZkODndY16NCLwvAmtMu8Z6i3su43g7XXZ4HDSIAPn+qI7g87mFxPwQjimE1fxQWLxdrm5+4KA/xZJiSPvcKV/Ba03bPXMFYcO4JlE1IPQbeZ3UeDhkzjly14nQJ5kjYLu12m406HWbaxBM2i/+6r3VHvMAw0axYLQ4yhnY5vT6XWYrViRlFmj0UnikBicwbjLQ+CFh3Z7PO0+tiABDUK+ofvmkXCExyqwKU1opPrvmD0TGVCE1JKAngckU3EW1HqEkIup1pMoXJKMwNMTmqaagc0IxvSeimfXIBEQSmndK7XQIvK0mZME3jcT16KAPdTMtPlvqhGvIvKLr4gZAD8bTMwIja4dB22XAlpBCbkO3JXFNzqrMxEG8AggGLEtPnyUtLEOYYcDYAkGLA6Gdwl2Tpuex42Dh7kTPy+fQK8xeHiB0+552UjCzynEBodqVHmY0MOiBxFYd0SN7e9lFwKjOcnoPzP1CDxOE7t5DT4XAEN5FWvBqcUwecn5/oArpjnS4rvCso+aiGmx6c0fToBdxGJ7gtcTLCQCzcnZzBzE3G/mosTjskADM93wt/MnYdV3C4KDnec9Q77N6MGwR8TGMQ3s/n0/tNjOTvK1rU2vykta6CC0kAxBkFp2uiKNeRcCd4JI11Wb4kX0Zq07t1qU9j/WOR5x5q34dWD2Ne1sBwBLTqJ8vqsrisE6AkHbqrGOTMFZlhsQPKw+q4KoIggHzH0kKMN3B6WJB8ilkOb7F+dlDbpqNEU66FNq4Jh0GU87/AEVdiMI5uunPZWmUg8vvpqqerwVxqd655tJDTmcb2N3GGjoANN1b4HHyteGONgnnuok0LSCRoo3MUNV4aJcQANzYIPjvGu5hrQC83voBz6kqrfiC8A1ahJ1ywA2fRXeK4jHh7buVEbAXCzsruliWP+Fwd5H8lI4LPd6wmRblvPmi6TnNg5jG2Uk+8qFHxyvfZ6H7f2udhjyKtgBumFqDp413MR1An0yo6k/MNCPNW2G4hDOcrTR6H8pR3xObumFq5lU5YkKasUJQZE6nQLiABJOgCl7tEYPDnMDYQRqYvrA3J8kOWQRsLidkrWlxpFHs+Do6DvuPTdUXEOw73vlr2tBkkmTf2t5dFssk30nz+a4BB3WHm4hNI0sebHjy8lcsha02NFlqH8OqV5qPdMRGUEfWfZT/APpxR3qPGn4m63k3bvZajvTsAPOUi5x2HsPzKr+0d1UrRZf/ANOcOf8A5H/8zL+7VBX/AIZtj+XUcLavEidvgH31WzLoGgd9B9/YTBiDGtvKB5JO1cOacAsKf4fsbZ1dxcNctMZZ3Al0pLWlw5JJ3au6plryvBN+M8gFLiqY7iYEktkxffdJJXGFALZP+qjuPfHmFVkpoSSURSwt7/D9o7h//wCsemVllZ8S1b5fmUkkfhv+aPj9FDxf7ZWf4x8Q8vzKrxVPegSYFNsCTHwg6eaSSmYr35PNCh90eSt+AmX1CbnwiTcx4rT6BXjV1JW2E/ZCjy++VC8SDPL8lDXdlpOy2htotHlCSSNOP9J3l9kxnvDzR/Z+qXUzmJd5mefNFv19QkksAPeKuD7oRdHlss7iap78tk5c+kmNG7ep911JHwv7zfMfVJL7qzXbAfzm/wBg+rlQ03JJK2xn7zvNBh/bCkefv2Wh7O0wTBAPnfZJJQotZW+YSS+6r9zANAFGUklvQANlTJKbDi6SSa7Zc1Rv1U9SmC1kgGXs1/uSSUDiP+O5Hg99BdpXmGiTEuMbSIgwrrgdQmgwkknKLm53SSWKerOP3kawaonCjwjzP5JJKO9SY90zHHXzUGIPhHr9AupJvNK7mhCUkklyGv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260" y="954088"/>
            <a:ext cx="4234691" cy="3793578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7403" y="931222"/>
            <a:ext cx="387317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Prohlédněte si pozorně domeček na obrázku.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Odpovídejte na otázky: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Jakou barvu má dům?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Kolik je v domě pater?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Kdo v domečku bydlí?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Které zvířátko bydlí nahoře?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Která zvířátka bydlí dole?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Která zvířátka bydlí v prvním patře?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Kdo bydlí napravo od koníka?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Kdo bydlí nalevo od koníka?</a:t>
            </a: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Dávejte si podobné hádanky.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Zkuste si obrázek zakrýt a na otázky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odpovídat zpaměti.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14400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3.3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ojmy řádek, vpravo, vlevo, geometrické tvary, barvy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20646"/>
              </p:ext>
            </p:extLst>
          </p:nvPr>
        </p:nvGraphicFramePr>
        <p:xfrm>
          <a:off x="1259632" y="1485900"/>
          <a:ext cx="6096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Veselý obličej 3"/>
          <p:cNvSpPr/>
          <p:nvPr/>
        </p:nvSpPr>
        <p:spPr>
          <a:xfrm>
            <a:off x="1477219" y="1585181"/>
            <a:ext cx="720080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669146" y="1585181"/>
            <a:ext cx="720080" cy="648072"/>
          </a:xfrm>
          <a:prstGeom prst="smileyFac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eselý obličej 6"/>
          <p:cNvSpPr/>
          <p:nvPr/>
        </p:nvSpPr>
        <p:spPr>
          <a:xfrm>
            <a:off x="3941651" y="1544427"/>
            <a:ext cx="720080" cy="64807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eselý obličej 7"/>
          <p:cNvSpPr/>
          <p:nvPr/>
        </p:nvSpPr>
        <p:spPr>
          <a:xfrm>
            <a:off x="5163294" y="1585181"/>
            <a:ext cx="720080" cy="648072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6372200" y="1616410"/>
            <a:ext cx="720080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rdce 4"/>
          <p:cNvSpPr/>
          <p:nvPr/>
        </p:nvSpPr>
        <p:spPr>
          <a:xfrm>
            <a:off x="1416832" y="2486794"/>
            <a:ext cx="792088" cy="648072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rdce 10"/>
          <p:cNvSpPr/>
          <p:nvPr/>
        </p:nvSpPr>
        <p:spPr>
          <a:xfrm>
            <a:off x="2633142" y="2486794"/>
            <a:ext cx="792088" cy="6480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rdce 12"/>
          <p:cNvSpPr/>
          <p:nvPr/>
        </p:nvSpPr>
        <p:spPr>
          <a:xfrm>
            <a:off x="5112060" y="2542220"/>
            <a:ext cx="792088" cy="648072"/>
          </a:xfrm>
          <a:prstGeom prst="hear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Srdce 13"/>
          <p:cNvSpPr/>
          <p:nvPr/>
        </p:nvSpPr>
        <p:spPr>
          <a:xfrm>
            <a:off x="6320358" y="2522984"/>
            <a:ext cx="792088" cy="648072"/>
          </a:xfrm>
          <a:prstGeom prst="hear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Srdce 14"/>
          <p:cNvSpPr/>
          <p:nvPr/>
        </p:nvSpPr>
        <p:spPr>
          <a:xfrm>
            <a:off x="3905647" y="2512318"/>
            <a:ext cx="792088" cy="648072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1477219" y="3507854"/>
            <a:ext cx="720080" cy="576064"/>
          </a:xfrm>
          <a:prstGeom prst="rightArrow">
            <a:avLst/>
          </a:prstGeom>
          <a:solidFill>
            <a:srgbClr val="7030A0"/>
          </a:soli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6408204" y="3500983"/>
            <a:ext cx="720080" cy="576064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3941651" y="3467844"/>
            <a:ext cx="72008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>
            <a:off x="5184068" y="3467844"/>
            <a:ext cx="720080" cy="576064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/>
          <p:cNvSpPr/>
          <p:nvPr/>
        </p:nvSpPr>
        <p:spPr>
          <a:xfrm>
            <a:off x="2699792" y="3507854"/>
            <a:ext cx="720080" cy="576064"/>
          </a:xfrm>
          <a:prstGeom prst="rightArrow">
            <a:avLst/>
          </a:prstGeom>
          <a:solidFill>
            <a:srgbClr val="7030A0"/>
          </a:solidFill>
          <a:ln>
            <a:solidFill>
              <a:srgbClr val="8137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>
            <a:off x="1475656" y="4344788"/>
            <a:ext cx="792088" cy="57606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Rovnoramenný trojúhelník 23"/>
          <p:cNvSpPr/>
          <p:nvPr/>
        </p:nvSpPr>
        <p:spPr>
          <a:xfrm>
            <a:off x="3982244" y="4350543"/>
            <a:ext cx="792088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>
            <a:off x="5148064" y="4370784"/>
            <a:ext cx="792088" cy="576064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>
            <a:off x="6372200" y="4344788"/>
            <a:ext cx="792088" cy="576064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ovnoramenný trojúhelník 26"/>
          <p:cNvSpPr/>
          <p:nvPr/>
        </p:nvSpPr>
        <p:spPr>
          <a:xfrm>
            <a:off x="2699792" y="4443958"/>
            <a:ext cx="792088" cy="57606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504714" y="957279"/>
            <a:ext cx="8460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Pozorně si prohlédněte první obrázek. Hledejte stejný obrázek v řádku. Vysvětlete. Procvičujte si pojmy: vpravo od, vedle, pod, nad, mezi…(např.: Jaký obrázek leží pod modrou šipkou?)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58548"/>
            <a:ext cx="41177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3.4 Popletené obrázky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11" y="3509788"/>
            <a:ext cx="1804895" cy="1393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883" y="1725563"/>
            <a:ext cx="2148234" cy="1611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748" y="3124421"/>
            <a:ext cx="2376721" cy="178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4" y="1725563"/>
            <a:ext cx="2597318" cy="1459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366" y="3484758"/>
            <a:ext cx="2048097" cy="1396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105" y="843208"/>
            <a:ext cx="2774701" cy="176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472" y="3509788"/>
            <a:ext cx="1393379" cy="1393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4175" y="987574"/>
            <a:ext cx="4718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Pozorně si prohlédněte obrázky. Není zde nějaká chyba? Jaká?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1" y="430887"/>
            <a:ext cx="9025805" cy="772711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3.5 Stejná písmena vybarvěte stejnou barvou.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Umíte písmena pojmenovat? Která písmena nemají dvojici?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94750"/>
              </p:ext>
            </p:extLst>
          </p:nvPr>
        </p:nvGraphicFramePr>
        <p:xfrm>
          <a:off x="755576" y="1491630"/>
          <a:ext cx="7776864" cy="2678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368152"/>
                <a:gridCol w="1121267"/>
                <a:gridCol w="1182989"/>
                <a:gridCol w="936104"/>
                <a:gridCol w="1008112"/>
                <a:gridCol w="1080120"/>
              </a:tblGrid>
              <a:tr h="1368152">
                <a:tc>
                  <a:txBody>
                    <a:bodyPr/>
                    <a:lstStyle/>
                    <a:p>
                      <a:endParaRPr lang="cs-CZ" sz="8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6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6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sz="80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L</a:t>
                      </a:r>
                      <a:endParaRPr lang="cs-CZ" sz="80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cs-CZ" sz="80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cs-CZ" sz="80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cs-CZ" sz="80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sz="80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907704" y="1491630"/>
            <a:ext cx="11528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69013" y="1491630"/>
            <a:ext cx="9252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24328" y="1512106"/>
            <a:ext cx="8114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355781" y="1495470"/>
            <a:ext cx="8691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457700" y="1499310"/>
            <a:ext cx="8691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508104" y="1512107"/>
            <a:ext cx="9829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433816" y="1523060"/>
            <a:ext cx="92525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endParaRPr lang="cs-CZ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299677" y="2796624"/>
            <a:ext cx="9252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3.6 Něco pro šikovné. Říkej nahlas, co je na obrázku.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opcanova\AppData\Local\Microsoft\Windows\Temporary Internet Files\Content.IE5\HAJFUP6N\MC900413618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12" y="1104480"/>
            <a:ext cx="1529849" cy="117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pcanova\AppData\Local\Microsoft\Windows\Temporary Internet Files\Content.IE5\I7CUYJIQ\MC90042838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376" y="3903506"/>
            <a:ext cx="864170" cy="108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pcanova\AppData\Local\Microsoft\Windows\Temporary Internet Files\Content.IE5\I7CUYJIQ\MC9004400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932" y="1050737"/>
            <a:ext cx="902879" cy="90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860" y="1050737"/>
            <a:ext cx="922630" cy="92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kopcanova\AppData\Local\Microsoft\Windows\Temporary Internet Files\Content.IE5\HAJFUP6N\MC90041354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061278"/>
            <a:ext cx="1549822" cy="144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kopcanova\AppData\Local\Microsoft\Windows\Temporary Internet Files\Content.IE5\I7CUYJIQ\MC90033231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866" y="1086722"/>
            <a:ext cx="1108128" cy="9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kopcanova\AppData\Local\Microsoft\Windows\Temporary Internet Files\Content.IE5\Y03D9M1F\MC900441280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13" y="2602689"/>
            <a:ext cx="1529848" cy="152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kopcanova\AppData\Local\Microsoft\Windows\Temporary Internet Files\Content.IE5\I7CUYJIQ\MC90025065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476" y="856687"/>
            <a:ext cx="1764020" cy="14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90555" y="464906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ryba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835860" y="203900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dům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99865" y="200130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medvěd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657393" y="2308495"/>
            <a:ext cx="1344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počítadlo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92661" y="2303140"/>
            <a:ext cx="8262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brýle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995797" y="203534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bubínek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426722" y="3317091"/>
            <a:ext cx="633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pila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587747" y="4649061"/>
            <a:ext cx="1278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692961" y="2553741"/>
            <a:ext cx="3528392" cy="7743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783570" y="2493736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156323" y="2493735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9881" y="2509761"/>
            <a:ext cx="1008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638267" y="4325895"/>
            <a:ext cx="4183296" cy="64633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Pokus se ve slovech najít písmena z rámečku a barevně je ve slovech označit.</a:t>
            </a:r>
          </a:p>
        </p:txBody>
      </p:sp>
    </p:spTree>
    <p:extLst>
      <p:ext uri="{BB962C8B-B14F-4D97-AF65-F5344CB8AC3E}">
        <p14:creationId xmlns:p14="http://schemas.microsoft.com/office/powerpoint/2010/main" val="31024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03666"/>
              </p:ext>
            </p:extLst>
          </p:nvPr>
        </p:nvGraphicFramePr>
        <p:xfrm>
          <a:off x="1429382" y="2282750"/>
          <a:ext cx="6480720" cy="14630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296144"/>
                <a:gridCol w="1296144"/>
                <a:gridCol w="1296144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kopcanova\AppData\Local\Microsoft\Windows\Temporary Internet Files\Content.IE5\I7CUYJIQ\MC9004368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494" y="2283718"/>
            <a:ext cx="1217290" cy="121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pcanova\AppData\Local\Microsoft\Windows\Temporary Internet Files\Content.IE5\DRYE72BI\MC900441720[2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74007"/>
            <a:ext cx="1155576" cy="115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pcanova\AppData\Local\Microsoft\Windows\Temporary Internet Files\Content.IE5\Y03D9M1F\MC900411886[2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571750"/>
            <a:ext cx="1224136" cy="1106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kopcanova\AppData\Local\Microsoft\Windows\Temporary Internet Files\Content.IE5\I7CUYJIQ\MC90043691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30" y="2513073"/>
            <a:ext cx="1114891" cy="1164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kopcanova\AppData\Local\Microsoft\Windows\Temporary Internet Files\Content.IE5\DRYE72BI\MC9002153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369436"/>
            <a:ext cx="885776" cy="1164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10494" y="98757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39329" y="1725482"/>
            <a:ext cx="112639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strawberry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17540" y="1736279"/>
            <a:ext cx="86409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orange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11960" y="1717044"/>
            <a:ext cx="792088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banana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460057" y="1717043"/>
            <a:ext cx="72008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plum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827042" y="1736279"/>
            <a:ext cx="669752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pear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10494" y="4226271"/>
            <a:ext cx="50405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319144" y="4226271"/>
            <a:ext cx="57606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last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79304" y="4553842"/>
            <a:ext cx="648072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356348" y="4525267"/>
            <a:ext cx="86409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se šipkou 14"/>
          <p:cNvCxnSpPr>
            <a:stCxn id="10" idx="0"/>
          </p:cNvCxnSpPr>
          <p:nvPr/>
        </p:nvCxnSpPr>
        <p:spPr>
          <a:xfrm flipV="1">
            <a:off x="1662522" y="3939902"/>
            <a:ext cx="173174" cy="2863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11" idx="0"/>
          </p:cNvCxnSpPr>
          <p:nvPr/>
        </p:nvCxnSpPr>
        <p:spPr>
          <a:xfrm flipH="1" flipV="1">
            <a:off x="7380312" y="3939902"/>
            <a:ext cx="226864" cy="2863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2" idx="0"/>
          </p:cNvCxnSpPr>
          <p:nvPr/>
        </p:nvCxnSpPr>
        <p:spPr>
          <a:xfrm flipV="1">
            <a:off x="3603340" y="3939902"/>
            <a:ext cx="608620" cy="613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3" idx="0"/>
          </p:cNvCxnSpPr>
          <p:nvPr/>
        </p:nvCxnSpPr>
        <p:spPr>
          <a:xfrm flipV="1">
            <a:off x="4788396" y="3939902"/>
            <a:ext cx="671661" cy="585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775261"/>
              </p:ext>
            </p:extLst>
          </p:nvPr>
        </p:nvGraphicFramePr>
        <p:xfrm>
          <a:off x="179511" y="1357486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Které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písmeno je první?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písmeno je poslední?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Které písmeno na obrázku není?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lang="cs-CZ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Kolik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písmen je na obrázku: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rgbClr val="660066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059832" y="469399"/>
            <a:ext cx="3744416" cy="70788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4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59633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31590"/>
            <a:ext cx="835292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http://www.kotevbote.cz/domecek-pro-panenky-granada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www.predskolaci.cz/wp-content/uploads/2010/11/slunicko-23_sl_1110.jpg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krenicna2007.unas.cz/fotky_2009/2/018a.JPG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</p:spTree>
    <p:extLst>
      <p:ext uri="{BB962C8B-B14F-4D97-AF65-F5344CB8AC3E}">
        <p14:creationId xmlns:p14="http://schemas.microsoft.com/office/powerpoint/2010/main" val="1208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699</Words>
  <Application>Microsoft Office PowerPoint</Application>
  <PresentationFormat>Předvádění na obrazovce (16:9)</PresentationFormat>
  <Paragraphs>149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3.1 Zraková diferenciace</vt:lpstr>
      <vt:lpstr>3.2 Co už umíme?</vt:lpstr>
      <vt:lpstr>3.3 Pojmy řádek, vpravo, vlevo, geometrické tvary, barvy </vt:lpstr>
      <vt:lpstr>3.4 Popletené obrázky </vt:lpstr>
      <vt:lpstr>3.5 Stejná písmena vybarvěte stejnou barvou.        Umíte písmena pojmenovat? Která písmena nemají dvojici? </vt:lpstr>
      <vt:lpstr>3.6 Něco pro šikovné. Říkej nahlas, co je na obrázku.</vt:lpstr>
      <vt:lpstr>3.7 CLIL</vt:lpstr>
      <vt:lpstr>3.8 Test znalostí</vt:lpstr>
      <vt:lpstr>3.9 Použité zdroje, citace</vt:lpstr>
      <vt:lpstr>3.10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252</cp:revision>
  <dcterms:created xsi:type="dcterms:W3CDTF">2010-10-18T18:21:56Z</dcterms:created>
  <dcterms:modified xsi:type="dcterms:W3CDTF">2012-09-23T07:02:53Z</dcterms:modified>
</cp:coreProperties>
</file>