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5" r:id="rId7"/>
    <p:sldId id="262" r:id="rId8"/>
    <p:sldId id="263" r:id="rId9"/>
    <p:sldId id="266" r:id="rId10"/>
    <p:sldId id="267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763"/>
    <a:srgbClr val="660066"/>
    <a:srgbClr val="FFFF99"/>
    <a:srgbClr val="99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0" y="-3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23.9.2012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23.9.2012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12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43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1.wmf"/><Relationship Id="rId5" Type="http://schemas.openxmlformats.org/officeDocument/2006/relationships/image" Target="../media/image36.wmf"/><Relationship Id="rId10" Type="http://schemas.openxmlformats.org/officeDocument/2006/relationships/image" Target="../media/image40.jpeg"/><Relationship Id="rId4" Type="http://schemas.openxmlformats.org/officeDocument/2006/relationships/image" Target="../media/image35.png"/><Relationship Id="rId9" Type="http://schemas.openxmlformats.org/officeDocument/2006/relationships/image" Target="../media/image39.wmf"/><Relationship Id="rId14" Type="http://schemas.openxmlformats.org/officeDocument/2006/relationships/image" Target="../media/image4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jpeg"/><Relationship Id="rId7" Type="http://schemas.openxmlformats.org/officeDocument/2006/relationships/image" Target="../media/image4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wmf"/><Relationship Id="rId4" Type="http://schemas.openxmlformats.org/officeDocument/2006/relationships/image" Target="../media/image53.gif"/><Relationship Id="rId9" Type="http://schemas.openxmlformats.org/officeDocument/2006/relationships/image" Target="../media/image5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60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wmf"/><Relationship Id="rId11" Type="http://schemas.openxmlformats.org/officeDocument/2006/relationships/image" Target="../media/image66.wmf"/><Relationship Id="rId5" Type="http://schemas.openxmlformats.org/officeDocument/2006/relationships/image" Target="../media/image62.wmf"/><Relationship Id="rId10" Type="http://schemas.openxmlformats.org/officeDocument/2006/relationships/image" Target="../media/image65.wmf"/><Relationship Id="rId4" Type="http://schemas.openxmlformats.org/officeDocument/2006/relationships/image" Target="../media/image61.png"/><Relationship Id="rId9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pohadka-melnik.cz/pic/kasparek11.gi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naturfoto.cz/fotografie/sevcik/kos-cerny--xxxkos_dsg8311.jpg" TargetMode="External"/><Relationship Id="rId4" Type="http://schemas.openxmlformats.org/officeDocument/2006/relationships/hyperlink" Target="http://upload.wikimedia.org/wikipedia/commons/thumb/f/fc/Neus1.jpg/200px-Neus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865094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 Sluchová diferenciace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Hana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87" y="4527947"/>
            <a:ext cx="3078113" cy="607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657" y="1059582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51520" y="4022739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Co je na obrázku? Vytleskej.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300192" y="3407186"/>
            <a:ext cx="2252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RÁ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KOS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NÍ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ČEK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6660232" y="3807296"/>
            <a:ext cx="0" cy="3431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7604943" y="3807296"/>
            <a:ext cx="0" cy="3431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876256" y="3407186"/>
            <a:ext cx="478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/>
              <a:t>.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449210" y="2387084"/>
            <a:ext cx="245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812360" y="3394927"/>
            <a:ext cx="596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7596335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757851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01 - 06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Sluchová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diferenciace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postup při nácviku a procvičování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sluchového vnímání.</a:t>
                      </a:r>
                      <a:endParaRPr lang="cs-CZ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5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47579"/>
            <a:ext cx="9144000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2.2 Co už umíš? Spoj dvojice slov, která začínají stejnou hláskou.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ata:image/jpg;base64,/9j/4AAQSkZJRgABAQAAAQABAAD/2wCEAAkGBhQSERUUExQWFRUVGBcYFxcYGBYWFxgXFxcXFBcUFhQXHCYeFxwjHRUUHy8gIycpLCwsFR4xNTAqNSYrLCkBCQoKDgwOGg8PGi0lHyQpLCosKSwuLCwpLCkpLCwsLCwvLCwtKiwsLC8sLCwpLCovLCwpLSwsLCwsLCwsLCksLP/AABEIAMIBAwMBIgACEQEDEQH/xAAbAAABBQEBAAAAAAAAAAAAAAAEAAIDBQYBB//EAEAQAAEDAgQDBgQEBAQFBQAAAAEAAhEDIQQSMUEFUWEGEyJxgZEyobHwQsHR4QcjYnIUFVLxM5KissIXNENTc//EABsBAAEFAQEAAAAAAAAAAAAAAAMBAgQFBgAH/8QANREAAQQABAMFBwQBBQAAAAAAAQACAxEEEiExBUFREyJhcZEUMoGhscHwBjPR4TQjUmJy8f/aAAwDAQACEQMRAD8A8rKauyuLW2qtdCeFHCe1KEhT2o2gEJTRrVxTCm1NUx5mynIi5UDGybJq5S0aW6vsHVy059EFhMLZTMrZTG26E42nAUmcSxfhVO15nmpcXiMzjymykw1IZmmE8d0JDqrLA1/BB20U5qSD7KGnQAB3TmU8o1QiiAKalQJNlIG5bFMbUIEqHG4u3om7pU3F1rqsrv1T6lZCVH6ojQhk2oXOUOZPemsbJRbSKSnRJEhHUWDJHVdwwDWOUDqmyZdrlyk66jrVV3RDVHpUgTi5RuKaCulKnJBJwSa1dIXLkyEgxdyp0LktrmVdmy4SmykXLuZcXJSXJVxJNSlOS0nhSNChBUjCuTSp2i6MzaIFhuiWuXJifWfKmwLPEEPTElXHDaABlyY40EoCMLsogKt4lXGg3RdXFtkyFT4qoHGyGwJ7lHSok3KtXYYNohw1I9kPRMtCIxNbwBqcTZSAInh1YEX+43Q1dxNxzXKQyg+X1Xc0NTOacnNxHhKAr1fEnsOvVNqssnDRNJtQPqId7k9zbqN7U9NSDLLjXQQpnfDbdQgLkqlZUsnBv1TGCykOy5IoqiEcUXWTcXgHUw3PALhIb+IDYkbTfqkLgCAeaUIYBOhdY1OLE5ck0JJSkAuXJEJhK64phXLkpTSuwnBq5KmhJPypLl1qFcISlIpU9dAT2lMBTilSFPlTB6hAT6QXJitsHQkSjswDSoMFUhnkoa+JzEjZAOpTtgoK780wVEBAUpbAUMElECYiKRkgc0bXYMwHJBAhpBGxTjXMkppCUFWBf4VC90hDjE2KdSfbVNqk61GDEpnfJj3aqIOvZPpNUjQiH4cZJ5qKkyTCmxDoACQpQgmN0SqthShniAiP3vKssb2fqf4ZuJbdmYtcBqwgwCeYJMefmhyTMjy5zVmh5nklawuuhsqQOurXAcKLxmdZvzd/b+q5wbhBq1GgtMkF0f0tEuceQEFT8Z7Q90402tnLHQQQCI9CPdVOO4kWu7GDV3M9E9sZrMVbU6rKLSWtDQByk/8ANqTtqslj6r6jy+oIJ26aD6KybxHvWZtL6ddfkouJ1A7J0B+upt5qDwtzhiO/qTevzSP2pVYZCfEqQt5J+HwznOhoLieX1PJakuAFlCQ5oqWhgX1LMaXEax+a0OC7Ptb4qzpj8I09TurN+KY1uVogeUKkxPGY2HLEMx68v7RAzmVkK/A6jWFzsogTEgm3kq7KtZjMopvdlMlpGYzJBtHQdBAWYLVNwGJdiGlzuvSvuU11DZRgKTKkGpxCsaTbTcq6mykupchVxdhIrkVIJ7U0BOCUJCpGlW/CeCVK8NpsLjNzeB/cdBpuqik2+q9U4Bwo0KbH0a7XggOLS0PbJAzZXS1wHkBpeYVRxbiAwUWawHHawavxoFSMLhzO+uXOqv5qkw/YquaT2/DUbfIYh4/pqAxNtD0uhOz3ZtrxVqYjOynRsWgQ9zz8LBItt7jzW8xfF2Bhc8hsXM7eVp+/cXBdoKdVtME/G8taSBJLREmTbWx69VjB+osY5js7dCRq3cda3uxtzHirg8MiBBafgfla83q4ci5EWkeSgmAvRe2PZ+mG0xTYAXSfCNQAJl0zuDp6rB1uG1GyXU3tbsS0ge62nDuIxY2ESs0vkd1RYiEwvylRU8ISJ2SqUwB5InPFMAdUFUnVWQ1QVCypdSsqKIUgHDeVM+neU5IoHuuuMK5X1Sw4XLlYcMwrqlRrG/E4gDzNlq+M9kQ3CAgfzqeYuIkh7ZPtAuPIhU3ZJ4/xdEf1fODC9VqsDhDhf6z9+qw/6i4vPg8TE2PYd4+OpFeVK74fhGTROLt9l5rwjhIxFOmXT/KcWPIie6IzNg8wSR5OHJajs9hu7o9y+CHd4HcpzuE+0FGUeC06LXmlaXZsuwEAFo6Wn1UDHjNbnPuAP/ELPcQ4scYXMYe5djqDv9SrGDBiEAu3qiq3sHw7N/iHVJl38oGb5DmLoJ529lSdsOyPe4lgwsfC1jmEkZQxuUVHOdqCABz8I5rU9ncMWB8jLnqOMbACWiD1CKwHDg59R0eKo7Xkxtmx56+3JRjjjDiZJQeVAcr0SDCh8TWLyLG4J2GfUpvIJa7LINjAuW77/NOyOe1sC7jDWiSTFhFr6wrjtnwOqMXUJYcrjNOCDnGgDYuXWuAJG6vezfZnEMYHuovaQ3KwEXAJMugtEEzzWow/EYoWsneRZHXnSpZcM4vLQDuq3BdmWU2zW8T/APSD4W7wSPiPyU9swZTytb0gDz6qbjLK1MBhY8FxgOIMX5u0P7KuxOLbhqYAOZ52G5/RBkxcuKNl13sOSEY8mhCLxNQMtInlIJ+armV6jzYtj+6fogcNh6z3Z3Dyb+vTzVnhsI/dwAGzYA8rC6TI1gq7KC6yoeK1YpkEgk2vp1hv5qhIVhxPFZ3W0bYfmUAStnw7DmCAA7nUoJNrmZMc5dcusokxy57e6nuIaLKRRQkiW5eTj1FgkoR4hCDufROpV8pJQlCnJ6c0LpTWlSNbJXJCrDgnBX4mpkZlECSXGABzgXPkAV6PRa3DNFNgpkBokw4uLo8Ti4xF9gBsvNqLAHt8fd3+PxeHr4Rm9lsMLWpuEUa1WtlADnPDru5gEeEchJNlkP1HHM8DvHJ0DTXmXbeSteGuYDtr1v6BUHazjjnO7sHS5/T75IPhld7WMMeFtQlv90Nd+Qv1RLeCOr4vTwy3M42EA3++oV1wrgLmgNPhGeoRInLdkOI3ADT7qkMkUMQYKVkGve++SN7WY0dy003Pf8I7p5cfE+TnbI5iCALSLCVS8I7R1XAsLmAFxmct7AR/MgRabc1adscZVpMdTYwEPALqmoHiAAYR8OaCLk66CCh+Evw1KkAXNNpgiYJuZJFzNvQLsHG8YYOa0mzoRqq7GUZTrSDxOD/mEDSJtpHn5goGkAZBVziMUHMe8WBEDbwjQRzuVQUn2W+w2cxNz70L81Uuq1GWQ5E1W2CjqiYVth+zdeq3Mxnh2lzGyOgcZTpsRHC3NK4NHUkD6pWRueaaL8lDw3s7/iW5qbxLTDmOlvUZXiRcTqBELS4fsXQMENrNLYL2VMpEGbBzWw4GD4mzppsm9k+BOw7nOrioybRllh3DjUaTBF9Y11Wxo4hoHhcHN6GfsrAcZ43iI5i2B9t5OG2u4vY/Xx3V/gsDG9gL268wfzRU/DuyGFaQ5gqZ2ODgS45gRfkA4e/orCriRmIkyJhVvEMeGSQ4iN1RYntK4uLmxOUtJ2PIgc/0Wec3EYx2eRxd5nZWsbY4RTRS1jceHEkRpDhI33EqnfjA0gDxQdhOnUeYQPC+GGrFWoScztObQLmT6Ba6llaIaAOg/RAe1kBoaomr1RN4kGOawm4EHnpyKu8LUaxlzBcP+nSVW8d4c2s3M0RUbofyWS/z+oDc30PO1kRuG9obbNDzCY52XQr1ChSp0/GAASAM2ro2AOw6CAmHGN/D6udcrH8N7RtfAmwFyZ+kXWgocRBEMtzcdf2UCXCvjPftc3KdkHxDCtdUzVHPqH8LSYa3ypts3zMlUVTB0C/O0C9hrHI63G/JavE0KJpO71wZTdYuL+7LtyM8gxbQLB8Tx2EpO7vBF51zTDqQ6tzDNPXTzVzwsPneI2Zr2/4jz6eiq8e0NF6fdWFcZGk/y2t53+m6oMfxAmWtJIOpiPQDYfNRVKjnXcSfND1XgL0XA8JZAczzmPy/Pyln5H5kFVCggkwNSiaqNo4fI2zfEdSdYI0AiytMVim4ZmY7nYIAVYcPHxWPLX35IpjY3sLARaFLSwt5j8h7KavhDt7R9Fl8TjnzmnHTpyTqQnexo4geaSm7jn+aSh5gl1VBC61hJgAk8hc+yIoYcfE8wOQPid5DbzPzVozjLA3KxpaI2sJ5uIMu8ytnicV2PutJ+nqnIKjwKqbkBg/rMfLX5LuNwDaTB48zyYaAIHV0m5/UhFU6r6gHiv0i3ogKmCc1xJk+d56yqaTHTPsWB4D+0opW9JlBrGmo2+85otyAPkrHC8aDRlouDAfwgFs+cICowObDhbW7rnewQeMwYABBdPKB721t0VLI903dkcT4HUeiKw0dFfVONuotJcYics7mJEwLSjsF/EVrnEFs5GOc2QBmOQ+FxbtJF1hMRxM5crTINiPoL/eikpcLgB2YyQfLlHkmt4U2drnObspQxLotitpxDE06+Z2VzBUIcWZ/xADXKcroyiCP1VAzhud2RgcPOCNfRQ8LYWZGl3xOc17DfLpqPnKNq1m03ydA0zBNiNNfr1RoZZMJ3YScvIb7eajyW85nKenwx093VAyAeHK/xF0jUEaRPsgq2GaHNa1lVszd0EDzIFt9/qhqePfXqOizQDe8N/X91ZHGhoAhzt/FAgDcg/CPMo/t2Ia6y7Xpy9EwtCDOGcDJFhvFv2XoHZfhdSmwd7VpGmbtaMznAG5hwIjnBB9Fl8HiRUYWhoEi03aTtcHSeSm4RxunSpgBr3yczmEtHdifipm5Mm94/NB4lPNjsP2LQM19Ab8iTofy1LwTmRyZnfn8r0ANbpIj2/b5Ksxbu5khjXNd5j1lh180bwvDl4DwK7Q64zEM/wCl0/JT8QwfhMuJEGxc0z6EXXn4d2EuQnzC04LXhec1a769Xu9pi0qTifCclcMH4iMuuk6Rurns9wkZ3VQCGy4NB113+amxOBL8RmOjW8rE3KufaQ1+VuwHzTAyxZUlfHik0NFg0W8h6X8gqbFdqWB4aXgaiNYPMjY/nKfxfCvqfyw/wuJzXiW7gRpbdVw7I4dghxcXmbk3J3uNNDtdLBHABch1PRMllc00AtJheKhwF5kfLn1/ZBcV7OtqAvZZ+sbHf0VbgOEPpOLc0tkltjYaAE7LR0TESfvaNfsITwIXZoiig5294LEYev3VTxSBoQBey1GFx5qNy0y2nycfGR1yjf3TO0PCGvY57R4heR019Y+iXBwcgyUnOtsJ+t0SaRkrBIBqhBpBpDYnsF3hzOxRfUPNpcPefom4TsI6iHOqun+y8j1Ej2WhwvEy10GnUB5d27/ZT4tzqjSf5tEtu1z2gNI8mvIjoYPnokw/EcZE+mkeg+X4VFmwsBF8/wA3WNxfAyR/LDpGxIv7xCzVZxBINiLEdVqMViKtNxYWAkG8OAm2ok3291SccYHRUALTo4HXoevKy3XB+IyPf2Uxu9j9lnJmAbKtZVgg3MXt0v0Vy1p115j/AHVEaoa105pIIERGm5Wnw2GcAMpBsOabxqR3ahp2CExthMFMEfdj6pUKDhqbIotLRLnNA5l1h6oR3EqTpY2qzMQQPiEnYAkAKg7x5IwYo6/FmhxEn0XFRF/PXyKSk+ztTc7kKAuwpA1OyL0RAtGcLva07cx5DdHVsWWiMs+eiowEXR4i8awesCVn8ZwpznF8XolzI6jimn/iNiOsx5o51GbtM+tvNUjajHTPh63HyMj5hcp411B86sNnbCOYVFNhnsNOFFFbqrKvwllRwMXbuN+jhv8AVAVcO+lf8IM2uBvI3HkUfW4g5twbOggxYjl9UVTxALZgzYGYj29U/DYuSAZSLB9fX7JXaoPF4qSx4vuBA2jca+qY7Hnu3scA4u/DswwQMp5gON1aDCUTTDC0sILjmaRmGaPDBtAIkearKnCBcUnhxAmHFrXRzBJgnnoeiJhoY5nBpNBK55rRBjGtptDC05RycRmPMkBQ/wAh5GUGSbtc5145Om6jqlDHDAq3l4PrcRTGydVYN7xjvCx8k65nFvrNvdX/AGf4th6GIc97O8dbKRBaDE5gDYkGRy35FZSlhhNySOSNFMEjby5KDPweWRha76osc4Y4EL3PhvEG1abajSfGJ8Qh3qJKnfh5BEG41ENPoQJVPwOsxtGm5xY0loytzN8DYs0k6mNTHpubGji+8JyPa4A3ykEDeC4amF5PPh3xyOoaA/mq1rHhwGqrjh20RkaIA6z7ndAVq/z+f5Kx4rNQ+ASGctTPr05FVFdua32CFMg1GZ2/NHvRQ/4cl2eR97A+6IOHbv8Afy5fRDuqZdz+R+f3AUDsXsSPvofVTMrnbJhDTuFNUbB9PprJi3+yZTd4rwPuxjY689UM/FnlB32jqPJDtcWunny0tsjCM1qml3RX+UkRNjr97q94VhG06YbSiB5z6yb+izXB8cHVIOYAbtAMHYwRELT1qj2RUaW1KY1IEPbzJizhz0I6qpxQcO5/4nFwVXxx2IN6bh4daZptJI/ocRM9N/ksviu3+JoPAim+nyc2CP6bEGVuOL4tjqYqMe0GLE/ARrDyAcv923ksZx7jlEsd31Fhqtgd26zpNx427EXDrtMi6l4DK8Br4g4bbaj6evqoOJB95rsv0VFxPtJTquBNHuwdQ05gDs6nI8O8s05RcoHEiGWILXDwkHwm/I6HmNvYqqfju8cSKbGtmzRJHlJJPqrfA8ca2gaT6LXtLpJktd1uNxs7beQtzhY2xOYcp0IO9mv6WdkOcmzqpuEcCYaLsTiHFlBrsgDYz1XxJYybCBEuMxOmsA4/iHe1CQDTpkgBmZzsosNXG53krU9rcGBw7BGkS6kzNMiDmqEukgSJs4FYhavDhuK/1jrqQPD++aivtndW2onuWNpsEDU/1EwZd7BUfFatNhPe05B0OUexOqrqPE6jBDXmNhqPnopqfEK1Rwbn11MNAAFy4mNAJPoqN/A5g8yOeK3J1B+if21gBV1dzXOJa6oGnT8/mkiq/EH5jkdDdBNyQLSep19UkwYGcjRppEzDqhE8BcYFIWrXKLaiCgxVbKOuyKLFW8UN2+RUbFSGOIuG6fGMzqQj6pOplOpYpzdzHLb2US6s07XUqfSv8BjWuZlOrbtHLmB039FMMU4/iN+sT+qpeH1IdM/ubWUw4e9zwIdD3ZWug5SSYEO0OoRsO6KC3Ftk/JR3xlx0XqXH8SaHCMMyBmrCXOjxQZcb+TgPVedPW+/i1XFI4XD7NZ9AGhYBWnCspjLxuSSfshT2HUmlINTw1S0qBdoCfJWpIAsoNqIBStK67DOGoI8wutYksOFhIjeH4V1V7WNF3H0G5J6ASfReodnMKxmGIpkluaM2zyIzHqLfLovM8JiC1pa0QX2c7ctt4ByBOvO3r6JhscynRY2QG0wBrIJ1c61jeb9Vgf1d2rmMYLonQDnXM/IAeZV/wnKHE9Nz9v5V7mDWzpBkqv4vwuWurMMzLnbWHLyjRV/D8a/FVDlBFNjS6N3HQTy1JjotLhalmN5C/rt6XXn+Jw8uAkDX+9QJHQHkfFXrZWytzM6rDmsHfsfv6IUMGY3+/PVehNwlGsyMgyu8WkfFfNKqavYWll8L6gdeCSCJi0iEdmPjBIfY+aTMsvViPvzXcJgauItSbmjUmzfVxWvwPY+ixsPHeGZkyPSxVrgcAyi3LTblbJMX1Pn5JknEmNBEep8dv5SWqnB8CZTpFrBJNyTBcDAtI2kafVCtrObdjsrvKWno5u4+fIrQYlmXxD1/VUHHIaDVHw/i5DbN06qHDIZXa63+UiAjL4LJ8a4m/DHPTZ4Hk5qINmPEZsh/0kHM0gbkEWKxfabGMqd2WTAzQ1whzATPdwdWg5iIkCSOS9A4h3FSm41u8ysGb+Xlz8vxWgZifdYXG4mm57gwBrZhoe6T6mIJ9hdegcIjwkjA4kteN9LB6fnqVQY10jCW7tO3VZ6lci8SrPDsIbfXdL/K8x8LfQZj8giDg3ttLZ5SJ/7lqsKz2aS5RuKGo+5Cp5HBw0Ws7F46nUpVMHXju33bsWnoehgjl5aZ/j/An4Ssab77tds5uzh9CNiucG7vP/NqOox8L2tzjNP42yCB1E+S9HxHDqePwvdirTqPb/w6rDIDwPhduAREjlfUJvtDcBiKFhjtwQRR6jw8kQN7VniF5OiD4Kf9VT5Uwf8AycPZvVdq4B7appOBa8OyEHYzC7xL/iOA0bDR5NEBXUxEjmxDY6nyH8mlGboCUKklCSmZUy05oUjU2U9BpdaZUKExeHDx1GiJe1REJHRte3K7ZOa4g2FVDAP5fMKJ1MjY+yu2sRQpGFWu4W3k5SPaTzCzLmkbEctvVegfwxxTn4+lRPipVhLmG7Q6mO8Y8DZwLW3HNYris94ZERAHlsVv/wCCmGzY4P2p0apPqQwfkqLEsDMw6KWw3RQX8X8d3nE3t/8Araxo8yMx/wC4KlFFWPbqpQdxCu41Kofnv4GuaCABaXA7BVFCu5rh4g9jjAcLQToHN1H3BKsOGzsiGR25pRp2F2oRAolS05bP+ylqZshyCXaAdTZZfGh2YhxLiDBOoB3AKnY7FNYOyIuwgxRZ9bV/T4iGXBt+WnyU1PGMIkmDe4++qzDKsiEcBTY2HZnOOsWHkLXWcjc+E2wkI5jGxWno0t7EcwrKti3PidBYAWAAsAAsfgeItb8Ji/Mz6/stDgsdPxC2kxb1/VW0eNilcO2bThsfzZDIcwEDZazA8fNKmKdFoEmXPd8RcegMAbbqzxPEC2k6/ifFNvTN8Th5Nn3CyjXRdWeHqd5iabTpLY8rElUPF+EwOkE1d0Bz3Hm6qoX+aKzwmKeGFl6kgDwtbjGVO5DSNAMvSGi3y+iKweID6bXgyCAZWF7XccLnuptcMrbTMCd79D9FTdmuJOpV6f8AMcaeYZxfKRpJ2MTPosM/gz/ZxI80896vDcDzKsTjG58g2Glr1SvXDCCdDvyi8qLiNUtYXtvlEwN27xztf0UXFKo7p39riPMCRHv815zwft9Uw5AqZe5H4TOcDkzf3t5KtwmAkxDS9g1HLqjyTNjIB5r0DA8YDzHO/MEfmsl2txhwLgRNTD1pGXVzDF2ifiaQbA6RE2CyHaHtG6lUig/wsrVTTc3Q0/wjqPE5sdI2QXHu2xxeHFOoyHhwOYHwmAROU3B8RWgwvB3ska+rYdxzHQoEuKZRA0KNwHa+nTcS6agBIaCNWnSYPIx6LMve19Qn4WOM3MwNgOfJBAonBYbOfFJHIan9B1Wojw7ISXN5qnfIXCitHhoe3wvOVtrTBiNJUVbAue60jqiMO9rWC2UDRoumVOKOJtA8xP1t8kfDYDE4knIKrmdP7P2UN7mt3T38LblADpdz59DFvZM4Hxd2Fqh7dNHN5gfQjYqKpxKoRGaJ5AD5gIWFqsJgJewMOLcHDl4fE0gGQB2Zi2Pa/ieFrgYijUaMRTaJbB8YjwxaMzSRbkCNgsbWq5zm/wBQB+Qn5yh8ZRkSF3BkZY5fT9tPZAwjHYXECKQ2Kpp8LtFkcHtzBPhdToSWhpRLUtep3eZ+Sk+nNgXjOJJAAhwk2NlX1OLgnw0y0ec/NVzMOZAzW+nopnOl2UiIEROwWJbipW7PPqrNzGdFZ06wcJCcGSo+HUbchsj20VqMPIXxNc7chQHUDQTG4bRGtpSPJQtCLFUJ7rSIWuAdRPmtL2DxP+HrNqRFOqKlAkCA1xyVWSdNWER/UFRV8I4atI8wQij2iDcI3CBhDhWbVzzvuI2tl+arOItEkIaNbICNC6nWVh+M4nvK9V/+p7j7koehiMpmJ5Xi+x3mOSI4rhiKzhGvi9D9lCkNGviPIWHvuqWRpY8joVOaQQFp+HcacRlawPL9ModnvaGhsyQf9iosR2SrfjFPDMgZRiKjWOjUnITnJn+lU+D4zUpB3dvdTzCD3biyQdQSNdB7IN9STJ/f1KjO7R7i4n11StaApqlINJbna4gkAtkjXUEgGPTdN7v+qfdMmStFw7ss2qxrxVsdsoDhzHxKTFC+TRv2SOcG6lUzsG5hEge4/NG0sXUEZQ4N/ERp+iu39n3BobmDwLDMI/VVlfgz2XaC0/0mPmLfIJkmGmb77f4QBK126dSxrn3Y8tcL6GD6jy5K94Zx2C0l2V4t082nbyKzDKozQ4Q7mfC73Gvsju4zC8z1i/kdHD59EyOYxgtIBB3B2K46ahaKpUnYffOVC6qeaqaPEu7Aa5riAIsLj3MldxfH6bR4fG7lEAeZ/RWrGcPmBe5uu5u7+uqBct0Fox2ndTp5XvsGljOmbb75LD8bx2Z9i0iNQST5E7obHcTfVPiMAaAaISPP2Ve5uHjL24dlBxBPwU0F7g3tDdJwdzKkp0iYi5O0hRZOsedlJQDc3iJjp+6DoE4o5nDXNPjgbbEyNRc6/qrSliWBoBY3loAT6CEPSwlgZeGjc5Wz5i8qPFMa3xSSN8p0+SiOIeaQSTe6PeS4k9eu9x+fsUxw32T+GPyAObD2nUPzEEciM1r+shE1eOMdLf8ACUHN3J70D/vWojxr8FhmiSPXlq2jzve1ELGyPNO891X94MpcDIGsAyPMajzXKNdr/hM/X2RzOJ4Zp/8AaUQf6H1gfk9A8RxeEeD3dB9OpaHCq4t6yH356KPFxyXN32aen3KIcOwjQqTKq7PBzAQHSQOV4A9reoQ1V7gSO8cDyJmx6qEueCCbgctI002S4vHNxFUKrbzT4ocvNHVcVUk5WyNrLqY2pbU+miSD7dP/ALilyN6IBzW/6zPOP3UhqWmQYG36FBALrWqBSlZVq8IBAjSAjDYKv4FXpsAGIcWNjwua3PfYObII56q7ZhKVUju8Xh76NqNq0XehOZp91oRxXD90a/AaBVxgfZpVwcpJRHEeEvoFufLD5yua5r2ujWC09RrzQ7VaMcyQZmGx4KO626FXmCxPeNgnxAQRzA3TMTwem4yRBBmQIPrGqrmOgTy/K6XCOPuc7JUAIA+PQjzjX71WcxuEdHIDDz1rxUuKQOHe5Kv47wFzabnufmIkzENjZoaNCskvWW1KT2lpLXTYh0wQdoMBVPEuxVB1Mim3u36tOYkHoZm3lCr5JTYEjaPPx8VLjobFeeALpapsXgn0nljxDhtrPUEajqEXhezeIqQW0nQbguhoI6ZolJYRVWhaXsiwlxdFmiJ6u/aUOzsZiiRNOAd8zTHoDJWowXDm0WBgGmp0JO5KsuHR535r0CiYl9NrqiDdJtNdzQkai0Cr0BjsNT+J5AHUiPZ2/kqn/NsOww0E9Q0AH6fRX9UgiCAQdiLIP/K6IBhjfFrb6cvRQ5cJmdmY1t+ITmvbVOtZziPG31BlaC1vuT5nb0VaGc/1Wmq9m2H4XOHqCoW9mWzdziNhbTqVXS4HEyOzHU/BSmzxNFBZwu5JZ1eHs7FSBdnM6321vCdU7Ni2V5HOQPlCA3h2IN93byRPaYhzVPh8CXXMNbzdYenNWeHpUaZkODndY16NCLwvAmtMu8Z6i3su43g7XXZ4HDSIAPn+qI7g87mFxPwQjimE1fxQWLxdrm5+4KA/xZJiSPvcKV/Ba03bPXMFYcO4JlE1IPQbeZ3UeDhkzjly14nQJ5kjYLu12m406HWbaxBM2i/+6r3VHvMAw0axYLQ4yhnY5vT6XWYrViRlFmj0UnikBicwbjLQ+CFh3Z7PO0+tiABDUK+ofvmkXCExyqwKU1opPrvmD0TGVCE1JKAngckU3EW1HqEkIup1pMoXJKMwNMTmqaagc0IxvSeimfXIBEQSmndK7XQIvK0mZME3jcT16KAPdTMtPlvqhGvIvKLr4gZAD8bTMwIja4dB22XAlpBCbkO3JXFNzqrMxEG8AggGLEtPnyUtLEOYYcDYAkGLA6Gdwl2Tpuex42Dh7kTPy+fQK8xeHiB0+552UjCzynEBodqVHmY0MOiBxFYd0SN7e9lFwKjOcnoPzP1CDxOE7t5DT4XAEN5FWvBqcUwecn5/oArpjnS4rvCso+aiGmx6c0fToBdxGJ7gtcTLCQCzcnZzBzE3G/mosTjskADM93wt/MnYdV3C4KDnec9Q77N6MGwR8TGMQ3s/n0/tNjOTvK1rU2vykta6CC0kAxBkFp2uiKNeRcCd4JI11Wb4kX0Zq07t1qU9j/WOR5x5q34dWD2Ne1sBwBLTqJ8vqsrisE6AkHbqrGOTMFZlhsQPKw+q4KoIggHzH0kKMN3B6WJB8ilkOb7F+dlDbpqNEU66FNq4Jh0GU87/AEVdiMI5uunPZWmUg8vvpqqerwVxqd655tJDTmcb2N3GGjoANN1b4HHyteGONgnnuok0LSCRoo3MUNV4aJcQANzYIPjvGu5hrQC83voBz6kqrfiC8A1ahJ1ywA2fRXeK4jHh7buVEbAXCzsruliWP+Fwd5H8lI4LPd6wmRblvPmi6TnNg5jG2Uk+8qFHxyvfZ6H7f2udhjyKtgBumFqDp413MR1An0yo6k/MNCPNW2G4hDOcrTR6H8pR3xObumFq5lU5YkKasUJQZE6nQLiABJOgCl7tEYPDnMDYQRqYvrA3J8kOWQRsLidkrWlxpFHs+Do6DvuPTdUXEOw73vlr2tBkkmTf2t5dFssk30nz+a4BB3WHm4hNI0sebHjy8lcsha02NFlqH8OqV5qPdMRGUEfWfZT/APpxR3qPGn4m63k3bvZajvTsAPOUi5x2HsPzKr+0d1UrRZf/ANOcOf8A5H/8zL+7VBX/AIZtj+XUcLavEidvgH31WzLoGgd9B9/YTBiDGtvKB5JO1cOacAsKf4fsbZ1dxcNctMZZ3Al0pLWlw5JJ3au6plryvBN+M8gFLiqY7iYEktkxffdJJXGFALZP+qjuPfHmFVkpoSSURSwt7/D9o7h//wCsemVllZ8S1b5fmUkkfhv+aPj9FDxf7ZWf4x8Q8vzKrxVPegSYFNsCTHwg6eaSSmYr35PNCh90eSt+AmX1CbnwiTcx4rT6BXjV1JW2E/ZCjy++VC8SDPL8lDXdlpOy2htotHlCSSNOP9J3l9kxnvDzR/Z+qXUzmJd5mefNFv19QkksAPeKuD7oRdHlss7iap78tk5c+kmNG7ep911JHwv7zfMfVJL7qzXbAfzm/wBg+rlQ03JJK2xn7zvNBh/bCkefv2Wh7O0wTBAPnfZJJQotZW+YSS+6r9zANAFGUklvQANlTJKbDi6SSa7Zc1Rv1U9SmC1kgGXs1/uSSUDiP+O5Hg99BdpXmGiTEuMbSIgwrrgdQmgwkknKLm53SSWKerOP3kawaonCjwjzP5JJKO9SY90zHHXzUGIPhHr9AupJvNK7mhCUkklyGv/Z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6" name="Picture 2" descr="C:\Users\kopcanova\AppData\Local\Microsoft\Windows\Temporary Internet Files\Content.IE5\Y03D9M1F\MC9003984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457" y="1626116"/>
            <a:ext cx="1656184" cy="9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pcanova\AppData\Local\Microsoft\Windows\Temporary Internet Files\Content.IE5\DRYE72BI\MC90033578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086" y="3555794"/>
            <a:ext cx="1008112" cy="14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pcanova\AppData\Local\Microsoft\Windows\Temporary Internet Files\Content.IE5\Y03D9M1F\MC90041188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506" y="1505481"/>
            <a:ext cx="1558393" cy="114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opcanova\AppData\Local\Microsoft\Windows\Temporary Internet Files\Content.IE5\HAJFUP6N\MC90041361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4" y="3757146"/>
            <a:ext cx="1602323" cy="123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opcanova\AppData\Local\Microsoft\Windows\Temporary Internet Files\Content.IE5\HAJFUP6N\MC90044173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67" y="1287505"/>
            <a:ext cx="1396227" cy="139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opcanova\AppData\Local\Microsoft\Windows\Temporary Internet Files\Content.IE5\Y03D9M1F\MC900404651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68" y="3408807"/>
            <a:ext cx="1280611" cy="15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opcanova\AppData\Local\Microsoft\Windows\Temporary Internet Files\Content.IE5\DRYE72BI\MC90032445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55149"/>
            <a:ext cx="1136208" cy="114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opcanova\AppData\Local\Microsoft\Windows\Temporary Internet Files\Content.IE5\I7CUYJIQ\MC90011135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057" y="3391618"/>
            <a:ext cx="1508266" cy="163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kopcanova\AppData\Local\Microsoft\Windows\Temporary Internet Files\Content.IE5\HAJFUP6N\MC900326472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5" y="3675507"/>
            <a:ext cx="1857146" cy="135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kopcanova\AppData\Local\Microsoft\Windows\Temporary Internet Files\Content.IE5\DRYE72BI\MC900021386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659" y="1325481"/>
            <a:ext cx="1117813" cy="132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75457" y="2645755"/>
            <a:ext cx="869032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P            D             A            B            K  </a:t>
            </a:r>
            <a:endParaRPr lang="cs-CZ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8670" y="955676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Poznáš i správné písmeno?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817240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2.3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Vytleskej slova,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napiš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správný počet teček pod obrázek. 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342967"/>
              </p:ext>
            </p:extLst>
          </p:nvPr>
        </p:nvGraphicFramePr>
        <p:xfrm>
          <a:off x="539552" y="1131590"/>
          <a:ext cx="6096000" cy="3855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kopcanova\AppData\Local\Microsoft\Windows\Temporary Internet Files\Content.IE5\HAJFUP6N\MC90021542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97" y="1202986"/>
            <a:ext cx="1042411" cy="83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kopcanova\AppData\Local\Microsoft\Windows\Temporary Internet Files\Content.IE5\I7CUYJIQ\MC90033613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490" y="1202986"/>
            <a:ext cx="1374902" cy="83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pcanova\AppData\Local\Microsoft\Windows\Temporary Internet Files\Content.IE5\HAJFUP6N\MC90019354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13" y="1117005"/>
            <a:ext cx="888353" cy="100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pcanova\AppData\Local\Microsoft\Windows\Temporary Internet Files\Content.IE5\I7CUYJIQ\MC90029004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02986"/>
            <a:ext cx="938359" cy="82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opcanova\AppData\Local\Microsoft\Windows\Temporary Internet Files\Content.IE5\HAJFUP6N\MC90032648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411" y="2439892"/>
            <a:ext cx="74385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opcanova\AppData\Local\Microsoft\Windows\Temporary Internet Files\Content.IE5\HAJFUP6N\MC900353705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266" y="2450207"/>
            <a:ext cx="1347203" cy="85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kopcanova\AppData\Local\Microsoft\Windows\Temporary Internet Files\Content.IE5\Y03D9M1F\MC90030487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50207"/>
            <a:ext cx="915315" cy="83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kopcanova\AppData\Local\Microsoft\Windows\Temporary Internet Files\Content.IE5\Y03D9M1F\MC900304877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33556"/>
            <a:ext cx="915315" cy="83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kopcanova\AppData\Local\Microsoft\Windows\Temporary Internet Files\Content.IE5\Y03D9M1F\MC900192269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93" y="3778533"/>
            <a:ext cx="792088" cy="84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kopcanova\AppData\Local\Microsoft\Windows\Temporary Internet Files\Content.IE5\I7CUYJIQ\MC90040771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073" y="3746177"/>
            <a:ext cx="1179388" cy="86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kopcanova\AppData\Local\Microsoft\Windows\Temporary Internet Files\Content.IE5\DRYE72BI\MC900052602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0" y="3783775"/>
            <a:ext cx="1352761" cy="85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C:\Users\kopcanova\AppData\Local\Microsoft\Windows\Temporary Internet Files\Content.IE5\I7CUYJIQ\MC900441850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24" y="2439892"/>
            <a:ext cx="970533" cy="89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76256" y="2916453"/>
            <a:ext cx="2160240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Vytleskej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slova ve sloupcích a zjisti, které slovo do sloupku nepatří.</a:t>
            </a:r>
          </a:p>
          <a:p>
            <a:r>
              <a:rPr lang="cs-CZ" sz="1600" u="sng" dirty="0" smtClean="0">
                <a:latin typeface="Times New Roman" pitchFamily="18" charset="0"/>
                <a:cs typeface="Times New Roman" pitchFamily="18" charset="0"/>
              </a:rPr>
              <a:t>Vyslovuj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slova v řádcích. Co mají společného?  Které slovo na řádek nepatří?</a:t>
            </a:r>
          </a:p>
        </p:txBody>
      </p:sp>
      <p:pic>
        <p:nvPicPr>
          <p:cNvPr id="27" name="Picture 6" descr="C:\Users\kopcanova\AppData\Local\Microsoft\Windows\Temporary Internet Files\Content.IE5\HAJFUP6N\MC90032648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05" y="2423676"/>
            <a:ext cx="74385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ree"/>
          <p:cNvSpPr>
            <a:spLocks noEditPoints="1" noChangeArrowheads="1"/>
          </p:cNvSpPr>
          <p:nvPr/>
        </p:nvSpPr>
        <p:spPr bwMode="auto">
          <a:xfrm>
            <a:off x="2224263" y="3746177"/>
            <a:ext cx="1031208" cy="773785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58548"/>
            <a:ext cx="896448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2.4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Spoj dvojice slov, která </a:t>
            </a:r>
            <a:r>
              <a:rPr lang="cs-CZ" sz="2500" b="1" u="sng" dirty="0">
                <a:latin typeface="Times New Roman" pitchFamily="18" charset="0"/>
                <a:cs typeface="Times New Roman" pitchFamily="18" charset="0"/>
              </a:rPr>
              <a:t>končí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stejnou hláskou.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8" y="1635646"/>
            <a:ext cx="1163960" cy="136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 t="14225" r="15138" b="14223"/>
          <a:stretch/>
        </p:blipFill>
        <p:spPr bwMode="auto">
          <a:xfrm>
            <a:off x="2267744" y="3492588"/>
            <a:ext cx="1299337" cy="13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kopcanova\AppData\Local\Microsoft\Windows\Temporary Internet Files\Content.IE5\I7CUYJIQ\MC90019218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92" y="1615311"/>
            <a:ext cx="1327681" cy="136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opcanova\AppData\Local\Microsoft\Windows\Temporary Internet Files\Content.IE5\I7CUYJIQ\MP90038483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48" y="1584251"/>
            <a:ext cx="1620221" cy="141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kopcanova\AppData\Local\Microsoft\Windows\Temporary Internet Files\Content.IE5\HAJFUP6N\MC90008841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07" y="3920073"/>
            <a:ext cx="1497985" cy="84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kopcanova\AppData\Local\Microsoft\Windows\Temporary Internet Files\Content.IE5\HAJFUP6N\MP900386756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0" y="3615607"/>
            <a:ext cx="1700249" cy="121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kopcanova\AppData\Local\Microsoft\Windows\Temporary Internet Files\Content.IE5\HAJFUP6N\MC90041194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999" y="1347614"/>
            <a:ext cx="1642001" cy="128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kopcanova\AppData\Local\Microsoft\Windows\Temporary Internet Files\Content.IE5\Y03D9M1F\MP900404936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1276" y="3505817"/>
            <a:ext cx="1278493" cy="149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kopcanova\AppData\Local\Microsoft\Windows\Temporary Internet Files\Content.IE5\DRYE72BI\MC900425834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37" y="3131561"/>
            <a:ext cx="1347532" cy="172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C:\Users\kopcanova\AppData\Local\Microsoft\Windows\Temporary Internet Files\Content.IE5\I7CUYJIQ\MC900331609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06" y="1680294"/>
            <a:ext cx="1383495" cy="123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91" y="430887"/>
            <a:ext cx="9133309" cy="637255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2.5 Otevřené pexeso.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013226"/>
              </p:ext>
            </p:extLst>
          </p:nvPr>
        </p:nvGraphicFramePr>
        <p:xfrm>
          <a:off x="1595611" y="1112764"/>
          <a:ext cx="6096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cs-CZ" dirty="0" smtClean="0"/>
                    </a:p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kopcanova\AppData\Local\Microsoft\Windows\Temporary Internet Files\Content.IE5\DRYE72BI\MC9004134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107" y="1131590"/>
            <a:ext cx="932870" cy="9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929" y="2113546"/>
            <a:ext cx="1016644" cy="80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kopcanova\AppData\Local\Microsoft\Windows\Temporary Internet Files\Content.IE5\HAJFUP6N\MC90041077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2113546"/>
            <a:ext cx="827521" cy="85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opcanova\AppData\Local\Microsoft\Windows\Temporary Internet Files\Content.IE5\HAJFUP6N\MP90040162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81419"/>
            <a:ext cx="1440160" cy="83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opcanova\AppData\Local\Microsoft\Windows\Temporary Internet Files\Content.IE5\Y03D9M1F\MC90044139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51" y="2063801"/>
            <a:ext cx="884381" cy="86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opcanova\AppData\Local\Microsoft\Windows\Temporary Internet Files\Content.IE5\DRYE72BI\MC90021542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32" y="2977287"/>
            <a:ext cx="1133039" cy="90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opcanova\AppData\Local\Microsoft\Windows\Temporary Internet Files\Content.IE5\HAJFUP6N\MC90033579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31609"/>
            <a:ext cx="1436159" cy="79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opcanova\AppData\Local\Microsoft\Windows\Temporary Internet Files\Content.IE5\DRYE72BI\MP900434052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37" y="1179147"/>
            <a:ext cx="1437839" cy="79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kopcanova\AppData\Local\Microsoft\Windows\Temporary Internet Files\Content.IE5\HAJFUP6N\MC900407882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89" y="2972626"/>
            <a:ext cx="1211103" cy="8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kopcanova\AppData\Local\Microsoft\Windows\Temporary Internet Files\Content.IE5\Y03D9M1F\MC900433208[1]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0"/>
          <a:stretch/>
        </p:blipFill>
        <p:spPr bwMode="auto">
          <a:xfrm>
            <a:off x="6228184" y="1226408"/>
            <a:ext cx="1440160" cy="75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kopcanova\AppData\Local\Microsoft\Windows\Temporary Internet Files\Content.IE5\I7CUYJIQ\MC900232172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158429"/>
            <a:ext cx="899528" cy="8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66" y="3031609"/>
            <a:ext cx="1270427" cy="79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81819" y="437630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Pojmenujte obrázky. Hledejte obrázky, které se rýmují. Slova můžete vytleskat, psát počet teček podle počtu slabik, hledat slova se stejným počtem slabik nebo hledat slova, která začínají stejnou hláskou.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7596335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2.6 Slovní kopaná. Zkuste si hru </a:t>
            </a:r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společně zahrát.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opcanova\AppData\Local\Microsoft\Windows\Temporary Internet Files\Content.IE5\HAJFUP6N\MP90042773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1590"/>
            <a:ext cx="801615" cy="12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7504" y="2513459"/>
            <a:ext cx="108964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balóne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1331640" y="1733389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C:\Users\kopcanova\AppData\Local\Microsoft\Windows\Temporary Internet Files\Content.IE5\DRYE72BI\MC9003302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23" y="1095336"/>
            <a:ext cx="1803149" cy="135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979712" y="2526989"/>
            <a:ext cx="93610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loka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3381072" y="175394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C:\Users\kopcanova\AppData\Local\Microsoft\Windows\Temporary Internet Files\Content.IE5\DRYE72BI\MC90033799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96" y="1279361"/>
            <a:ext cx="1835201" cy="108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205812" y="2469957"/>
            <a:ext cx="140410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osorože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6084168" y="1833450"/>
            <a:ext cx="61307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 descr="C:\Users\kopcanova\AppData\Local\Microsoft\Windows\Temporary Internet Files\Content.IE5\HAJFUP6N\MP90040341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49243"/>
            <a:ext cx="1453188" cy="96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7020272" y="2447320"/>
            <a:ext cx="93610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itró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30330" y="4649637"/>
            <a:ext cx="60836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ů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</a:p>
        </p:txBody>
      </p:sp>
      <p:pic>
        <p:nvPicPr>
          <p:cNvPr id="3079" name="Picture 7" descr="C:\Users\kopcanova\AppData\Local\Microsoft\Windows\Temporary Internet Files\Content.IE5\Y03D9M1F\MC900334764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0" y="3349131"/>
            <a:ext cx="1326573" cy="121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kopcanova\AppData\Local\Microsoft\Windows\Temporary Internet Files\Content.IE5\I7CUYJIQ\MC900337982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61" y="3092481"/>
            <a:ext cx="1374343" cy="183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3381072" y="4630737"/>
            <a:ext cx="90014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iraf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3082" name="Picture 10" descr="C:\Users\kopcanova\AppData\Local\Microsoft\Windows\Temporary Internet Files\Content.IE5\I7CUYJIQ\MC900193394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20" y="3058797"/>
            <a:ext cx="935990" cy="1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4653588" y="4640082"/>
            <a:ext cx="96734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nana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7236296" y="372387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cxnSp>
        <p:nvCxnSpPr>
          <p:cNvPr id="3084" name="Přímá spojnice se šipkou 3083"/>
          <p:cNvCxnSpPr/>
          <p:nvPr/>
        </p:nvCxnSpPr>
        <p:spPr>
          <a:xfrm flipH="1">
            <a:off x="652327" y="3092481"/>
            <a:ext cx="77491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6" name="Přímá spojnice se šipkou 3085"/>
          <p:cNvCxnSpPr>
            <a:stCxn id="3079" idx="3"/>
          </p:cNvCxnSpPr>
          <p:nvPr/>
        </p:nvCxnSpPr>
        <p:spPr>
          <a:xfrm flipV="1">
            <a:off x="1577923" y="3957419"/>
            <a:ext cx="90157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8" name="Přímá spojnice se šipkou 3087"/>
          <p:cNvCxnSpPr/>
          <p:nvPr/>
        </p:nvCxnSpPr>
        <p:spPr>
          <a:xfrm>
            <a:off x="3831146" y="3996554"/>
            <a:ext cx="1417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0" name="Přímá spojnice se šipkou 3089"/>
          <p:cNvCxnSpPr/>
          <p:nvPr/>
        </p:nvCxnSpPr>
        <p:spPr>
          <a:xfrm>
            <a:off x="6545910" y="4044822"/>
            <a:ext cx="54637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4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475840" y="555526"/>
            <a:ext cx="3040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rhyme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Program Files (x86)\Microsoft Office\MEDIA\CAGCAT10\j018560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14" y="3618221"/>
            <a:ext cx="922630" cy="9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438303" y="4730324"/>
            <a:ext cx="81558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house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962498" y="2780629"/>
            <a:ext cx="112980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mouse</a:t>
            </a:r>
            <a:endParaRPr lang="cs-CZ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kopcanova\AppData\Local\Microsoft\Windows\Temporary Internet Files\Content.IE5\Y03D9M1F\MM90039572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15" y="1254190"/>
            <a:ext cx="1737857" cy="136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276040" y="2816044"/>
            <a:ext cx="93610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cat</a:t>
            </a:r>
            <a:endParaRPr lang="cs-CZ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755260" y="4434034"/>
            <a:ext cx="72008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bat</a:t>
            </a:r>
            <a:endParaRPr lang="cs-CZ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420268" y="3093855"/>
            <a:ext cx="73265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door</a:t>
            </a:r>
            <a:endParaRPr lang="cs-CZ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835694" y="4735293"/>
            <a:ext cx="86409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floor</a:t>
            </a:r>
            <a:endParaRPr lang="cs-CZ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40507" y="2954544"/>
            <a:ext cx="100811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parrot</a:t>
            </a:r>
            <a:endParaRPr lang="cs-CZ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20253" y="3581541"/>
            <a:ext cx="97383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carrot</a:t>
            </a:r>
            <a:endParaRPr lang="cs-CZ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opcanova\AppData\Local\Microsoft\Windows\Temporary Internet Files\Content.IE5\I7CUYJIQ\MP90040660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84" y="1254190"/>
            <a:ext cx="1072704" cy="160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pcanova\AppData\Local\Microsoft\Windows\Temporary Internet Files\Content.IE5\DRYE72BI\MP900401153[1]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8" r="21175"/>
          <a:stretch/>
        </p:blipFill>
        <p:spPr bwMode="auto">
          <a:xfrm>
            <a:off x="7408833" y="635133"/>
            <a:ext cx="1358982" cy="23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pcanova\AppData\Local\Microsoft\Windows\Temporary Internet Files\Content.IE5\HAJFUP6N\MC900433208[1]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7"/>
          <a:stretch/>
        </p:blipFill>
        <p:spPr bwMode="auto">
          <a:xfrm>
            <a:off x="4371569" y="1254190"/>
            <a:ext cx="2312159" cy="136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pcanova\AppData\Local\Microsoft\Windows\Temporary Internet Files\Content.IE5\DRYE72BI\MC90025083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1" y="3618221"/>
            <a:ext cx="1807684" cy="136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opcanova\AppData\Local\Microsoft\Windows\Temporary Internet Files\Content.IE5\DRYE72BI\MC900356547[1]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68"/>
          <a:stretch/>
        </p:blipFill>
        <p:spPr bwMode="auto">
          <a:xfrm>
            <a:off x="2843809" y="3322811"/>
            <a:ext cx="1248492" cy="170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opcanova\AppData\Local\Microsoft\Windows\Temporary Internet Files\Content.IE5\Y03D9M1F\MC900304955[1].wm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6"/>
          <a:stretch/>
        </p:blipFill>
        <p:spPr bwMode="auto">
          <a:xfrm>
            <a:off x="7202729" y="3720040"/>
            <a:ext cx="1272611" cy="5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212162"/>
              </p:ext>
            </p:extLst>
          </p:nvPr>
        </p:nvGraphicFramePr>
        <p:xfrm>
          <a:off x="179510" y="1131590"/>
          <a:ext cx="7185180" cy="384876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1.Kolik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slabik má slovo pomeranč       :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Které slovo má 1 slabiku?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jelen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prase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trpaslík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pes</a:t>
                      </a:r>
                      <a:endParaRPr lang="cs-CZ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Které slovo se rýmuje se slovem kočička           :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strom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mašlička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auto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růže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cs-CZ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Vyjmenujte roční období, kolik mají tato slova slabik?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rgbClr val="813763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opcanova\AppData\Local\Microsoft\Windows\Temporary Internet Files\Content.IE5\DRYE72BI\MC900441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37" y="1203598"/>
            <a:ext cx="361764" cy="36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pcanova\AppData\Local\Microsoft\Windows\Temporary Internet Files\Content.IE5\HAJFUP6N\MC90044066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97" y="3219822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ree"/>
          <p:cNvSpPr>
            <a:spLocks noEditPoints="1" noChangeArrowheads="1"/>
          </p:cNvSpPr>
          <p:nvPr/>
        </p:nvSpPr>
        <p:spPr bwMode="auto">
          <a:xfrm>
            <a:off x="539552" y="3603674"/>
            <a:ext cx="328811" cy="328811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 descr="C:\Users\kopcanova\AppData\Local\Microsoft\Windows\Temporary Internet Files\Content.IE5\HAJFUP6N\MC9001006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78" y="3932485"/>
            <a:ext cx="336325" cy="33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29" y="4098366"/>
            <a:ext cx="571256" cy="3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opcanova\AppData\Local\Microsoft\Windows\Temporary Internet Files\Content.IE5\HAJFUP6N\MP90039049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92" y="4446698"/>
            <a:ext cx="333886" cy="46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opcanova\AppData\Local\Microsoft\Windows\Temporary Internet Files\Content.IE5\DRYE72BI\MC90035615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84480"/>
            <a:ext cx="504056" cy="55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pcanova\AppData\Local\Microsoft\Windows\Temporary Internet Files\Content.IE5\HAJFUP6N\MC900326472[2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51670"/>
            <a:ext cx="534903" cy="39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pcanova\AppData\Local\Microsoft\Windows\Temporary Internet Files\Content.IE5\DRYE72BI\MC90040641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59" y="1895722"/>
            <a:ext cx="442139" cy="69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opcanova\AppData\Local\Microsoft\Windows\Temporary Internet Files\Content.IE5\Y03D9M1F\MC900412048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2194111"/>
            <a:ext cx="360040" cy="72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7596335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1600" y="1347614"/>
            <a:ext cx="648072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www.mspohadka-melnik.cz/pic/kasparek11.gif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upload.wikimedia.org/wikipedia/commons/thumb/f/fc/Neus1.jpg/200px-Neus1.jpg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http://www.naturfoto.cz/fotografie/sevcik/kos-cerny--</a:t>
            </a: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xxxkos_dsg8311.jpg</a:t>
            </a: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</p:txBody>
      </p:sp>
    </p:spTree>
    <p:extLst>
      <p:ext uri="{BB962C8B-B14F-4D97-AF65-F5344CB8AC3E}">
        <p14:creationId xmlns:p14="http://schemas.microsoft.com/office/powerpoint/2010/main" val="1208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630</Words>
  <Application>Microsoft Office PowerPoint</Application>
  <PresentationFormat>Předvádění na obrazovce (16:9)</PresentationFormat>
  <Paragraphs>119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2.1 Sluchová diferenciace</vt:lpstr>
      <vt:lpstr>2.2 Co už umíš? Spoj dvojice slov, která začínají stejnou hláskou.</vt:lpstr>
      <vt:lpstr>2.3 Vytleskej slova, napiš správný počet teček pod obrázek. </vt:lpstr>
      <vt:lpstr>2.4 Spoj dvojice slov, která končí stejnou hláskou. </vt:lpstr>
      <vt:lpstr>2.5 Otevřené pexeso.  </vt:lpstr>
      <vt:lpstr>2.6 Slovní kopaná. Zkuste si hru společně zahrát.</vt:lpstr>
      <vt:lpstr>2.7 CLIL</vt:lpstr>
      <vt:lpstr>2.8 Test znalostí</vt:lpstr>
      <vt:lpstr>2.9 Použité zdroje, citace</vt:lpstr>
      <vt:lpstr>2.10 Anotace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267</cp:revision>
  <dcterms:created xsi:type="dcterms:W3CDTF">2010-10-18T18:21:56Z</dcterms:created>
  <dcterms:modified xsi:type="dcterms:W3CDTF">2012-09-23T07:01:19Z</dcterms:modified>
</cp:coreProperties>
</file>