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6" r:id="rId10"/>
    <p:sldId id="265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33"/>
    <a:srgbClr val="CCFF66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1" d="100"/>
          <a:sy n="101" d="100"/>
        </p:scale>
        <p:origin x="-48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2088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00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kolakov1.sweb.cz/CJ2/vety/druhy1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pravy.estranky.cz/clanky/jazyk-cesky/druhy-vet---test-c_-3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olicka6.sweb.cz/SOUVETI/VETAJEDNODUCHA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kolicka6.sweb.cz/SOUVETI/VETAJEDNODUCHA.htm" TargetMode="External"/><Relationship Id="rId3" Type="http://schemas.openxmlformats.org/officeDocument/2006/relationships/hyperlink" Target="http://media1.mypage.cz/images/media1:4c34684d02703.jpg/otazn%C3%ADk.jpg" TargetMode="External"/><Relationship Id="rId7" Type="http://schemas.openxmlformats.org/officeDocument/2006/relationships/hyperlink" Target="http://www.pripravy.estranky.cz/clanky/jazyk-cesky/druhy-vet---test-c_-3.html" TargetMode="External"/><Relationship Id="rId2" Type="http://schemas.openxmlformats.org/officeDocument/2006/relationships/hyperlink" Target="http://www.magdahankova.cz/wp-content/uploads/2010/08/thumb-otaznik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kolakov1.sweb.cz/CJ2/vety/druhy1.htm" TargetMode="External"/><Relationship Id="rId5" Type="http://schemas.openxmlformats.org/officeDocument/2006/relationships/hyperlink" Target="http://t1.gstatic.com/images?q=tbn:ANd9GcTOdl7uPhtilMCFm4FftOVAFL2x7P-JeMtTIG62Z08dJZbit6WIJs3eUlt-fw" TargetMode="External"/><Relationship Id="rId4" Type="http://schemas.openxmlformats.org/officeDocument/2006/relationships/hyperlink" Target="http://www.mojeskola.estranky.cz/img/picture/25/souvet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053" y="411510"/>
            <a:ext cx="4968552" cy="908507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  Druhy vět + pořádek slov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90256" y="4299942"/>
            <a:ext cx="4121696" cy="360040"/>
          </a:xfrm>
        </p:spPr>
        <p:txBody>
          <a:bodyPr>
            <a:normAutofit/>
          </a:bodyPr>
          <a:lstStyle/>
          <a:p>
            <a:endParaRPr lang="cs-CZ" sz="1200" dirty="0"/>
          </a:p>
          <a:p>
            <a:endParaRPr lang="cs-CZ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452320" y="3003798"/>
            <a:ext cx="147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sz="1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-661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796415"/>
            <a:ext cx="4663456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Kolik je hodin? Kam jdeš? Kolik ti je let? Kde bydlíš?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Pozor! Dones mi to! Nespadni! Ukliď si!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Kéž bych dostal psa. Kdyby tak už byly prázdniny.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Mám hodně přátel. Stůl je vyroben ze dřeva.</a:t>
            </a:r>
          </a:p>
        </p:txBody>
      </p:sp>
      <p:pic>
        <p:nvPicPr>
          <p:cNvPr id="5" name="Picture 2" descr="http://www.vajnory.sk/uploaded/Vajnorska_ladova_plocha/2009_lp/hodi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704" y="127560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13"/>
          <p:cNvSpPr txBox="1"/>
          <p:nvPr/>
        </p:nvSpPr>
        <p:spPr>
          <a:xfrm>
            <a:off x="0" y="4692776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cs-CZ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</a:t>
            </a:r>
            <a:r>
              <a:rPr lang="cs-CZ" sz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Vladimíra </a:t>
            </a:r>
            <a:r>
              <a:rPr lang="cs-CZ" sz="12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Jaborová</a:t>
            </a:r>
            <a:endParaRPr lang="cs-CZ" sz="12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92776"/>
            <a:ext cx="2915815" cy="45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26804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Vladimíra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Jaborová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Věta oznamovací, rozkazovací, tázací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přací, pořádek slov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význam pořádku slov ve větě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a jednotlivých druhů vět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13.10 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11511"/>
            <a:ext cx="4896544" cy="86409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 2  Co již víme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2369" y="1730504"/>
            <a:ext cx="4557658" cy="25237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1. Umíme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říci nějaké prosté oznámení, též 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vyprávět.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Umíme vymyslet otázku.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3. Umíme někomu rozkázat, co má udělat.</a:t>
            </a: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4. Umíme říct nějaké přání, po čem toužíme.</a:t>
            </a:r>
          </a:p>
          <a:p>
            <a:pPr marL="342900" indent="-342900">
              <a:buAutoNum type="arabicPeriod"/>
            </a:pPr>
            <a:endParaRPr lang="cs-CZ" sz="1400" dirty="0" smtClean="0"/>
          </a:p>
        </p:txBody>
      </p:sp>
      <p:pic>
        <p:nvPicPr>
          <p:cNvPr id="6" name="Picture 2" descr="http://henten.net/wp-content/thumb-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6363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640883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 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1504857"/>
            <a:ext cx="1872208" cy="32008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TERMÍNY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Věty:</a:t>
            </a:r>
          </a:p>
          <a:p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znamovací</a:t>
            </a:r>
          </a:p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ázací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rozkazovací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přací</a:t>
            </a:r>
          </a:p>
          <a:p>
            <a:endParaRPr lang="cs-CZ" sz="1400" dirty="0"/>
          </a:p>
          <a:p>
            <a:endParaRPr lang="cs-CZ" sz="1200" dirty="0" smtClean="0"/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11252" y="1275606"/>
            <a:ext cx="138691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znamovací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074" name="Picture 2" descr="http://nd01.jxs.cz/914/789/87c4329373_3515924_o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43" t="36754" r="51545" b="42658"/>
          <a:stretch/>
        </p:blipFill>
        <p:spPr bwMode="auto">
          <a:xfrm>
            <a:off x="4612660" y="2032909"/>
            <a:ext cx="629707" cy="75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69958" y="4280307"/>
            <a:ext cx="76174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ázací</a:t>
            </a:r>
          </a:p>
        </p:txBody>
      </p:sp>
      <p:pic>
        <p:nvPicPr>
          <p:cNvPr id="3076" name="Picture 4" descr="http://www.pravda-a-cest.cz/images/otazni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02" y="3161278"/>
            <a:ext cx="746602" cy="96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164288" y="1209816"/>
            <a:ext cx="136030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rozkazovací</a:t>
            </a:r>
            <a:endParaRPr lang="cs-CZ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http://moonshineravings.files.wordpress.com/2008/10/exclamation-point-for-kiddo-t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80777"/>
            <a:ext cx="396044" cy="145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109488" y="4280307"/>
            <a:ext cx="69762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přací</a:t>
            </a:r>
          </a:p>
        </p:txBody>
      </p:sp>
      <p:pic>
        <p:nvPicPr>
          <p:cNvPr id="3082" name="Picture 10" descr="http://archiv.neviditelnypes.lidovky.cz/scifi/obrazky/19647_2_nahled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r="72946"/>
          <a:stretch/>
        </p:blipFill>
        <p:spPr bwMode="auto">
          <a:xfrm>
            <a:off x="6214555" y="3579651"/>
            <a:ext cx="137864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/>
          <p:cNvSpPr/>
          <p:nvPr/>
        </p:nvSpPr>
        <p:spPr>
          <a:xfrm rot="1700690">
            <a:off x="3546974" y="1874537"/>
            <a:ext cx="1050416" cy="329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eva 8"/>
          <p:cNvSpPr/>
          <p:nvPr/>
        </p:nvSpPr>
        <p:spPr>
          <a:xfrm rot="19421578">
            <a:off x="6825122" y="1923334"/>
            <a:ext cx="1167384" cy="3408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9830091">
            <a:off x="3409340" y="3647967"/>
            <a:ext cx="1096465" cy="377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eva 11"/>
          <p:cNvSpPr/>
          <p:nvPr/>
        </p:nvSpPr>
        <p:spPr>
          <a:xfrm rot="1282321">
            <a:off x="7012494" y="3670382"/>
            <a:ext cx="1134323" cy="3766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8" descr="http://archiv.neviditelnypes.lidovky.cz/scifi/obrazky/19647_2_nahled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10" r="31498"/>
          <a:stretch/>
        </p:blipFill>
        <p:spPr bwMode="auto">
          <a:xfrm>
            <a:off x="6504819" y="3579262"/>
            <a:ext cx="167054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http://archiv.neviditelnypes.lidovky.cz/scifi/obrazky/19647_2_nahled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r="72946"/>
          <a:stretch/>
        </p:blipFill>
        <p:spPr bwMode="auto">
          <a:xfrm>
            <a:off x="6504819" y="2603656"/>
            <a:ext cx="137864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 4 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16097" y="122547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r>
              <a:rPr lang="cs-CZ" sz="1200" dirty="0" smtClean="0"/>
              <a:t>	</a:t>
            </a:r>
          </a:p>
          <a:p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084168" y="4371950"/>
            <a:ext cx="2915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15" name="Obdélník 14"/>
          <p:cNvSpPr/>
          <p:nvPr/>
        </p:nvSpPr>
        <p:spPr>
          <a:xfrm>
            <a:off x="6084168" y="4083918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0816" y="1131590"/>
            <a:ext cx="4919255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Věta oznamovací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– něco oznamujeme nebo vypravujeme, píšeme za nimi tečku, hlas na konci klesá.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Věta tázací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– na něco se ptáme, jsou to otázky, píšeme za nimi otazník.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Věta rozkazovací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– větami rozkazujeme nebo někoho k něčemu nutíme. Píšeme za nimi většinou vykřičník, někdy jen tečku.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Věta přací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– větami vyjadřujeme nějaké přání nebo touhu, píšeme za nimi tečku nebo vykřičník. Začínají často slovy: </a:t>
            </a:r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ať, nechť, kéž.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Pořádek slov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způsob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jakým za sebou řadíme slova ve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větě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Tento pořádek je v češtině pružný, nikoli však libovolný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určován stránkou významovou. Záleží na tom, co tvoří jádro sdělení.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 descr="http://media1.mypage.cz/images/media1:4c34684d02703.jpg/otazn%C3%AD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25470"/>
            <a:ext cx="2664296" cy="257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hlinkClick r:id="rId4"/>
          </p:cNvPr>
          <p:cNvSpPr/>
          <p:nvPr/>
        </p:nvSpPr>
        <p:spPr>
          <a:xfrm>
            <a:off x="5940152" y="4484028"/>
            <a:ext cx="26581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000" dirty="0">
                <a:latin typeface="Times New Roman" pitchFamily="18" charset="0"/>
                <a:cs typeface="Times New Roman" pitchFamily="18" charset="0"/>
                <a:hlinkClick r:id="rId4"/>
              </a:rPr>
              <a:t>skolakov1.sweb.cz/CJ2/vety/druhy1.htm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11510"/>
            <a:ext cx="4140968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 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Control 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Control 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Control 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Control 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Control 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Control 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Control 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Control 1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Control 1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Control 1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" name="Control 1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" name="Control 1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6" name="Control 1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Control 1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8" name="Control 1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Control 1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Control 1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1" name="Control 2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0" name="Control 2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1" name="Control 2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3" name="Control 2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4" name="Control 2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5" name="Control 2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7" name="Control 2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8" name="Control 2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9" name="Control 2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0" name="Control 2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1" name="Control 3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2" name="Control 3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3" name="Control 3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4" name="Control 3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5" name="Control 3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6" name="Control 3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7" name="Control 3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8" name="Control 3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9" name="Control 3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0" name="Control 39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1" name="Control 40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2" name="Control 41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3" name="Control 42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4" name="Control 43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5" name="Control 44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6" name="Control 45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7" name="Control 46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8" name="Control 47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69" name="Control 48"/>
          <p:cNvSpPr>
            <a:spLocks noChangeArrowheads="1" noChangeShapeType="1"/>
          </p:cNvSpPr>
          <p:nvPr/>
        </p:nvSpPr>
        <p:spPr bwMode="auto">
          <a:xfrm>
            <a:off x="3486150" y="120015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" y="1200149"/>
            <a:ext cx="9144000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Urči druhy vět, zdůvodni.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Moje maminka se jmenuje Jana. Má vysokou a štíhlou postavu. Ráda češu její dlouhé světlé vlasy. Umí dobře vařit a péct.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Ráda se mnou hraje karty a stříhá z papíru. Líbí se mi, když mi čte pohádky. Mám ji moc rád.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2. Pište věty do sešitu a doplňujte za nimi znaménka, jakého jsou druhu?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Kde bydlíš _                                                     Máš sestru nebo bratra _                                        Kdo je tvůj kamarád _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Kolik je ti let _                                                 Jak se jmenuje tvá maminka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_                               Jaká je tvá třída _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3. Tvořte věty rozkazovací.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Vzor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Paní učitelka přikázala Ondrovi, že má uklidit penál. – Ukliď si penál!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- že má sedět rovně, že má cvičit pořádně, že má mluvit slušně, že má počítat bez chyb, že má psát čitelně, že má často pít.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4. Dokončete věty přací.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Kdybych tak mohl _________________________________________.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Kéž bych dostal k Vánocům __________________________________.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Ať už jsou brzy ____________________________________________.</a:t>
            </a:r>
          </a:p>
        </p:txBody>
      </p:sp>
      <p:sp>
        <p:nvSpPr>
          <p:cNvPr id="3" name="Obdélník 2">
            <a:hlinkClick r:id="rId3"/>
          </p:cNvPr>
          <p:cNvSpPr/>
          <p:nvPr/>
        </p:nvSpPr>
        <p:spPr>
          <a:xfrm>
            <a:off x="2286000" y="48551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http://www.pripravy.estranky.cz/clanky/jazyk-cesky/druhy-vet---test-c_-3.html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83518"/>
            <a:ext cx="4284984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 6  Něco navíc pro šikovné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16016" y="2125289"/>
            <a:ext cx="4317144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Věta jednoduchá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větný celek, který je tvořen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jednou větou (jednou myšlenkou).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Souvětí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větný celek, který  je tvořen dvěma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nebo více větami.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sz="1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a, i ani, nebo, ale, když, protože, avšak, kdyby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Spojky spojují slova nebo věty do souvětí.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76056" y="4407005"/>
            <a:ext cx="3528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http://skolicka6.sweb.cz/SOUVETI/VETAJEDNODUCHA.htm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borovna.cz/kniznica.php?action=show_thumbnail&amp;id=69271&amp;type=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96" y="174956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7534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13. 7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sentences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72200" y="77155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489818"/>
            <a:ext cx="2736304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sentence: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  My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Peter.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Interrogative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sentence: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3.  Imperative sentence: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Go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cs-CZ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4. Optative sentence: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I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holidays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b="1" dirty="0"/>
          </a:p>
          <a:p>
            <a:r>
              <a:rPr lang="cs-CZ" sz="1400" b="1" dirty="0"/>
              <a:t>     </a:t>
            </a:r>
          </a:p>
        </p:txBody>
      </p:sp>
      <p:pic>
        <p:nvPicPr>
          <p:cNvPr id="2050" name="Picture 2" descr="http://www.habatq8.com/wp-content/uploads/2011/01/question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075" y="1445705"/>
            <a:ext cx="4286250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2916832" cy="7711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 8  Test znalostí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665822"/>
              </p:ext>
            </p:extLst>
          </p:nvPr>
        </p:nvGraphicFramePr>
        <p:xfrm>
          <a:off x="755576" y="1635646"/>
          <a:ext cx="6096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Která věta je oznamovací?</a:t>
                      </a: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Do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 třídy chodíš?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Kéž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bych dostal psa.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Pozor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psa!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Můj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kamarád je šikovný.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Která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tázací?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Proč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na mě díváš?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To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hezká písnička.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Utíkej!</a:t>
                      </a: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Podej mi pastelky!</a:t>
                      </a:r>
                      <a:endParaRPr lang="cs-CZ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Která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rozkazovací? 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Ořež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si pastelky!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Pěkně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bavím.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Nábytek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je vyroben ze dřeva.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Umíš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malovat?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Která</a:t>
                      </a:r>
                      <a:r>
                        <a:rPr lang="cs-CZ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přací?</a:t>
                      </a:r>
                      <a:endParaRPr lang="cs-CZ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Azore,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dones!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Kdybych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tak mohl jet na výlet.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Netlač se!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Venku je hezky.</a:t>
                      </a: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380312" y="4236318"/>
            <a:ext cx="1592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79512" y="555526"/>
            <a:ext cx="4680520" cy="77118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13.9 Použité zdroje, citace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779662"/>
            <a:ext cx="8352928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www.magdahankova.cz/wp-content/uploads/2010/08/thumb-otaznik.jpg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media1.mypage.cz/images/media1:4c34684d02703.jpg/otazn%C3%ADk.jpg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www.mojeskola.estranky.cz/img/picture/25/souveti.jpg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t1.gstatic.com/images?q=tbn:ANd9GcTOdl7uPhtilMCFm4FftOVAFL2x7P-JeMtTIG62Z08dJZbit6WIJs3eUlt-fw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skolakov1.sweb.cz/CJ2/vety/druhy1.htm</a:t>
            </a:r>
            <a:endParaRPr lang="cs-CZ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www.pripravy.estranky.cz/clanky/jazyk-cesky/druhy-vet-</a:t>
            </a:r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7"/>
              </a:rPr>
              <a:t>--test-c_-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3.html</a:t>
            </a:r>
            <a:endParaRPr lang="cs-CZ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</a:t>
            </a:r>
            <a:r>
              <a:rPr lang="cs-CZ" sz="1400" u="sng" dirty="0">
                <a:latin typeface="Times New Roman" pitchFamily="18" charset="0"/>
                <a:cs typeface="Times New Roman" pitchFamily="18" charset="0"/>
                <a:hlinkClick r:id="rId8"/>
              </a:rPr>
              <a:t>://skolicka6.sweb.cz/SOUVETI/VETAJEDNODUCHA.htm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8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1094</Words>
  <Application>Microsoft Office PowerPoint</Application>
  <PresentationFormat>Předvádění na obrazovce (16:9)</PresentationFormat>
  <Paragraphs>164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13.1  Druhy vět + pořádek slov</vt:lpstr>
      <vt:lpstr>13. 2  Co již víme ?</vt:lpstr>
      <vt:lpstr>13. 3  Jaké si řekneme nové termíny a názvy?</vt:lpstr>
      <vt:lpstr>13. 4  Co si řekneme nového?</vt:lpstr>
      <vt:lpstr>13. 5  Procvičení a příklady</vt:lpstr>
      <vt:lpstr>13. 6  Něco navíc pro šikovné </vt:lpstr>
      <vt:lpstr>13. 7  English sentences</vt:lpstr>
      <vt:lpstr>13. 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163</cp:revision>
  <dcterms:created xsi:type="dcterms:W3CDTF">2010-10-18T18:21:56Z</dcterms:created>
  <dcterms:modified xsi:type="dcterms:W3CDTF">2012-03-04T17:59:43Z</dcterms:modified>
</cp:coreProperties>
</file>