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99CC00"/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0" y="1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4.3.2012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4.3.2012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4.3.2012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vizdata.cz/wp-content/uploads/Fotbal.jpg" TargetMode="External"/><Relationship Id="rId13" Type="http://schemas.openxmlformats.org/officeDocument/2006/relationships/hyperlink" Target="http://www.hracholusky.com/kemp/img/lod1-big.jpg" TargetMode="External"/><Relationship Id="rId18" Type="http://schemas.openxmlformats.org/officeDocument/2006/relationships/hyperlink" Target="http://www.abatar.cz/images/pohadkove_obrazky/kohoutek_a_slepicka_06.gif" TargetMode="External"/><Relationship Id="rId3" Type="http://schemas.openxmlformats.org/officeDocument/2006/relationships/hyperlink" Target="http://images.paraorkut.com/img/pics/images/p/puppy_dog-7158.jpg" TargetMode="External"/><Relationship Id="rId21" Type="http://schemas.openxmlformats.org/officeDocument/2006/relationships/hyperlink" Target="http://staticrepository.net/pozicky/img/blog/cesky/34/vanocni-pujcka.jpg" TargetMode="External"/><Relationship Id="rId7" Type="http://schemas.openxmlformats.org/officeDocument/2006/relationships/hyperlink" Target="http://image069.mylivepage.com/chunk69/1145701/1551/auto%20veter%C3%A1n%20011.jpg" TargetMode="External"/><Relationship Id="rId12" Type="http://schemas.openxmlformats.org/officeDocument/2006/relationships/hyperlink" Target="http://www.sporter.cz/kolobezka-yedoo-one-modra-600-56457.jpg" TargetMode="External"/><Relationship Id="rId17" Type="http://schemas.openxmlformats.org/officeDocument/2006/relationships/hyperlink" Target="http://www.okpb.cz/webit2/dokumenty/obrazky/pejsek_a_kocicka.jpg" TargetMode="External"/><Relationship Id="rId2" Type="http://schemas.openxmlformats.org/officeDocument/2006/relationships/hyperlink" Target="http://www.pokojik.cz/fotocache/bigorig/obrazky/malov%20na%20drevo/OBR420.jpg" TargetMode="External"/><Relationship Id="rId16" Type="http://schemas.openxmlformats.org/officeDocument/2006/relationships/hyperlink" Target="http://www.huton.cz/pohadky/images/dlouhy.gif" TargetMode="External"/><Relationship Id="rId20" Type="http://schemas.openxmlformats.org/officeDocument/2006/relationships/hyperlink" Target="http://www.i-vanocnidarky.cz/obrazky/vanocni-darky-stromecek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etskeomalovanky.cz/wp-content/policie3.gif" TargetMode="External"/><Relationship Id="rId11" Type="http://schemas.openxmlformats.org/officeDocument/2006/relationships/hyperlink" Target="http://is.muni.cz/elportal/estud/fsps/js07/turistika/resources/koloFree.jpg" TargetMode="External"/><Relationship Id="rId5" Type="http://schemas.openxmlformats.org/officeDocument/2006/relationships/hyperlink" Target="http://auto-vrakoviste.ic.cz/tmp/auto1.jpg" TargetMode="External"/><Relationship Id="rId15" Type="http://schemas.openxmlformats.org/officeDocument/2006/relationships/hyperlink" Target="http://www.puzzle-puzzle.cz/ImgZbozi/Detail/pernikova-chaloupka-2158.jpg" TargetMode="External"/><Relationship Id="rId23" Type="http://schemas.openxmlformats.org/officeDocument/2006/relationships/hyperlink" Target="http://dmz.pspace.cz/imgs/web/frog.gif" TargetMode="External"/><Relationship Id="rId10" Type="http://schemas.openxmlformats.org/officeDocument/2006/relationships/hyperlink" Target="http://nd01.jxs.cz/289/880/734085367d_27549405_o2.jpg" TargetMode="External"/><Relationship Id="rId19" Type="http://schemas.openxmlformats.org/officeDocument/2006/relationships/hyperlink" Target="http://obrazky.4ever.sk/data/download/zabavne/%5Bobrazky.4ever.sk%5D%20rodina,%20vianoce,%20simponovci%20144816.jpg" TargetMode="External"/><Relationship Id="rId4" Type="http://schemas.openxmlformats.org/officeDocument/2006/relationships/hyperlink" Target="http://www.ireceptar.cz/res/data/076/009387.jpg" TargetMode="External"/><Relationship Id="rId9" Type="http://schemas.openxmlformats.org/officeDocument/2006/relationships/hyperlink" Target="http://blog.idnes.cz/blog/1470/13816/clanok_foto.jpg" TargetMode="External"/><Relationship Id="rId14" Type="http://schemas.openxmlformats.org/officeDocument/2006/relationships/hyperlink" Target="http://www.plzen.eu/Files/MestoPlzen/uzij_si_plzen/plzen_pro_deti/vylety_s_bartolomejem/spejbl_a_hurvinek/31948_72842_Plzen___mesto__kde_se_narodil_Spejbl_a_Hurvinek.jpg" TargetMode="External"/><Relationship Id="rId22" Type="http://schemas.openxmlformats.org/officeDocument/2006/relationships/hyperlink" Target="http://i.lidovky.cz/pes/09/072/pgal/DRU2c7220_0716ter3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2"/>
            <a:ext cx="4283968" cy="855171"/>
          </a:xfrm>
        </p:spPr>
        <p:txBody>
          <a:bodyPr anchor="t"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117.1 Procvičení a příklady –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 SLOVNÍ DRUHY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 a literatura           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Pavlína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Sirová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27947"/>
            <a:ext cx="3029719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Ovál 13"/>
          <p:cNvSpPr/>
          <p:nvPr/>
        </p:nvSpPr>
        <p:spPr>
          <a:xfrm>
            <a:off x="256556" y="2787774"/>
            <a:ext cx="1800200" cy="584076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Škrtni, co do řady nepatří.</a:t>
            </a:r>
            <a:endParaRPr lang="cs-C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ál 14"/>
          <p:cNvSpPr/>
          <p:nvPr/>
        </p:nvSpPr>
        <p:spPr>
          <a:xfrm>
            <a:off x="899592" y="3204195"/>
            <a:ext cx="5004555" cy="10801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ělat, píšu, piš, maluje, pes, kašle</a:t>
            </a:r>
          </a:p>
          <a:p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brázek, nakreslit, pokreslím, vybarvěte</a:t>
            </a:r>
          </a:p>
          <a:p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ěžíš, pádit, spěchali, uteče, rychle, pospíchají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ál 2"/>
          <p:cNvSpPr/>
          <p:nvPr/>
        </p:nvSpPr>
        <p:spPr>
          <a:xfrm>
            <a:off x="4499992" y="664121"/>
            <a:ext cx="4392488" cy="252028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Doplň z nabídky do vět vhodná slovesa.</a:t>
            </a:r>
          </a:p>
          <a:p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PŘILOUDAL, PROPLÍŽIL, VYŠPLHAL, NASTROUHAL</a:t>
            </a: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 hotové špagety ______________ sýr.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Tiše se _____________ mezi domy.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Konečně se ____________ až na samý vrchol.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Jáchym se znuděně ____________ k výloze.</a:t>
            </a:r>
          </a:p>
          <a:p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18320"/>
            <a:ext cx="1233487" cy="1260140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2" y="2006141"/>
            <a:ext cx="1233488" cy="1253108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626" y="3003797"/>
            <a:ext cx="1872208" cy="1280517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117.10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749566"/>
              </p:ext>
            </p:extLst>
          </p:nvPr>
        </p:nvGraphicFramePr>
        <p:xfrm>
          <a:off x="1043608" y="1275606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Sirová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Pavlína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 – 12 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3. – 5.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Slovní druhy – slovesa, příslovce, předložky, spojky, částice, citoslovce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popisuje příklady a procvičení na slovní druhy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535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555526"/>
            <a:ext cx="4067944" cy="792088"/>
          </a:xfrm>
        </p:spPr>
        <p:txBody>
          <a:bodyPr anchor="t"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117.2 Procvičení a příklady -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 SLOVNÍ DRUHY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   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6588224" y="771550"/>
            <a:ext cx="1944216" cy="57606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Která slova mezi slovesa nepatří?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ál 6"/>
          <p:cNvSpPr/>
          <p:nvPr/>
        </p:nvSpPr>
        <p:spPr>
          <a:xfrm>
            <a:off x="2483768" y="1203598"/>
            <a:ext cx="6395367" cy="136815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íchá, máchá, mísa, hledá, běhá, čeká, lehká, pomáhá, dává,</a:t>
            </a:r>
          </a:p>
          <a:p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tou, vezou, jedou, jednou, píšou, tužkou, jdou, skáčou,</a:t>
            </a:r>
          </a:p>
          <a:p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reslí, topí, slídí, řídí, učení, vidí, žijí, štěstí,</a:t>
            </a:r>
          </a:p>
          <a:p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řijeďte, řekněte, městem, zapište, vstávejte, štěněte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ál 5"/>
          <p:cNvSpPr/>
          <p:nvPr/>
        </p:nvSpPr>
        <p:spPr>
          <a:xfrm>
            <a:off x="345232" y="2427734"/>
            <a:ext cx="2138536" cy="62636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Která slovesa zařadíš do vět?</a:t>
            </a:r>
            <a:endParaRPr lang="cs-C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ál 7"/>
          <p:cNvSpPr/>
          <p:nvPr/>
        </p:nvSpPr>
        <p:spPr>
          <a:xfrm>
            <a:off x="1259632" y="2740918"/>
            <a:ext cx="3816424" cy="1872208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Sestra  ___________ na kytaru.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Strýček  ________  auto.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Teta ______________  kompoty.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Policista ___________  zloděje.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Pes zuřivě _________.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Zajíc hbitě ____________ po poli.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Koně ___________  v ohradě.</a:t>
            </a:r>
          </a:p>
          <a:p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ál 8"/>
          <p:cNvSpPr/>
          <p:nvPr/>
        </p:nvSpPr>
        <p:spPr>
          <a:xfrm>
            <a:off x="4749923" y="3003798"/>
            <a:ext cx="4091111" cy="1872208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Dej slovesa do správných tvarů.</a:t>
            </a:r>
          </a:p>
          <a:p>
            <a:endParaRPr lang="cs-CZ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Kam, přátelé, (jít)?  ______________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Hoši, na co se (dívat)? ____________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Děvčata, koho (volat</a:t>
            </a: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)?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____________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Cestující</a:t>
            </a: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kam (spěchat)? __________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Chlapci, co (číst)? ________________</a:t>
            </a:r>
          </a:p>
          <a:p>
            <a:endParaRPr lang="cs-CZ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427735"/>
            <a:ext cx="1656184" cy="792087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1348" y="3363838"/>
            <a:ext cx="1164308" cy="1546671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697" y="1815480"/>
            <a:ext cx="1080121" cy="792088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120680" cy="783163"/>
          </a:xfrm>
        </p:spPr>
        <p:txBody>
          <a:bodyPr anchor="t"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117.3 Procvičení a příklady-</a:t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           SLOVNÍ DRUHY</a:t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  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180728" y="1635646"/>
            <a:ext cx="2807096" cy="36004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Urči mluvnické kategorie.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ál 4"/>
          <p:cNvSpPr/>
          <p:nvPr/>
        </p:nvSpPr>
        <p:spPr>
          <a:xfrm>
            <a:off x="3419872" y="2355726"/>
            <a:ext cx="5433714" cy="1728192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Vyhledej určité slovesné tvary a napiš je správně do tabulky.</a:t>
            </a:r>
          </a:p>
          <a:p>
            <a:endParaRPr lang="cs-CZ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 neděli byla u nás otevřena výstava starých automobilů. Chtěl bych ji také vidět. Přijď k nám odpoledne, půjdeme tam společně. Nezapomeň přijít včas. Půjde také táta. Prohlédneme si výstavu důkladně. Vzal bych s sebou i Pepu. Přijďte tedy oba.</a:t>
            </a: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ál 15"/>
          <p:cNvSpPr/>
          <p:nvPr/>
        </p:nvSpPr>
        <p:spPr>
          <a:xfrm>
            <a:off x="5292080" y="664704"/>
            <a:ext cx="3561506" cy="50405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Dej slovesa do zadaných tvarů.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ál 16"/>
          <p:cNvSpPr/>
          <p:nvPr/>
        </p:nvSpPr>
        <p:spPr>
          <a:xfrm>
            <a:off x="3335170" y="1059582"/>
            <a:ext cx="5536300" cy="1152128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řipravit – 3. os., č. mn., čas bud.  ______________</a:t>
            </a:r>
          </a:p>
          <a:p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ostavit – 2. os., č. j., čas min.  ________________</a:t>
            </a:r>
          </a:p>
          <a:p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mlouvat – 1. os., č. mn., čas přít.  _____________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4287" y="3867894"/>
            <a:ext cx="1689296" cy="1085478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88022" y="4011910"/>
            <a:ext cx="1584177" cy="1029270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11710"/>
            <a:ext cx="1008112" cy="677416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7" t="58558" r="16844" b="8519"/>
          <a:stretch/>
        </p:blipFill>
        <p:spPr>
          <a:xfrm>
            <a:off x="323528" y="2211709"/>
            <a:ext cx="2448272" cy="2592289"/>
          </a:xfrm>
          <a:prstGeom prst="rect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" y="492442"/>
            <a:ext cx="4571999" cy="1071196"/>
          </a:xfrm>
        </p:spPr>
        <p:txBody>
          <a:bodyPr anchor="t"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117.4 Procvičování a příklady –</a:t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           SLOVNÍ DRUHY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-4539"/>
            <a:ext cx="9144001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ál 2"/>
          <p:cNvSpPr/>
          <p:nvPr/>
        </p:nvSpPr>
        <p:spPr>
          <a:xfrm>
            <a:off x="6156176" y="555526"/>
            <a:ext cx="2376264" cy="7920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Vytvoř různá příslovce, která se hodí do vět.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4716016" y="1275606"/>
            <a:ext cx="3528392" cy="187220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Mirek __________  hraje důležitý zápas v kopané. Musí __________  jíst a ________ spát, ___________ trénovat. To všechno proto, aby při zápase _____________  běhal a _____________   přihrával.</a:t>
            </a: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ál 5"/>
          <p:cNvSpPr/>
          <p:nvPr/>
        </p:nvSpPr>
        <p:spPr>
          <a:xfrm>
            <a:off x="179512" y="2355726"/>
            <a:ext cx="4680520" cy="55815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Doplň jedním slovem podle naznačené otázky.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ál 8"/>
          <p:cNvSpPr/>
          <p:nvPr/>
        </p:nvSpPr>
        <p:spPr>
          <a:xfrm>
            <a:off x="323528" y="2787774"/>
            <a:ext cx="6984776" cy="19320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 tabuli vidím _____________. ______________  půjdeme do kina.</a:t>
            </a:r>
          </a:p>
          <a:p>
            <a:r>
              <a:rPr lang="cs-CZ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Jak?                             Kdy?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Pavel ______________  utíkal. Pavel utíkal _____________ .</a:t>
            </a:r>
          </a:p>
          <a:p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Jak?                                                               Kam?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Denně si musíme ______________ vyčistit zuby.</a:t>
            </a:r>
          </a:p>
          <a:p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Jak?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Kniha ležela ______________. _______________  Ondřej potkal kamaráda.</a:t>
            </a:r>
          </a:p>
          <a:p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Kde?                              Kdy?    </a:t>
            </a:r>
            <a:endParaRPr lang="cs-CZ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334" y="2375148"/>
            <a:ext cx="1332148" cy="1152128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13" y="843558"/>
            <a:ext cx="921085" cy="7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94211"/>
            <a:ext cx="92075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97597"/>
            <a:ext cx="92075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266" y="1332384"/>
            <a:ext cx="1771650" cy="1023342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123853" cy="1152128"/>
          </a:xfrm>
        </p:spPr>
        <p:txBody>
          <a:bodyPr>
            <a:normAutofit fontScale="90000"/>
          </a:bodyPr>
          <a:lstStyle/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117.5 Procvičení a příklady –</a:t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    SLOVNÍ DRUHY</a:t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    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4355976" y="1491630"/>
            <a:ext cx="4464496" cy="57606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Správnou předložku poznáš, řekneš-li si předložkové spojení nahlas.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ál 4"/>
          <p:cNvSpPr/>
          <p:nvPr/>
        </p:nvSpPr>
        <p:spPr>
          <a:xfrm>
            <a:off x="539552" y="1995686"/>
            <a:ext cx="7848872" cy="2520280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r>
              <a:rPr lang="cs-CZ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/ ke                  s / se                    v / ve                  z / ze</a:t>
            </a:r>
          </a:p>
          <a:p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--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koloběžce            -- zmrzlinou              -- krabici                -- známky</a:t>
            </a:r>
          </a:p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--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lodi                      -- ledem                    -- vlaku                   -- dveří</a:t>
            </a:r>
          </a:p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--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Gábině                 -- svačinou               -- fraku                    -- okna</a:t>
            </a:r>
          </a:p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--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stolu                     -- Simonou               -- domě                   -- svahu</a:t>
            </a:r>
          </a:p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--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kolu                      -- džemem                -- vaně                    -- slánky</a:t>
            </a:r>
          </a:p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--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babičce                 -- Zdeňkem              -- dvojici                 -- nohy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822" y="1931851"/>
            <a:ext cx="1771650" cy="1323975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75606"/>
            <a:ext cx="1656184" cy="1008111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51870"/>
            <a:ext cx="1359421" cy="1342653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7801"/>
            <a:ext cx="4932040" cy="1152128"/>
          </a:xfrm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117.6 Procvičování a příklady –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    SLOVNÍ DRUHY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3419872" y="627534"/>
            <a:ext cx="4392488" cy="187220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 chybí mezi slovy?</a:t>
            </a:r>
          </a:p>
          <a:p>
            <a:endParaRPr lang="cs-C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Pejsek ___  kočička       kohoutek  ___ slepička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Jeníček ___ Mařenka     Spejbl ___ Hurvínek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Dlouhý, Široký ___ Bystrozraký</a:t>
            </a: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ál 4"/>
          <p:cNvSpPr/>
          <p:nvPr/>
        </p:nvSpPr>
        <p:spPr>
          <a:xfrm>
            <a:off x="528488" y="1995686"/>
            <a:ext cx="7355879" cy="1467303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 chybí mezi větami?</a:t>
            </a:r>
          </a:p>
          <a:p>
            <a:endParaRPr lang="cs-C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Nenapsal jsem úkol, ____________ jsem byl nemocný. Chtěli jsme se jít koupat, __________ začalo pršet. Zalévám kytičky, __________ pěkně rostly.</a:t>
            </a: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ál 2"/>
          <p:cNvSpPr/>
          <p:nvPr/>
        </p:nvSpPr>
        <p:spPr>
          <a:xfrm>
            <a:off x="107504" y="3147814"/>
            <a:ext cx="6867611" cy="1944216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 textu se vysypaly spojky. Vrať je zpátky podle nabídky.</a:t>
            </a:r>
          </a:p>
          <a:p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__________ se z procházky vrátili domů, pan Tužka stále vzpomínal na půvabnou dívku. Byl jako ve snu, _________ co jej překvapilo, _________  __________ v barevném. __________ se rozhodl, _________ napíše té dívce dopis. Napsal.                                                     ( Podle M. Jágra)</a:t>
            </a:r>
          </a:p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ALE, KDYŽ, PROTO, ŽE, ŽE, I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9742"/>
            <a:ext cx="1296144" cy="881062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19622"/>
            <a:ext cx="1296144" cy="1008111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52650"/>
            <a:ext cx="1557326" cy="1152128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771550"/>
            <a:ext cx="1584176" cy="1134219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391" y="3477753"/>
            <a:ext cx="1196913" cy="1571839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307622" cy="1800200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117.7 Procvičení a příklady –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  SLOVNÍ DRUHY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ál 2"/>
          <p:cNvSpPr/>
          <p:nvPr/>
        </p:nvSpPr>
        <p:spPr>
          <a:xfrm>
            <a:off x="5049713" y="1290415"/>
            <a:ext cx="2016224" cy="36004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Podtrhněte částice.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4627215" y="1563638"/>
            <a:ext cx="4320480" cy="1800200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Ať jsme všichni spolu doma. Kéž by dnes nepršelo. Ať nespadneš! Nechť celé království zkamení! Kéž bych dostal k Vánocům kolo.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ál 4"/>
          <p:cNvSpPr/>
          <p:nvPr/>
        </p:nvSpPr>
        <p:spPr>
          <a:xfrm>
            <a:off x="467544" y="2607754"/>
            <a:ext cx="2520280" cy="36004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Utvoř podobné věty.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ál 5"/>
          <p:cNvSpPr/>
          <p:nvPr/>
        </p:nvSpPr>
        <p:spPr>
          <a:xfrm>
            <a:off x="179511" y="2787774"/>
            <a:ext cx="6438353" cy="1728192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Ať se ti něco hezkého zdá. Ať ________________________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Nechť předstoupí Maruška. Nechť _____________________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Kéž bych už všechno uměl. Kéž ______________________</a:t>
            </a:r>
          </a:p>
          <a:p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Ať, nechť, kéž jsou _________________________________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020" y="2606216"/>
            <a:ext cx="1567383" cy="2190564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49" y="4027809"/>
            <a:ext cx="1171575" cy="976313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571" y="1544216"/>
            <a:ext cx="2088232" cy="1152128"/>
          </a:xfrm>
          <a:prstGeom prst="rect">
            <a:avLst/>
          </a:prstGeom>
          <a:noFill/>
          <a:ln w="127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754" y="492443"/>
            <a:ext cx="5774382" cy="855171"/>
          </a:xfrm>
        </p:spPr>
        <p:txBody>
          <a:bodyPr anchor="t"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117.8 Procvičení a příklady –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 SLOVNÍ DRUHY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ál 2"/>
          <p:cNvSpPr/>
          <p:nvPr/>
        </p:nvSpPr>
        <p:spPr>
          <a:xfrm>
            <a:off x="107504" y="1707654"/>
            <a:ext cx="2160240" cy="7920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Vyber vhodná citoslovce z nabídky.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1164060" y="1923678"/>
            <a:ext cx="4012232" cy="2376264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__________, už zase vedle.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__________, ať už jsi pryč.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__________, já jsem dostala sukni.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__________, to je zima.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__________, to byla dřina.</a:t>
            </a:r>
          </a:p>
          <a:p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uj, hybaj, jé, ouha, br</a:t>
            </a:r>
            <a:endParaRPr lang="cs-C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ál 4"/>
          <p:cNvSpPr/>
          <p:nvPr/>
        </p:nvSpPr>
        <p:spPr>
          <a:xfrm>
            <a:off x="4983832" y="699542"/>
            <a:ext cx="1728192" cy="75608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Vyber vhodná slova z nabídky.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ál 5"/>
          <p:cNvSpPr/>
          <p:nvPr/>
        </p:nvSpPr>
        <p:spPr>
          <a:xfrm>
            <a:off x="5148064" y="1232452"/>
            <a:ext cx="3816424" cy="1742492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dirty="0" smtClean="0">
                <a:solidFill>
                  <a:schemeClr val="tx1"/>
                </a:solidFill>
              </a:rPr>
              <a:t>Žába ___________ do vody. Kočka __________ na střechu. Ondrášek __________ do pokoje.</a:t>
            </a:r>
          </a:p>
          <a:p>
            <a:endParaRPr lang="cs-CZ" sz="1200" dirty="0">
              <a:solidFill>
                <a:schemeClr val="tx1"/>
              </a:solidFill>
            </a:endParaRPr>
          </a:p>
          <a:p>
            <a:r>
              <a:rPr lang="cs-CZ" sz="1200" b="1" dirty="0">
                <a:solidFill>
                  <a:schemeClr val="tx1"/>
                </a:solidFill>
              </a:rPr>
              <a:t>ž</a:t>
            </a:r>
            <a:r>
              <a:rPr lang="cs-CZ" sz="1200" b="1" dirty="0" smtClean="0">
                <a:solidFill>
                  <a:schemeClr val="tx1"/>
                </a:solidFill>
              </a:rPr>
              <a:t>bluňk, hop, kuk</a:t>
            </a:r>
            <a:endParaRPr lang="cs-CZ" sz="1200" b="1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209" y="2717279"/>
            <a:ext cx="1388368" cy="1584176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049" y="3363838"/>
            <a:ext cx="2127151" cy="1458956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920028"/>
            <a:ext cx="8568952" cy="4099994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v"/>
            </a:pPr>
            <a:r>
              <a:rPr lang="cs-CZ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Pětiminutovky </a:t>
            </a:r>
            <a:r>
              <a:rPr lang="cs-CZ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 ZŠ – Český jazyk – 4.třída,V.Matzenauerová(Fragment)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Český jazyk pro 3. ročník základní školy – pracovní sešit - nakladatelství Jinan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Český jazyk pro 2. ročník základní školy – Fortuna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Český jazyk pro 4. ročník základní školy – pracovní sešit – </a:t>
            </a:r>
            <a:r>
              <a:rPr lang="cs-CZ" sz="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Didaktis</a:t>
            </a:r>
            <a:endParaRPr lang="cs-CZ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cs-CZ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Český jazyk 3 – učebnice pro 3. ročník – nakladatelství Nová </a:t>
            </a:r>
            <a:r>
              <a:rPr lang="cs-CZ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škola</a:t>
            </a:r>
          </a:p>
          <a:p>
            <a:pPr lvl="0"/>
            <a:r>
              <a:rPr lang="cs-CZ" sz="9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http://www.pokojik.cz/fotocache/bigorig/obrazky/malov%20na%20drevo/OBR420.jpg</a:t>
            </a:r>
            <a:endParaRPr lang="cs-CZ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9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http://images.paraorkut.com/img/pics/images/p/puppy_dog-7158.jpg</a:t>
            </a:r>
            <a:endParaRPr lang="cs-CZ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9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http://www.ireceptar.cz/res/data/076/009387.jpg</a:t>
            </a:r>
            <a:endParaRPr lang="cs-CZ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9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http://auto-vrakoviste.ic.cz/tmp/auto1.jpg</a:t>
            </a:r>
            <a:endParaRPr lang="cs-CZ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9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http://www.detskeomalovanky.cz/wp-content/policie3.gif</a:t>
            </a:r>
            <a:endParaRPr lang="cs-CZ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9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http://image069.mylivepage.com/chunk69/1145701/1551/auto%20veter%C3%A1n%20011.jpg</a:t>
            </a:r>
            <a:endParaRPr lang="cs-CZ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9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http://www.hvizdata.cz/wp-content/uploads/Fotbal.jpg</a:t>
            </a:r>
            <a:endParaRPr lang="cs-CZ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9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http://blog.idnes.cz/blog/1470/13816/clanok_foto.jpg</a:t>
            </a:r>
            <a:endParaRPr lang="cs-CZ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9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http://nd01.jxs.cz/289/880/734085367d_27549405_o2.jpg</a:t>
            </a:r>
            <a:endParaRPr lang="cs-CZ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9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http://is.muni.cz/elportal/estud/fsps/js07/turistika/resources/koloFree.jpg</a:t>
            </a:r>
            <a:endParaRPr lang="cs-CZ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9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http://www.sporter.cz/kolobezka-yedoo-one-modra-600-56457.jpg</a:t>
            </a:r>
            <a:endParaRPr lang="cs-CZ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9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http://www.hracholusky.com/kemp/img/lod1-big.jpg</a:t>
            </a:r>
            <a:endParaRPr lang="cs-CZ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9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http://www.plzen.eu/Files/MestoPlzen/uzij_si_plzen/plzen_pro_deti/vylety_s_bartolomejem/spejbl_a_hurvinek/31948_72842_Plzen___mesto__kde_se_narodil_Spejbl_a_Hurvinek.jpg</a:t>
            </a:r>
            <a:endParaRPr lang="cs-CZ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9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http://www.puzzle-puzzle.cz/ImgZbozi/Detail/pernikova-chaloupka-2158.jpg</a:t>
            </a:r>
            <a:endParaRPr lang="cs-CZ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9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6"/>
              </a:rPr>
              <a:t>http://www.huton.cz/pohadky/images/dlouhy.gif</a:t>
            </a:r>
            <a:endParaRPr lang="cs-CZ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9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7"/>
              </a:rPr>
              <a:t>http://www.okpb.cz/webit2/dokumenty/obrazky/pejsek_a_kocicka.jpg</a:t>
            </a:r>
            <a:endParaRPr lang="cs-CZ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9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8"/>
              </a:rPr>
              <a:t>http://www.abatar.cz/images/pohadkove_obrazky/kohoutek_a_slepicka_06.gif</a:t>
            </a:r>
            <a:endParaRPr lang="cs-CZ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9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9"/>
              </a:rPr>
              <a:t>http://obrazky.4ever.sk/data/download/zabavne/%5Bobrazky.4ever.sk%5D%20rodina,%20vianoce,%20simponovci%20144816.jpg</a:t>
            </a:r>
            <a:endParaRPr lang="cs-CZ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9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0"/>
              </a:rPr>
              <a:t>http://www.i-vanocnidarky.cz/obrazky/vanocni-darky-stromecek.gif</a:t>
            </a:r>
            <a:endParaRPr lang="cs-CZ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9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1"/>
              </a:rPr>
              <a:t>http://staticrepository.net/pozicky/img/blog/cesky/34/vanocni-pujcka.jpg</a:t>
            </a:r>
            <a:endParaRPr lang="cs-CZ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9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2"/>
              </a:rPr>
              <a:t>http://i.lidovky.cz/pes/09/072/pgal/DRU2c7220_0716ter3.jpg</a:t>
            </a:r>
            <a:endParaRPr lang="cs-CZ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9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3"/>
              </a:rPr>
              <a:t>http://</a:t>
            </a:r>
            <a:r>
              <a:rPr lang="cs-CZ" sz="9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3"/>
              </a:rPr>
              <a:t>dmz.pspace.cz/imgs/web/frog.gif</a:t>
            </a:r>
            <a:endParaRPr lang="cs-CZ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9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Obrázky z databáze </a:t>
            </a:r>
            <a:r>
              <a:rPr lang="cs-CZ" sz="9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klipart</a:t>
            </a:r>
            <a:endParaRPr lang="cs-CZ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cs-CZ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1754" y="492443"/>
            <a:ext cx="5774382" cy="85517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117.9 Použité zdroje, citace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95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2331</TotalTime>
  <Words>1335</Words>
  <Application>Microsoft Office PowerPoint</Application>
  <PresentationFormat>Předvádění na obrazovce (16:9)</PresentationFormat>
  <Paragraphs>169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117.1 Procvičení a příklady –              SLOVNÍ DRUHY </vt:lpstr>
      <vt:lpstr>117.2 Procvičení a příklady -             SLOVNÍ DRUHY</vt:lpstr>
      <vt:lpstr>117.3 Procvičení a příklady-               SLOVNÍ DRUHY                  </vt:lpstr>
      <vt:lpstr>117.4 Procvičování a příklady –              SLOVNÍ DRUHY </vt:lpstr>
      <vt:lpstr>117.5 Procvičení a příklady –       SLOVNÍ DRUHY </vt:lpstr>
      <vt:lpstr>117.6 Procvičování a příklady –                SLOVNÍ DRUHY </vt:lpstr>
      <vt:lpstr>117.7 Procvičení a příklady –               SLOVNÍ DRUHY                                                         </vt:lpstr>
      <vt:lpstr>117.8 Procvičení a příklady –              SLOVNÍ DRUHY                   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251</cp:revision>
  <dcterms:created xsi:type="dcterms:W3CDTF">2010-10-18T18:21:56Z</dcterms:created>
  <dcterms:modified xsi:type="dcterms:W3CDTF">2012-03-04T20:30:43Z</dcterms:modified>
</cp:coreProperties>
</file>