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g-kalendare.cz/images/autori/Lada.jpg" TargetMode="External"/><Relationship Id="rId13" Type="http://schemas.openxmlformats.org/officeDocument/2006/relationships/hyperlink" Target="http://www.naturfoto.cz/fotografie/ostatni/slepys-krehky-30865.jpg" TargetMode="External"/><Relationship Id="rId18" Type="http://schemas.openxmlformats.org/officeDocument/2006/relationships/hyperlink" Target="http://media.novinky.cz/948/239484-original1-i2rkf.jpg" TargetMode="External"/><Relationship Id="rId3" Type="http://schemas.openxmlformats.org/officeDocument/2006/relationships/hyperlink" Target="http://t1.gstatic.com/images?q=tbn:ANd9GcQe7UXOymqWg8uaPD3_aqlPv6pLBZPoeoW0s38JU1CwPnzc1HYJm3Uy1u_0" TargetMode="External"/><Relationship Id="rId7" Type="http://schemas.openxmlformats.org/officeDocument/2006/relationships/hyperlink" Target="http://www.slovnikceskeliteratury.cz/getImage.jsp?docid=1308&amp;thmb&amp;id=92" TargetMode="External"/><Relationship Id="rId12" Type="http://schemas.openxmlformats.org/officeDocument/2006/relationships/hyperlink" Target="http://www.aneris.cz/images/praha/02_hradcany/003.JPG" TargetMode="External"/><Relationship Id="rId17" Type="http://schemas.openxmlformats.org/officeDocument/2006/relationships/hyperlink" Target="http://stopakladno.wz.cz/obrazky/podsada.jpg" TargetMode="External"/><Relationship Id="rId2" Type="http://schemas.openxmlformats.org/officeDocument/2006/relationships/hyperlink" Target="http://upload.wikimedia.org/wikipedia/commons/a/af/PeackockSide.jpg" TargetMode="External"/><Relationship Id="rId16" Type="http://schemas.openxmlformats.org/officeDocument/2006/relationships/hyperlink" Target="http://www.kr-kralovehradecky.cz/EN/img/info_o_kraji/TU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ena.cz/fota/db/cas3r1127032.jpg" TargetMode="External"/><Relationship Id="rId11" Type="http://schemas.openxmlformats.org/officeDocument/2006/relationships/hyperlink" Target="http://nd01.jxs.cz/361/545/c274faae08_10997691_o2.jpg" TargetMode="External"/><Relationship Id="rId5" Type="http://schemas.openxmlformats.org/officeDocument/2006/relationships/hyperlink" Target="http://nd05.jxs.cz/751/962/40a0a56c1f_82034675_o2.jpg" TargetMode="External"/><Relationship Id="rId15" Type="http://schemas.openxmlformats.org/officeDocument/2006/relationships/hyperlink" Target="http://www.giftex.cz/media/catalog/product/cache/1/image/9df78eab33525d08d6e5fb8d27136e95/a/r/aroma-ropa-original.jpg" TargetMode="External"/><Relationship Id="rId10" Type="http://schemas.openxmlformats.org/officeDocument/2006/relationships/hyperlink" Target="http://www.derek.cz/imgs/holub.jpg" TargetMode="External"/><Relationship Id="rId19" Type="http://schemas.openxmlformats.org/officeDocument/2006/relationships/hyperlink" Target="http://t0.gstatic.com/images?q=tbn:ANd9GcTwEGfM1QhpmCUUr_cyG2u7tw_XROrymyQtDM8bTDMxa6NdVSMB" TargetMode="External"/><Relationship Id="rId4" Type="http://schemas.openxmlformats.org/officeDocument/2006/relationships/hyperlink" Target="http://upload.wikimedia.org/wikipedia/commons/thumb/2/2a/Illustration_Fagus_sylvatica0.jpg/250px-Illustration_Fagus_sylvatica0.jpg" TargetMode="External"/><Relationship Id="rId9" Type="http://schemas.openxmlformats.org/officeDocument/2006/relationships/hyperlink" Target="http://www.ceskatelevize.cz/specialy/nejvetsicech/img/osobnosti/25.jpghttp:/www.ceskatelevize.cz/specialy/nejvetsicech/img/osobnosti/25.jpg" TargetMode="External"/><Relationship Id="rId14" Type="http://schemas.openxmlformats.org/officeDocument/2006/relationships/hyperlink" Target="http://www.skudci.com/files/blecha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283968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115.1 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KONCOVKY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PŘÍDAVNÝCH JMEN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ál 6"/>
          <p:cNvSpPr/>
          <p:nvPr/>
        </p:nvSpPr>
        <p:spPr>
          <a:xfrm>
            <a:off x="6732240" y="754410"/>
            <a:ext cx="2128626" cy="4320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Doplň koncovky.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995936" y="970434"/>
            <a:ext cx="4680519" cy="21053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Mrtv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zajíc,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kruhov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záhon, směl-  člověk,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rodina,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hověz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maso,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hruškov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kompot,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les, živ-  raci,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blesk, živ-  plot,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pronikav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křik, 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 myškách,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závoj,nov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pracovníci, znám-  malíři, motýl-  křídla, hotov-  výkres,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lesk.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87810" y="2283718"/>
            <a:ext cx="2223950" cy="36004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koncovky.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87810" y="2639740"/>
            <a:ext cx="5832648" cy="17876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Včel-  královna, vesel-  příběh, 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jazyk,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králíci, poctiv-  lidé,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pes,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pero, zdrav-  člověk, bos-  chlapec,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dusiv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plyn,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škodliv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brouci,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světl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pokoj,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lidov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obyčej, 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toulav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psi,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kluk,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krystal.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6" y="2271687"/>
            <a:ext cx="1217290" cy="1321842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4530" flipH="1">
            <a:off x="6341113" y="3016075"/>
            <a:ext cx="1301707" cy="115490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95886"/>
            <a:ext cx="864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4074" y="1808746"/>
            <a:ext cx="1080120" cy="949944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895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stupeň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Předpona, přípona, předložka, přídavné jméno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procvičení a příklady použití koncovky přídavných jmen a předpony, přípony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předložky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115.9 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115.2 Procvičení a příklady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KONCOVKY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PŘÍDAVNÝCH JMEN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427984" y="2643758"/>
            <a:ext cx="4248472" cy="2304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(Svěrák)     _____________  postavy.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Myslbek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_____________  sochy.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(Erben)      _____________   pohádky.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(Kašpar)    ______________ letecké pokusy.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(Hanzelka) ______________ cestopisy.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Šlitr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     ______________  skladby.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(Čtvrtek)   ______________  pohádky.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(Radka)     ______________  děti.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(František) ______________ vozidla.</a:t>
            </a:r>
          </a:p>
          <a:p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95536" y="2350777"/>
            <a:ext cx="4392488" cy="274620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(Neruda)    _____________      básně.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(Smetana)  _____________      opery.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(Katka)      _____________      rady.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(Radka)     _____________      sestry.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(babička)  ______________     koťata.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(Čapek)    ______________     povídky.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(Mánes)    ______________    obrazy.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(Lada)      ______________     kresby.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(Janáček) ______________     skladby.</a:t>
            </a: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1379587" y="1913781"/>
            <a:ext cx="5760640" cy="4320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 slov v závorce utvořte přídavná jména přivlastňovací.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900" y="1779664"/>
            <a:ext cx="880716" cy="108011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0" y="542181"/>
            <a:ext cx="914400" cy="137160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91630"/>
            <a:ext cx="1304925" cy="98107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5805"/>
            <a:ext cx="936104" cy="1173857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126641"/>
            <a:ext cx="720081" cy="729977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3795886"/>
            <a:ext cx="1099517" cy="1224136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7831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115.3  Procvičení a příklady-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KONCOVKY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PŘÍDAVNÝCH JMEN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051720" y="1923678"/>
            <a:ext cx="1656184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i, í, y, ý.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51520" y="2373635"/>
            <a:ext cx="5452231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Karlov-  psi pojedou na výstavu. Potkali  jsme Jirkov-  spolužáky.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Strýčkov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dvojčatům jsou už tři roky.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psi jsou velmi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. Víte, že ryb-  tuk je zdrav- ? Vyprávěl nám 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tatínkov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-. Hejno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 holubů přelétlo nad vesnicí.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4499992" y="3075806"/>
            <a:ext cx="4320480" cy="20162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i/y. Podtrhni koncovky přídavných jmen přivlastňovacích.</a:t>
            </a: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Dvořákov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synové jsou mí kamarádi.</a:t>
            </a: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Přemyslov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střevíce byly z lýčí.</a:t>
            </a: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Novákov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děti chodí ke Karlov- 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Mám rád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dědečkov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pohádky o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Budulínkov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Zavolal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Novákov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chlapce.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Utíkali k Pavlov-  a Jirkov- 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805014" y="699542"/>
            <a:ext cx="511256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Třpytiv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lesk, k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lidem, za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skotačiv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mi hříbaty,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Alšov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husitští bojovníci,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holoubci, za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vábiv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kos- m zpěvem, na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filmov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 představeních,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kučerav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vlas,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nezral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banán, chléb s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čerstv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včel- m medem, s vesel- m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 štěkotem,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Tondov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sešity.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5667"/>
            <a:ext cx="792088" cy="84866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1910"/>
            <a:ext cx="1476164" cy="99001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867894"/>
            <a:ext cx="1401421" cy="86677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20" y="1832999"/>
            <a:ext cx="1103176" cy="124280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1071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115.4  Procvičování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PŘEDPONY, PŘÍPONY,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PŘEDLOŽKY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6006802" y="569268"/>
            <a:ext cx="2592288" cy="6480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předpony.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347864" y="1059582"/>
            <a:ext cx="5688632" cy="14335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Dítě  -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tahovalo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ručičky k matce. – važ všechny růže dohromady. Policie hledá vojenského –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běha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lomenina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rychle –rostla. U Mělníka se –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lévá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Labe s Vltavou. Váza –padla na zem a rozbila se. Jana –mazala tabuli. Slepice –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nášejí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vejce. Káva v hrníčku rychle –chladla. Sup –létl k zemi.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688654" y="2247714"/>
            <a:ext cx="6339730" cy="27723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(nad)sešitem, (nad)mořská, (nad)skočil, (nad)stůl, (nad)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(pod)poručík, (pod)horou, (pod)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poruje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(pod)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,(pod)dekou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(před)pažil, (před)týdnem, (před)pověděla, (před)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(před)sebe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(od)strýčka(, (od)počinek, (od)poledne, (od)chalupy, (od)uhlí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PŘEDPONA                                        PŘEDLOŽKA                                                                     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107504" y="1923678"/>
            <a:ext cx="4183732" cy="6480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Kdy jde o předponu, kdy o předložku?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Odstraň závorku a napiš do dvou sloupců.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700153" y="3507854"/>
            <a:ext cx="18715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700153" y="3507854"/>
            <a:ext cx="282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1763688" y="3507854"/>
            <a:ext cx="2936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524328" y="350785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47714"/>
            <a:ext cx="2035075" cy="16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 bwMode="auto">
          <a:xfrm>
            <a:off x="323529" y="2859782"/>
            <a:ext cx="18758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281" y="915566"/>
            <a:ext cx="4123853" cy="1800199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115.5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PŘEDPONY, PŘÍPONY,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PŘEDLOŽKY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283968" y="2367347"/>
            <a:ext cx="3384376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do vět správné předložky.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240424" y="2715766"/>
            <a:ext cx="3528392" cy="20882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Vlak vyjel  -  stanice.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se dělá  -  železa a co  -  cementu? Bylo mi tu  -  tebe smutno. Co jsi mi přinesl  -  výletu? Zpívala jsem  -  doprovodem klavíru. Vracím se  -  nepořízenou. Přišel domů  -  práce.</a:t>
            </a:r>
          </a:p>
        </p:txBody>
      </p:sp>
      <p:sp>
        <p:nvSpPr>
          <p:cNvPr id="6" name="Ovál 5"/>
          <p:cNvSpPr/>
          <p:nvPr/>
        </p:nvSpPr>
        <p:spPr>
          <a:xfrm>
            <a:off x="323528" y="1714896"/>
            <a:ext cx="2304256" cy="6408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předložky s/se, z/ze.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74092" y="2211710"/>
            <a:ext cx="3953891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Prahy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psem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prken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prstu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skla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skříně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máslem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loňska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nosu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zpráv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korunkou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zásuvky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velbloudem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houslemi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 lýka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Pavlína\Local Settings\Temporary Internet Files\Content.IE5\ORX3MEZL\MC9003793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623742"/>
            <a:ext cx="674193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Pavlína\Local Settings\Temporary Internet Files\Content.IE5\SD8NABW9\MC9002872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744538"/>
            <a:ext cx="4464498" cy="1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2" y="3507854"/>
            <a:ext cx="3953890" cy="14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15566"/>
            <a:ext cx="4572000" cy="648072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115.6  Procvičování a příklady –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PŘEDPONY, PŘÍPONY,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PŘEDLOŽKY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25166" y="2787774"/>
            <a:ext cx="2592288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předpony.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23528" y="3099420"/>
            <a:ext cx="5751859" cy="183620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B__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křídlý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hmyz, b__ starostný život, r__ sekat maso, b__ cenný papír, b__ vadné kolo,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r__puštěná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sůl, neb__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pečný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pře__ klon, r__ pažené ruce, r__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kvetlá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růže, b__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nohý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plaz, je b__ větří, r__ krájel hříbky, je v b__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pečí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6660232" y="771550"/>
            <a:ext cx="2304256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předložky s/se, z/ze.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691011" y="1177863"/>
            <a:ext cx="6336704" cy="215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Přijela babička  -  Rokytnice. Půjdeš  -  mnou?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Dovedete zacházet  -  šicím strojem? Azor vylezl  -  boudy a začal se honit  -  Mickou. Vítej, kdo  -  dobrým úmyslem přicházíš. Co  -  tím mám dělat? -  místním klubem jsme prohráli. Co se vyrábí  -  ropy? Dostali jsme pozdrav  -  Krkonoš. Přelij mléko  -  hrnce do džbánku. Doběhni  -  dopisem na poštu. Podařilo se mi shodit vázu  -  stolu. Stál  -  rukama v kapsách. Vrátila se  -  bratrem  -  kina. Jsem spokojený  -  známkou. -  tebou není k vydržení.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63" y="3138289"/>
            <a:ext cx="2857500" cy="164782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0405"/>
            <a:ext cx="1287363" cy="828091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707654"/>
            <a:ext cx="1224136" cy="926089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23" y="4371950"/>
            <a:ext cx="1876425" cy="648072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987574"/>
            <a:ext cx="430762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115.7 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PŘEDPONY, PŘÍPONY,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PŘEDLOŽKY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5890964" y="1234852"/>
            <a:ext cx="2834655" cy="345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Barevně vyznač předpony.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139952" y="1557164"/>
            <a:ext cx="4193256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Nadpis, podpatky, předpověď, odstartovat, nadjezd, podsada, představení, odpověď, nadehnat, podepisovat, předehra, odesílatel.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93279" y="1563638"/>
            <a:ext cx="379472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Najdi v následujících slovech příponu.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91655" y="1851670"/>
            <a:ext cx="3096344" cy="32403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Kovář, cukrárna, kadeřník, lékař, hokejista, kotelna, venkovan, žákyně, prodavač, bruslařka, malíř, smetiště, přítelkyně, dřevěný, městský, žabí, škodlivý, obchodní, tiskový, tiskací, knižní, ženský, květinový, květinářský, svobodný, stolní.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47" y="2139702"/>
            <a:ext cx="1368152" cy="155446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5806"/>
            <a:ext cx="1944216" cy="186594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115.8 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PŘEDPONY, PŘÍPONY,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PŘEDLOŽKY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563888" y="1402110"/>
            <a:ext cx="3168352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Prohlédni si stavbu slov vlevo. Tvoř podobně slova vpravo.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43817" r="8299" b="30442"/>
          <a:stretch/>
        </p:blipFill>
        <p:spPr>
          <a:xfrm>
            <a:off x="395536" y="1995686"/>
            <a:ext cx="8280920" cy="2814439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258"/>
            <a:ext cx="2559893" cy="151943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267"/>
            <a:ext cx="760859" cy="8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93" y="4155926"/>
            <a:ext cx="762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99942"/>
            <a:ext cx="597024" cy="51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915566"/>
            <a:ext cx="8424936" cy="415592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Pětiminutovky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ZŠ – Český jazyk – 5.třída,V. </a:t>
            </a:r>
            <a:r>
              <a:rPr lang="cs-CZ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Matzenauerová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(Fragment)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Pracovní sešit </a:t>
            </a:r>
            <a:r>
              <a:rPr lang="cs-CZ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Čj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– učebnice pro 5. ročník, 1. díl, Fortuna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– učebnice pro 4. ročník, 1. díl, Fortuna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Čeština – pracovní sešit, 4. ročník, Fortuna</a:t>
            </a: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http://upload.wikimedia.org/wikipedia/commons/a/af/PeackockSide.jpg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http://t1.gstatic.com/images?q=tbn:ANd9GcQe7UXOymqWg8uaPD3_aqlPv6pLBZPoeoW0s38JU1CwPnzc1HYJm3Uy1u_0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http://upload.wikimedia.org/wikipedia/commons/thumb/2/2a/Illustration_Fagus_sylvatica0.jpg/250px-Illustration_Fagus_sylvatica0.jpg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http://nd05.jxs.cz/751/962/40a0a56c1f_82034675_o2.jpg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http://www.scena.cz/fota/db/cas3r1127032.jpg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http://www.slovnikceskeliteratury.cz/getImage.jsp?docid=1308&amp;thmb&amp;id=92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http://www.pg-kalendare.cz/images/autori/Lada.jpg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http://www.ceskatelevize.cz/specialy/nejvetsicech/img/osobnosti/25.jpghttp://www.ceskatelevize.cz/specialy/nejvetsicech/img/osobnosti/25.jpg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http://www.derek.cz/imgs/holub.jpg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http://nd01.jxs.cz/361/545/c274faae08_10997691_o2.jpg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http://www.aneris.cz/images/praha/02_hradcany/003.JPG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http://www.naturfoto.cz/fotografie/ostatni/slepys-krehky-30865.jpg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http://www.skudci.com/files/blecha-2.jpg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http://www.giftex.cz/media/catalog/product/cache/1/image/9df78eab33525d08d6e5fb8d27136e95/a/r/aroma-ropa-original.jpg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http://www.kr-kralovehradecky.cz/EN/img/info_o_kraji/TU_1.jpg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http://stopakladno.wz.cz/obrazky/podsada.jpg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http://media.novinky.cz/948/239484-original1-i2rkf.jpg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http://t0.gstatic.com/images?q=tbn:ANd9GcTwEGfM1QhpmCUUr_cyG2u7tw_XROrymyQtDM8bTDMxa6NdVSMB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Obrázky </a:t>
            </a:r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 databáze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klipart</a:t>
            </a:r>
            <a:endParaRPr lang="cs-CZ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754" y="492443"/>
            <a:ext cx="5774382" cy="63914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115.9 Použité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1435</Words>
  <Application>Microsoft Office PowerPoint</Application>
  <PresentationFormat>Předvádění na obrazovce (16:9)</PresentationFormat>
  <Paragraphs>145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115.1  Procvičení a příklady –                  KONCOVKY            PŘÍDAVNÝCH JMEN                  </vt:lpstr>
      <vt:lpstr>115.2 Procvičení a příklady -                KONCOVKY        PŘÍDAVNÝCH JMEN</vt:lpstr>
      <vt:lpstr>115.3  Procvičení a příklady-               KONCOVKY         PŘÍDAVNÝCH JMEN                      </vt:lpstr>
      <vt:lpstr>115.4  Procvičování a příklady –           PŘEDPONY, PŘÍPONY,                  PŘEDLOŽKY    </vt:lpstr>
      <vt:lpstr>115.5 Procvičení a příklady –       PŘEDPONY, PŘÍPONY,               PŘEDLOŽKY    </vt:lpstr>
      <vt:lpstr>115.6  Procvičování a příklady –           PŘEDPONY, PŘÍPONY,                   PŘEDLOŽKY            </vt:lpstr>
      <vt:lpstr>115.7  Procvičení a příklady –         PŘEDPONY, PŘÍPONY,                  PŘEDLOŽKY                                                                     </vt:lpstr>
      <vt:lpstr>115.8  Procvičení a příklady –            PŘEDPONY, PŘÍPONY,                  PŘEDLOŽKY              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242</cp:revision>
  <dcterms:created xsi:type="dcterms:W3CDTF">2010-10-18T18:21:56Z</dcterms:created>
  <dcterms:modified xsi:type="dcterms:W3CDTF">2012-03-04T20:09:22Z</dcterms:modified>
</cp:coreProperties>
</file>