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17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26.1.2013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26.1.2013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26.1.2013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tN9EC3Gy6Nk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hyperlink" Target="http://en.wikipedia.org/wiki/Ringo_Starr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George_Harrison" TargetMode="External"/><Relationship Id="rId5" Type="http://schemas.openxmlformats.org/officeDocument/2006/relationships/hyperlink" Target="http://en.wikipedia.org/wiki/Paul_McCartney" TargetMode="External"/><Relationship Id="rId4" Type="http://schemas.openxmlformats.org/officeDocument/2006/relationships/hyperlink" Target="http://en.wikipedia.org/wiki/John_Lennon" TargetMode="External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schoolworkhelper.net/sir-isaac-newton-biography-contributions/" TargetMode="External"/><Relationship Id="rId3" Type="http://schemas.openxmlformats.org/officeDocument/2006/relationships/hyperlink" Target="http://www.123rf.com/photo_4073767_big-red-london-double-decker-bus-isolated-on-white.html" TargetMode="External"/><Relationship Id="rId7" Type="http://schemas.openxmlformats.org/officeDocument/2006/relationships/hyperlink" Target="http://slecna.info/blogy/the-beatles-klasika-ktera-te-nenecha-chladnou/" TargetMode="External"/><Relationship Id="rId2" Type="http://schemas.openxmlformats.org/officeDocument/2006/relationships/hyperlink" Target="http://tangerine-trees-n-marmalade-skies.blogspot.cz/2010/05/beatles-in-hey-jud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123rf.com/photo_5542639_shakespeare-bust.html" TargetMode="External"/><Relationship Id="rId5" Type="http://schemas.openxmlformats.org/officeDocument/2006/relationships/hyperlink" Target="http://cs.wikipedia.org/wiki/Vlajka_Spojen%C3%A9ho_kr%C3%A1lovstv%C3%AD" TargetMode="External"/><Relationship Id="rId4" Type="http://schemas.openxmlformats.org/officeDocument/2006/relationships/hyperlink" Target="http://krajane.czu.cz/geografie-nab/doku.php?id=minority-vb" TargetMode="External"/><Relationship Id="rId9" Type="http://schemas.openxmlformats.org/officeDocument/2006/relationships/hyperlink" Target="http://en.wikipedia.org/wiki/File:Margaret_Thatcher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022" y="476672"/>
            <a:ext cx="9141977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9.1 Great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Britain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–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023" y="6242447"/>
            <a:ext cx="9144000" cy="615553"/>
            <a:chOff x="0" y="6242447"/>
            <a:chExt cx="9144000" cy="615553"/>
          </a:xfrm>
        </p:grpSpPr>
        <p:sp>
          <p:nvSpPr>
            <p:cNvPr id="8" name="TextovéPole 4"/>
            <p:cNvSpPr txBox="1"/>
            <p:nvPr/>
          </p:nvSpPr>
          <p:spPr>
            <a:xfrm>
              <a:off x="0" y="6242447"/>
              <a:ext cx="9144000" cy="6155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Mgr. Jitka Šolcová</a:t>
              </a: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788" y="2944964"/>
            <a:ext cx="2711659" cy="305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035" y="2985951"/>
            <a:ext cx="2085975" cy="200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77" y="2972267"/>
            <a:ext cx="2753371" cy="175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251520" y="1153266"/>
            <a:ext cx="8352928" cy="1600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err="1" smtClean="0"/>
              <a:t>The</a:t>
            </a:r>
            <a:r>
              <a:rPr lang="cs-CZ" sz="4000" dirty="0" smtClean="0"/>
              <a:t> United </a:t>
            </a:r>
            <a:r>
              <a:rPr lang="cs-CZ" sz="4000" dirty="0" err="1" smtClean="0"/>
              <a:t>Kingdom</a:t>
            </a:r>
            <a:r>
              <a:rPr lang="cs-CZ" sz="4000" dirty="0"/>
              <a:t> </a:t>
            </a:r>
            <a:r>
              <a:rPr lang="cs-CZ" sz="4000" dirty="0" err="1" smtClean="0"/>
              <a:t>of</a:t>
            </a:r>
            <a:r>
              <a:rPr lang="cs-CZ" sz="4000" dirty="0" smtClean="0"/>
              <a:t> Great </a:t>
            </a:r>
            <a:r>
              <a:rPr lang="cs-CZ" sz="4000" dirty="0" err="1" smtClean="0"/>
              <a:t>Britain</a:t>
            </a:r>
            <a:r>
              <a:rPr lang="cs-CZ" sz="4000" dirty="0" smtClean="0"/>
              <a:t> and </a:t>
            </a:r>
            <a:r>
              <a:rPr lang="cs-CZ" sz="4000" dirty="0" err="1" smtClean="0"/>
              <a:t>Northern</a:t>
            </a:r>
            <a:r>
              <a:rPr lang="cs-CZ" sz="4000" dirty="0" smtClean="0"/>
              <a:t> </a:t>
            </a:r>
            <a:r>
              <a:rPr lang="cs-CZ" sz="4000" dirty="0" err="1" smtClean="0"/>
              <a:t>Ireland</a:t>
            </a:r>
            <a:endParaRPr lang="cs-CZ" sz="4000" dirty="0" smtClean="0"/>
          </a:p>
          <a:p>
            <a:pPr algn="ctr"/>
            <a:r>
              <a:rPr lang="cs-CZ" dirty="0" smtClean="0"/>
              <a:t>(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official</a:t>
            </a:r>
            <a:r>
              <a:rPr lang="cs-CZ" dirty="0"/>
              <a:t> </a:t>
            </a:r>
            <a:r>
              <a:rPr lang="cs-CZ" dirty="0" err="1" smtClean="0"/>
              <a:t>name</a:t>
            </a:r>
            <a:r>
              <a:rPr lang="cs-CZ" dirty="0"/>
              <a:t>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21653" y="5358246"/>
            <a:ext cx="486143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anthem „</a:t>
            </a:r>
            <a:r>
              <a:rPr lang="cs-CZ" dirty="0" err="1" smtClean="0"/>
              <a:t>God</a:t>
            </a:r>
            <a:r>
              <a:rPr lang="cs-CZ" dirty="0" smtClean="0"/>
              <a:t> </a:t>
            </a:r>
            <a:r>
              <a:rPr lang="cs-CZ" dirty="0" err="1"/>
              <a:t>S</a:t>
            </a:r>
            <a:r>
              <a:rPr lang="cs-CZ" dirty="0" err="1" smtClean="0"/>
              <a:t>ave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Q</a:t>
            </a:r>
            <a:r>
              <a:rPr lang="cs-CZ" dirty="0" err="1" smtClean="0"/>
              <a:t>ueen</a:t>
            </a:r>
            <a:r>
              <a:rPr lang="cs-CZ" dirty="0"/>
              <a:t>“ </a:t>
            </a:r>
            <a:r>
              <a:rPr lang="cs-CZ" dirty="0" err="1"/>
              <a:t>here</a:t>
            </a:r>
            <a:r>
              <a:rPr lang="cs-CZ" dirty="0" smtClean="0"/>
              <a:t>: http</a:t>
            </a:r>
            <a:r>
              <a:rPr lang="cs-CZ" dirty="0"/>
              <a:t>://</a:t>
            </a:r>
            <a:r>
              <a:rPr lang="cs-CZ" dirty="0">
                <a:hlinkClick r:id="rId6"/>
              </a:rPr>
              <a:t>www.youtube.com/watch?v=tN9EC3Gy6Nk</a:t>
            </a:r>
            <a:r>
              <a:rPr lang="cs-CZ" dirty="0"/>
              <a:t> </a:t>
            </a:r>
          </a:p>
        </p:txBody>
      </p:sp>
      <p:sp>
        <p:nvSpPr>
          <p:cNvPr id="10" name="Music"/>
          <p:cNvSpPr>
            <a:spLocks noEditPoints="1" noChangeArrowheads="1"/>
          </p:cNvSpPr>
          <p:nvPr/>
        </p:nvSpPr>
        <p:spPr bwMode="auto">
          <a:xfrm>
            <a:off x="189417" y="5015655"/>
            <a:ext cx="522119" cy="569431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Music"/>
          <p:cNvSpPr>
            <a:spLocks noEditPoints="1" noChangeArrowheads="1"/>
          </p:cNvSpPr>
          <p:nvPr/>
        </p:nvSpPr>
        <p:spPr bwMode="auto">
          <a:xfrm>
            <a:off x="772557" y="4854861"/>
            <a:ext cx="466288" cy="452436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5602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9.10 Anotace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637856"/>
              </p:ext>
            </p:extLst>
          </p:nvPr>
        </p:nvGraphicFramePr>
        <p:xfrm>
          <a:off x="935596" y="1340768"/>
          <a:ext cx="7272808" cy="327165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64807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Jitka Šolcová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7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7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9435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Anthem,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currency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flag,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Great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Britain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London, monarchy, United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Kingdom</a:t>
                      </a:r>
                      <a:endParaRPr lang="cs-CZ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460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zaměřená na základní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informace o Velké Británii.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4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4162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.2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3966834" y="393532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24" y="1196752"/>
            <a:ext cx="257828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059831" y="1439190"/>
            <a:ext cx="282367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capital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London.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28837"/>
            <a:ext cx="1951038" cy="137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507" y="2063749"/>
            <a:ext cx="1816805" cy="150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00" y="4149080"/>
            <a:ext cx="2257102" cy="240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699792" y="3955122"/>
            <a:ext cx="449136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It´s</a:t>
            </a:r>
            <a:r>
              <a:rPr lang="cs-CZ" dirty="0" smtClean="0"/>
              <a:t> a monarchy.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head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queen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246" y="4857331"/>
            <a:ext cx="1475656" cy="148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436096" y="5426789"/>
            <a:ext cx="324036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currency</a:t>
            </a:r>
            <a:r>
              <a:rPr lang="cs-CZ" dirty="0" smtClean="0"/>
              <a:t> 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UK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pound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.3  Great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Britain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map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5148064" y="3501008"/>
            <a:ext cx="3816424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5464"/>
            <a:ext cx="4896544" cy="572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292080" y="980728"/>
            <a:ext cx="367240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dirty="0" err="1" smtClean="0"/>
              <a:t>The</a:t>
            </a:r>
            <a:r>
              <a:rPr lang="cs-CZ" dirty="0" smtClean="0"/>
              <a:t> United </a:t>
            </a:r>
            <a:r>
              <a:rPr lang="cs-CZ" dirty="0" err="1" smtClean="0"/>
              <a:t>Kigdom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situated</a:t>
            </a:r>
            <a:r>
              <a:rPr lang="cs-CZ" dirty="0" smtClean="0"/>
              <a:t> in </a:t>
            </a:r>
            <a:r>
              <a:rPr lang="cs-CZ" dirty="0" err="1" smtClean="0"/>
              <a:t>north-west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Island </a:t>
            </a:r>
            <a:r>
              <a:rPr lang="cs-CZ" dirty="0" err="1" smtClean="0"/>
              <a:t>of</a:t>
            </a:r>
            <a:r>
              <a:rPr lang="cs-CZ" dirty="0" smtClean="0"/>
              <a:t> Great </a:t>
            </a:r>
            <a:r>
              <a:rPr lang="cs-CZ" dirty="0" err="1" smtClean="0"/>
              <a:t>Britain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northern</a:t>
            </a:r>
            <a:r>
              <a:rPr lang="cs-CZ" dirty="0" smtClean="0"/>
              <a:t> 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island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Ireland</a:t>
            </a:r>
            <a:r>
              <a:rPr lang="cs-CZ" dirty="0"/>
              <a:t>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328084" y="2420888"/>
            <a:ext cx="363640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consists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four</a:t>
            </a:r>
            <a:r>
              <a:rPr lang="cs-CZ" dirty="0" smtClean="0"/>
              <a:t> </a:t>
            </a:r>
            <a:r>
              <a:rPr lang="cs-CZ" dirty="0" err="1" smtClean="0"/>
              <a:t>countries</a:t>
            </a:r>
            <a:r>
              <a:rPr lang="cs-CZ" dirty="0" smtClean="0"/>
              <a:t>:</a:t>
            </a:r>
          </a:p>
          <a:p>
            <a:r>
              <a:rPr lang="cs-CZ" b="1" dirty="0" err="1" smtClean="0"/>
              <a:t>England</a:t>
            </a:r>
            <a:r>
              <a:rPr lang="cs-CZ" b="1" dirty="0" smtClean="0"/>
              <a:t>, Scotland, Wales </a:t>
            </a:r>
            <a:r>
              <a:rPr lang="cs-CZ" dirty="0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Northern</a:t>
            </a:r>
            <a:r>
              <a:rPr lang="cs-CZ" b="1" dirty="0" smtClean="0"/>
              <a:t> </a:t>
            </a:r>
            <a:r>
              <a:rPr lang="cs-CZ" b="1" dirty="0" err="1" smtClean="0"/>
              <a:t>Ireland</a:t>
            </a:r>
            <a:r>
              <a:rPr lang="cs-CZ" b="1" dirty="0" smtClean="0"/>
              <a:t>.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10082" y="3606887"/>
            <a:ext cx="3672408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The landscape  is mostly hilly, though many of the hills are quite small. In Scotland you can find the </a:t>
            </a:r>
            <a:r>
              <a:rPr lang="en-GB" b="1" dirty="0" smtClean="0"/>
              <a:t>Highlands </a:t>
            </a:r>
            <a:r>
              <a:rPr lang="en-GB" dirty="0" smtClean="0"/>
              <a:t>(the Britain´s highest mountain is Ben Nevis, 1 343m</a:t>
            </a:r>
            <a:r>
              <a:rPr lang="en-GB" b="1" dirty="0" smtClean="0"/>
              <a:t>)</a:t>
            </a:r>
            <a:r>
              <a:rPr lang="en-GB" dirty="0" smtClean="0"/>
              <a:t>.  The countryside is very green, there are many fields and pastures. The longest river in the United Kingdom is the </a:t>
            </a:r>
            <a:r>
              <a:rPr lang="en-GB" b="1" dirty="0" smtClean="0"/>
              <a:t>Severn,</a:t>
            </a:r>
            <a:r>
              <a:rPr lang="en-GB" dirty="0" smtClean="0"/>
              <a:t> it rises in Wales. The </a:t>
            </a:r>
            <a:r>
              <a:rPr lang="en-GB" b="1" dirty="0" smtClean="0"/>
              <a:t>Thames</a:t>
            </a:r>
            <a:r>
              <a:rPr lang="en-GB" dirty="0" smtClean="0"/>
              <a:t>, which flows through London, is the second longest.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9.4 London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2" y="980728"/>
            <a:ext cx="230904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78" y="2708920"/>
            <a:ext cx="2094774" cy="206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282" y="635681"/>
            <a:ext cx="1944216" cy="186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18" y="2672926"/>
            <a:ext cx="1872944" cy="161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098" y="645708"/>
            <a:ext cx="2386284" cy="218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47" y="5115966"/>
            <a:ext cx="306985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092" y="2987605"/>
            <a:ext cx="3290007" cy="195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4726" y="5115966"/>
            <a:ext cx="5434372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err="1" smtClean="0"/>
              <a:t>Write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names</a:t>
            </a:r>
            <a:r>
              <a:rPr lang="cs-CZ" b="1" dirty="0" smtClean="0"/>
              <a:t> to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right</a:t>
            </a:r>
            <a:r>
              <a:rPr lang="cs-CZ" b="1" dirty="0" smtClean="0"/>
              <a:t> </a:t>
            </a:r>
            <a:r>
              <a:rPr lang="cs-CZ" b="1" dirty="0" err="1" smtClean="0"/>
              <a:t>pictures</a:t>
            </a:r>
            <a:r>
              <a:rPr lang="cs-CZ" b="1" dirty="0" smtClean="0"/>
              <a:t>:</a:t>
            </a:r>
          </a:p>
          <a:p>
            <a:r>
              <a:rPr lang="cs-CZ" dirty="0" err="1" smtClean="0"/>
              <a:t>Red</a:t>
            </a:r>
            <a:r>
              <a:rPr lang="cs-CZ" dirty="0" smtClean="0"/>
              <a:t> </a:t>
            </a:r>
            <a:r>
              <a:rPr lang="cs-CZ" dirty="0" err="1" smtClean="0"/>
              <a:t>doubledeckers</a:t>
            </a:r>
            <a:r>
              <a:rPr lang="cs-CZ" dirty="0" smtClean="0"/>
              <a:t>  	</a:t>
            </a:r>
            <a:r>
              <a:rPr lang="cs-CZ" dirty="0" err="1" smtClean="0"/>
              <a:t>The</a:t>
            </a:r>
            <a:r>
              <a:rPr lang="cs-CZ" dirty="0" smtClean="0"/>
              <a:t> London </a:t>
            </a:r>
            <a:r>
              <a:rPr lang="cs-CZ" dirty="0" err="1" smtClean="0"/>
              <a:t>Eye</a:t>
            </a:r>
            <a:endParaRPr lang="cs-CZ" dirty="0" smtClean="0"/>
          </a:p>
          <a:p>
            <a:r>
              <a:rPr lang="cs-CZ" dirty="0" smtClean="0"/>
              <a:t>Tower </a:t>
            </a:r>
            <a:r>
              <a:rPr lang="cs-CZ" dirty="0" err="1" smtClean="0"/>
              <a:t>Bridge</a:t>
            </a:r>
            <a:r>
              <a:rPr lang="cs-CZ" dirty="0" smtClean="0"/>
              <a:t>		</a:t>
            </a:r>
            <a:r>
              <a:rPr lang="cs-CZ" dirty="0"/>
              <a:t>B</a:t>
            </a:r>
            <a:r>
              <a:rPr lang="cs-CZ" dirty="0" smtClean="0"/>
              <a:t>lack taxis</a:t>
            </a:r>
          </a:p>
          <a:p>
            <a:r>
              <a:rPr lang="cs-CZ" dirty="0" smtClean="0"/>
              <a:t>Buckingham </a:t>
            </a:r>
            <a:r>
              <a:rPr lang="cs-CZ" dirty="0" err="1" smtClean="0"/>
              <a:t>Palace</a:t>
            </a:r>
            <a:r>
              <a:rPr lang="cs-CZ" dirty="0" smtClean="0"/>
              <a:t>		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Houses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Parliament</a:t>
            </a:r>
            <a:r>
              <a:rPr lang="cs-CZ" dirty="0" smtClean="0"/>
              <a:t>                              </a:t>
            </a:r>
            <a:r>
              <a:rPr lang="cs-CZ" dirty="0" err="1" smtClean="0"/>
              <a:t>Phone</a:t>
            </a:r>
            <a:r>
              <a:rPr lang="cs-CZ" dirty="0" smtClean="0"/>
              <a:t> box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1627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9.5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053385" y="1196752"/>
            <a:ext cx="4752528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b="1" dirty="0" smtClean="0"/>
              <a:t>1) </a:t>
            </a:r>
            <a:r>
              <a:rPr lang="cs-CZ" b="1" dirty="0" err="1" smtClean="0"/>
              <a:t>Work</a:t>
            </a:r>
            <a:r>
              <a:rPr lang="cs-CZ" b="1" dirty="0" smtClean="0"/>
              <a:t> </a:t>
            </a:r>
            <a:r>
              <a:rPr lang="cs-CZ" b="1" dirty="0" err="1" smtClean="0"/>
              <a:t>with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map:</a:t>
            </a:r>
          </a:p>
          <a:p>
            <a:pPr marL="342900" indent="-342900">
              <a:buAutoNum type="arabicPeriod"/>
            </a:pPr>
            <a:r>
              <a:rPr lang="en-US" dirty="0" smtClean="0"/>
              <a:t>Draw </a:t>
            </a:r>
            <a:r>
              <a:rPr lang="en-US" dirty="0"/>
              <a:t>the borders of England, Scotland, Wales and Northern Ireland into the map. Write the names of the countries next to their location. </a:t>
            </a:r>
          </a:p>
          <a:p>
            <a:pPr marL="342900" indent="-342900">
              <a:buAutoNum type="arabicPeriod" startAt="2"/>
            </a:pPr>
            <a:r>
              <a:rPr lang="en-US" dirty="0" smtClean="0"/>
              <a:t>Draw </a:t>
            </a:r>
            <a:r>
              <a:rPr lang="en-US" dirty="0"/>
              <a:t>the location and write the names of the </a:t>
            </a:r>
            <a:r>
              <a:rPr lang="cs-CZ" dirty="0" smtClean="0"/>
              <a:t>      </a:t>
            </a:r>
            <a:r>
              <a:rPr lang="en-US" dirty="0" smtClean="0"/>
              <a:t>capitals </a:t>
            </a:r>
            <a:r>
              <a:rPr lang="en-US" dirty="0"/>
              <a:t>to the correct </a:t>
            </a:r>
            <a:r>
              <a:rPr lang="en-US" dirty="0" smtClean="0"/>
              <a:t>country:</a:t>
            </a:r>
            <a:r>
              <a:rPr lang="cs-CZ" dirty="0" smtClean="0"/>
              <a:t> </a:t>
            </a:r>
          </a:p>
          <a:p>
            <a:r>
              <a:rPr lang="cs-CZ" dirty="0"/>
              <a:t> </a:t>
            </a:r>
            <a:r>
              <a:rPr lang="cs-CZ" dirty="0" smtClean="0"/>
              <a:t>     </a:t>
            </a:r>
            <a:r>
              <a:rPr lang="en-US" dirty="0" smtClean="0"/>
              <a:t>London</a:t>
            </a:r>
            <a:r>
              <a:rPr lang="cs-CZ" dirty="0" smtClean="0"/>
              <a:t>    </a:t>
            </a:r>
            <a:r>
              <a:rPr lang="en-US" dirty="0" smtClean="0"/>
              <a:t>Edinburgh</a:t>
            </a:r>
            <a:r>
              <a:rPr lang="cs-CZ" dirty="0" smtClean="0"/>
              <a:t>     </a:t>
            </a:r>
            <a:r>
              <a:rPr lang="en-US" dirty="0" smtClean="0"/>
              <a:t>Cardiff</a:t>
            </a:r>
            <a:r>
              <a:rPr lang="cs-CZ" dirty="0" smtClean="0"/>
              <a:t>        </a:t>
            </a:r>
            <a:r>
              <a:rPr lang="en-US" dirty="0" smtClean="0"/>
              <a:t>Belfast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43344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068586" y="3861048"/>
            <a:ext cx="4752528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2</a:t>
            </a:r>
            <a:r>
              <a:rPr lang="cs-CZ" b="1" dirty="0" smtClean="0"/>
              <a:t>) </a:t>
            </a:r>
            <a:r>
              <a:rPr lang="cs-CZ" b="1" dirty="0" err="1" smtClean="0"/>
              <a:t>Answer</a:t>
            </a:r>
            <a:r>
              <a:rPr lang="cs-CZ" b="1" dirty="0" smtClean="0"/>
              <a:t> these </a:t>
            </a:r>
            <a:r>
              <a:rPr lang="cs-CZ" b="1" dirty="0" err="1" smtClean="0"/>
              <a:t>questions</a:t>
            </a:r>
            <a:r>
              <a:rPr lang="cs-CZ" b="1" dirty="0" smtClean="0"/>
              <a:t>:</a:t>
            </a:r>
          </a:p>
          <a:p>
            <a:pPr marL="342900" indent="-342900">
              <a:buAutoNum type="arabicPeriod"/>
            </a:pPr>
            <a:r>
              <a:rPr lang="cs-CZ" dirty="0" err="1" smtClean="0"/>
              <a:t>What</a:t>
            </a:r>
            <a:r>
              <a:rPr lang="cs-CZ" dirty="0" smtClean="0"/>
              <a:t> basic </a:t>
            </a:r>
            <a:r>
              <a:rPr lang="cs-CZ" dirty="0" err="1" smtClean="0"/>
              <a:t>facts</a:t>
            </a:r>
            <a:r>
              <a:rPr lang="cs-CZ" dirty="0" smtClean="0"/>
              <a:t> 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United </a:t>
            </a:r>
            <a:r>
              <a:rPr lang="cs-CZ" dirty="0" err="1" smtClean="0"/>
              <a:t>Kingdom</a:t>
            </a:r>
            <a:r>
              <a:rPr lang="cs-CZ" dirty="0" smtClean="0"/>
              <a:t>?</a:t>
            </a:r>
          </a:p>
          <a:p>
            <a:pPr marL="342900" indent="-342900">
              <a:buAutoNum type="arabicPeriod"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 smtClean="0"/>
              <a:t>river</a:t>
            </a:r>
            <a:r>
              <a:rPr lang="cs-CZ" dirty="0" smtClean="0"/>
              <a:t> </a:t>
            </a:r>
            <a:r>
              <a:rPr lang="cs-CZ" dirty="0" err="1"/>
              <a:t>runs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London?</a:t>
            </a:r>
          </a:p>
          <a:p>
            <a:pPr marL="342900" indent="-342900">
              <a:buAutoNum type="arabicPeriod"/>
            </a:pP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 smtClean="0"/>
              <a:t>is</a:t>
            </a:r>
            <a:r>
              <a:rPr lang="cs-CZ" dirty="0"/>
              <a:t> </a:t>
            </a:r>
            <a:r>
              <a:rPr lang="cs-CZ" dirty="0" smtClean="0"/>
              <a:t>Scotland?</a:t>
            </a:r>
            <a:endParaRPr lang="cs-CZ" dirty="0"/>
          </a:p>
          <a:p>
            <a:pPr marL="342900" indent="-342900">
              <a:buAutoNum type="arabicPeriod"/>
            </a:pP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famous</a:t>
            </a:r>
            <a:r>
              <a:rPr lang="cs-CZ" dirty="0"/>
              <a:t> </a:t>
            </a:r>
            <a:r>
              <a:rPr lang="cs-CZ" dirty="0" err="1"/>
              <a:t>places</a:t>
            </a:r>
            <a:r>
              <a:rPr lang="cs-CZ" dirty="0"/>
              <a:t> to visit in London</a:t>
            </a:r>
            <a:r>
              <a:rPr lang="cs-CZ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9.6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…..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6876256" y="3524720"/>
            <a:ext cx="2520280" cy="8403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9" y="1196753"/>
            <a:ext cx="3877767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34192" y="4541102"/>
            <a:ext cx="344571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flag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United </a:t>
            </a:r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Union Jack.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36585"/>
            <a:ext cx="3240360" cy="213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537291" y="2996952"/>
            <a:ext cx="367240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country has a </a:t>
            </a:r>
            <a:r>
              <a:rPr lang="cs-CZ" dirty="0" err="1" smtClean="0"/>
              <a:t>temperate</a:t>
            </a:r>
            <a:r>
              <a:rPr lang="cs-CZ" dirty="0" smtClean="0"/>
              <a:t> </a:t>
            </a:r>
            <a:r>
              <a:rPr lang="cs-CZ" dirty="0" err="1" smtClean="0"/>
              <a:t>climate</a:t>
            </a:r>
            <a:r>
              <a:rPr lang="cs-CZ" dirty="0" smtClean="0"/>
              <a:t> and </a:t>
            </a:r>
            <a:r>
              <a:rPr lang="cs-CZ" dirty="0" err="1" smtClean="0"/>
              <a:t>it´s</a:t>
            </a:r>
            <a:r>
              <a:rPr lang="cs-CZ" dirty="0" smtClean="0"/>
              <a:t> </a:t>
            </a:r>
            <a:r>
              <a:rPr lang="cs-CZ" dirty="0" err="1" smtClean="0"/>
              <a:t>famous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wet</a:t>
            </a:r>
            <a:r>
              <a:rPr lang="cs-CZ" dirty="0" smtClean="0"/>
              <a:t> </a:t>
            </a:r>
            <a:r>
              <a:rPr lang="cs-CZ" dirty="0" err="1" smtClean="0"/>
              <a:t>weather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75226"/>
            <a:ext cx="2276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779911" y="6058747"/>
            <a:ext cx="446449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Traditional</a:t>
            </a:r>
            <a:r>
              <a:rPr lang="cs-CZ" dirty="0" smtClean="0"/>
              <a:t> </a:t>
            </a:r>
            <a:r>
              <a:rPr lang="cs-CZ" dirty="0" err="1"/>
              <a:t>E</a:t>
            </a:r>
            <a:r>
              <a:rPr lang="cs-CZ" dirty="0" err="1" smtClean="0"/>
              <a:t>nglish</a:t>
            </a:r>
            <a:r>
              <a:rPr lang="cs-CZ" dirty="0" smtClean="0"/>
              <a:t> </a:t>
            </a:r>
            <a:r>
              <a:rPr lang="cs-CZ" dirty="0" err="1" smtClean="0"/>
              <a:t>breakfast</a:t>
            </a:r>
            <a:r>
              <a:rPr lang="cs-CZ" dirty="0" smtClean="0"/>
              <a:t> </a:t>
            </a:r>
            <a:r>
              <a:rPr lang="cs-CZ" dirty="0" err="1" smtClean="0"/>
              <a:t>consists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 </a:t>
            </a:r>
            <a:r>
              <a:rPr lang="cs-CZ" dirty="0" err="1" smtClean="0"/>
              <a:t>eggs</a:t>
            </a:r>
            <a:r>
              <a:rPr lang="cs-CZ" dirty="0" smtClean="0"/>
              <a:t>, </a:t>
            </a:r>
            <a:r>
              <a:rPr lang="cs-CZ" dirty="0" err="1" smtClean="0"/>
              <a:t>bacon</a:t>
            </a:r>
            <a:r>
              <a:rPr lang="cs-CZ" dirty="0" smtClean="0"/>
              <a:t>, </a:t>
            </a:r>
            <a:r>
              <a:rPr lang="cs-CZ" dirty="0" err="1" smtClean="0"/>
              <a:t>beans</a:t>
            </a:r>
            <a:r>
              <a:rPr lang="cs-CZ" dirty="0" smtClean="0"/>
              <a:t>, </a:t>
            </a:r>
            <a:r>
              <a:rPr lang="cs-CZ" dirty="0" err="1" smtClean="0"/>
              <a:t>sausages</a:t>
            </a:r>
            <a:r>
              <a:rPr lang="cs-CZ" dirty="0" smtClean="0"/>
              <a:t> and </a:t>
            </a:r>
            <a:r>
              <a:rPr lang="cs-CZ" dirty="0" err="1" smtClean="0"/>
              <a:t>toasts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-36512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famous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United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Kingdom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627780" y="1253659"/>
            <a:ext cx="3336707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most famous playwright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William Shakespeare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lived in London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/>
              <a:t> During his life he wrote 38 plays, 154 sonnets, two long narrative poems, and several other poems.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174" y="1231971"/>
            <a:ext cx="2105025" cy="162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26" y="1052736"/>
            <a:ext cx="2808312" cy="150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61892" y="2696242"/>
            <a:ext cx="2934590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u="sng" dirty="0"/>
              <a:t>The Beatles </a:t>
            </a:r>
            <a:r>
              <a:rPr lang="en-US" dirty="0"/>
              <a:t>were an English rock band formed in Liverpool in 1960. The group's best-known lineup consisted of </a:t>
            </a:r>
            <a:r>
              <a:rPr lang="en-US" dirty="0">
                <a:hlinkClick r:id="rId4" action="ppaction://hlinkfile" tooltip="John Lennon"/>
              </a:rPr>
              <a:t>John Lennon</a:t>
            </a:r>
            <a:r>
              <a:rPr lang="en-US" dirty="0"/>
              <a:t>, </a:t>
            </a:r>
            <a:r>
              <a:rPr lang="en-US" dirty="0">
                <a:hlinkClick r:id="rId5" action="ppaction://hlinkfile" tooltip="Paul McCartney"/>
              </a:rPr>
              <a:t>Paul McCartney</a:t>
            </a:r>
            <a:r>
              <a:rPr lang="en-US" dirty="0"/>
              <a:t>, </a:t>
            </a:r>
            <a:r>
              <a:rPr lang="en-US" dirty="0">
                <a:hlinkClick r:id="rId6" action="ppaction://hlinkfile" tooltip="George Harrison"/>
              </a:rPr>
              <a:t>George Harrison</a:t>
            </a:r>
            <a:r>
              <a:rPr lang="en-US" dirty="0"/>
              <a:t>, and </a:t>
            </a:r>
            <a:r>
              <a:rPr lang="en-US" dirty="0" err="1">
                <a:hlinkClick r:id="rId7" action="ppaction://hlinkfile" tooltip="Ringo Starr"/>
              </a:rPr>
              <a:t>Ringo</a:t>
            </a:r>
            <a:r>
              <a:rPr lang="en-US" dirty="0">
                <a:hlinkClick r:id="rId7" action="ppaction://hlinkfile" tooltip="Ringo Starr"/>
              </a:rPr>
              <a:t> Starr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208527" y="3185407"/>
            <a:ext cx="3379697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b="1" u="sng" dirty="0" smtClean="0"/>
              <a:t>Sir Isaac Newton</a:t>
            </a:r>
            <a:r>
              <a:rPr lang="en-GB" b="1" dirty="0" smtClean="0"/>
              <a:t> </a:t>
            </a:r>
            <a:r>
              <a:rPr lang="en-GB" dirty="0" smtClean="0"/>
              <a:t>was a theologian, alchemist, natural philosopher, astronomer, mathematician and physicist. He formulated the theory about the nature of life, the theory of universal gravitation and invented different</a:t>
            </a:r>
            <a:r>
              <a:rPr lang="cs-CZ" dirty="0" err="1" smtClean="0"/>
              <a:t>ial</a:t>
            </a:r>
            <a:r>
              <a:rPr lang="en-GB" dirty="0" smtClean="0"/>
              <a:t> calculus. </a:t>
            </a:r>
            <a:endParaRPr lang="en-GB" dirty="0"/>
          </a:p>
        </p:txBody>
      </p:sp>
      <p:sp>
        <p:nvSpPr>
          <p:cNvPr id="8" name="Obdélník 7"/>
          <p:cNvSpPr/>
          <p:nvPr/>
        </p:nvSpPr>
        <p:spPr>
          <a:xfrm>
            <a:off x="2627783" y="5632562"/>
            <a:ext cx="6311623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u="sng" dirty="0" smtClean="0"/>
              <a:t>Margaret </a:t>
            </a:r>
            <a:r>
              <a:rPr lang="en-US" b="1" u="sng" dirty="0"/>
              <a:t>Thatcher</a:t>
            </a:r>
            <a:r>
              <a:rPr lang="en-US" dirty="0"/>
              <a:t> was the United Kingdom's first woman prime minister. She got her nickname “Iron Lady” for a reason. She </a:t>
            </a:r>
            <a:r>
              <a:rPr lang="cs-CZ" dirty="0" err="1" smtClean="0"/>
              <a:t>was</a:t>
            </a:r>
            <a:r>
              <a:rPr lang="en-US" dirty="0" smtClean="0"/>
              <a:t> </a:t>
            </a:r>
            <a:r>
              <a:rPr lang="en-US" dirty="0"/>
              <a:t>the longest-serving British prime minister of the 20th century. 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85407"/>
            <a:ext cx="20764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2" y="4869160"/>
            <a:ext cx="2173127" cy="186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5602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.8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Revision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test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1196752"/>
            <a:ext cx="4968552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b="1" dirty="0" err="1" smtClean="0"/>
              <a:t>What´s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name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British</a:t>
            </a:r>
            <a:r>
              <a:rPr lang="cs-CZ" b="1" dirty="0" smtClean="0"/>
              <a:t> </a:t>
            </a:r>
            <a:r>
              <a:rPr lang="cs-CZ" b="1" dirty="0" err="1"/>
              <a:t>n</a:t>
            </a:r>
            <a:r>
              <a:rPr lang="cs-CZ" b="1" dirty="0" err="1" smtClean="0"/>
              <a:t>ational</a:t>
            </a:r>
            <a:r>
              <a:rPr lang="cs-CZ" b="1" dirty="0" smtClean="0"/>
              <a:t> flag?</a:t>
            </a:r>
          </a:p>
          <a:p>
            <a:pPr marL="800100" lvl="1" indent="-342900">
              <a:buAutoNum type="alphaLcParenR"/>
            </a:pPr>
            <a:r>
              <a:rPr lang="cs-CZ" dirty="0" err="1" smtClean="0"/>
              <a:t>God</a:t>
            </a:r>
            <a:r>
              <a:rPr lang="cs-CZ" dirty="0" smtClean="0"/>
              <a:t> </a:t>
            </a:r>
            <a:r>
              <a:rPr lang="cs-CZ" dirty="0" err="1" smtClean="0"/>
              <a:t>Save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Queen</a:t>
            </a:r>
            <a:endParaRPr lang="cs-CZ" dirty="0" smtClean="0"/>
          </a:p>
          <a:p>
            <a:pPr marL="800100" lvl="1" indent="-342900">
              <a:buAutoNum type="alphaLcParenR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/>
              <a:t>U</a:t>
            </a:r>
            <a:r>
              <a:rPr lang="cs-CZ" dirty="0" smtClean="0"/>
              <a:t>nited Jack</a:t>
            </a:r>
          </a:p>
          <a:p>
            <a:pPr marL="800100" lvl="1" indent="-342900">
              <a:buAutoNum type="alphaLcParenR"/>
            </a:pPr>
            <a:r>
              <a:rPr lang="cs-CZ" dirty="0" err="1" smtClean="0"/>
              <a:t>The</a:t>
            </a:r>
            <a:r>
              <a:rPr lang="cs-CZ" dirty="0" smtClean="0"/>
              <a:t> Union Jack</a:t>
            </a:r>
          </a:p>
          <a:p>
            <a:pPr marL="800100" lvl="1" indent="-342900">
              <a:buAutoNum type="alphaLcParenR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flag</a:t>
            </a:r>
          </a:p>
          <a:p>
            <a:pPr marL="342900" indent="-342900">
              <a:buAutoNum type="alphaLcParenR"/>
            </a:pPr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172819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28262" y="3212976"/>
            <a:ext cx="4559762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/>
              <a:t>2) </a:t>
            </a:r>
            <a:r>
              <a:rPr lang="cs-CZ" b="1" dirty="0" err="1" smtClean="0"/>
              <a:t>What´s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national</a:t>
            </a:r>
            <a:r>
              <a:rPr lang="cs-CZ" b="1" dirty="0" smtClean="0"/>
              <a:t> </a:t>
            </a:r>
            <a:r>
              <a:rPr lang="cs-CZ" b="1" dirty="0" err="1" smtClean="0"/>
              <a:t>currency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UK?</a:t>
            </a:r>
          </a:p>
          <a:p>
            <a:pPr marL="800100" lvl="1" indent="-342900">
              <a:buAutoNum type="alphaLcParenR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money</a:t>
            </a:r>
            <a:endParaRPr lang="cs-CZ" dirty="0" smtClean="0"/>
          </a:p>
          <a:p>
            <a:pPr marL="800100" lvl="1" indent="-342900">
              <a:buAutoNum type="alphaLcParenR"/>
            </a:pPr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/>
              <a:t>e</a:t>
            </a:r>
            <a:r>
              <a:rPr lang="cs-CZ" dirty="0" smtClean="0"/>
              <a:t>uro</a:t>
            </a:r>
          </a:p>
          <a:p>
            <a:pPr marL="800100" lvl="1" indent="-342900">
              <a:buAutoNum type="alphaLcParenR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Brittish</a:t>
            </a:r>
            <a:r>
              <a:rPr lang="cs-CZ" dirty="0" smtClean="0"/>
              <a:t> </a:t>
            </a:r>
            <a:r>
              <a:rPr lang="cs-CZ" dirty="0" err="1" smtClean="0"/>
              <a:t>dollar</a:t>
            </a:r>
            <a:endParaRPr lang="cs-CZ" dirty="0" smtClean="0"/>
          </a:p>
          <a:p>
            <a:pPr marL="800100" lvl="1" indent="-342900">
              <a:buAutoNum type="alphaLcParenR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pound</a:t>
            </a:r>
            <a:endParaRPr lang="cs-CZ" dirty="0" smtClean="0"/>
          </a:p>
          <a:p>
            <a:pPr marL="800100" lvl="1" indent="-342900">
              <a:buAutoNum type="alphaLcParenR"/>
            </a:pP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64088" y="1196752"/>
            <a:ext cx="3456384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/>
              <a:t>3)   </a:t>
            </a:r>
            <a:r>
              <a:rPr lang="cs-CZ" b="1" dirty="0" err="1" smtClean="0"/>
              <a:t>Where</a:t>
            </a:r>
            <a:r>
              <a:rPr lang="cs-CZ" b="1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Wales?</a:t>
            </a:r>
          </a:p>
          <a:p>
            <a:pPr marL="800100" lvl="1" indent="-342900">
              <a:buAutoNum type="alphaLcParenR"/>
            </a:pPr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west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Britain</a:t>
            </a:r>
            <a:endParaRPr lang="cs-CZ" dirty="0" smtClean="0"/>
          </a:p>
          <a:p>
            <a:pPr marL="800100" lvl="1" indent="-342900">
              <a:buAutoNum type="alphaLcParenR"/>
            </a:pPr>
            <a:r>
              <a:rPr lang="cs-CZ" dirty="0"/>
              <a:t>i</a:t>
            </a:r>
            <a:r>
              <a:rPr lang="cs-CZ" dirty="0" smtClean="0"/>
              <a:t>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Britain</a:t>
            </a:r>
            <a:endParaRPr lang="cs-CZ" dirty="0" smtClean="0"/>
          </a:p>
          <a:p>
            <a:pPr marL="800100" lvl="1" indent="-342900">
              <a:buAutoNum type="alphaLcParenR"/>
            </a:pPr>
            <a:r>
              <a:rPr lang="cs-CZ" dirty="0"/>
              <a:t>i</a:t>
            </a:r>
            <a:r>
              <a:rPr lang="cs-CZ" dirty="0" smtClean="0"/>
              <a:t>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east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Britain</a:t>
            </a:r>
            <a:endParaRPr lang="cs-CZ" dirty="0" smtClean="0"/>
          </a:p>
          <a:p>
            <a:pPr marL="800100" lvl="1" indent="-342900">
              <a:buAutoNum type="alphaLcParenR"/>
            </a:pPr>
            <a:r>
              <a:rPr lang="cs-CZ" dirty="0" err="1" smtClean="0"/>
              <a:t>It´s</a:t>
            </a:r>
            <a:r>
              <a:rPr lang="cs-CZ" dirty="0" smtClean="0"/>
              <a:t> not a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Britain</a:t>
            </a:r>
            <a:r>
              <a:rPr lang="cs-CZ" dirty="0" smtClean="0"/>
              <a:t>.</a:t>
            </a:r>
          </a:p>
          <a:p>
            <a:pPr marL="800100" lvl="1" indent="-342900">
              <a:buAutoNum type="alphaLcParenR"/>
            </a:pP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932040" y="3212976"/>
            <a:ext cx="4032448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/>
              <a:t>4) </a:t>
            </a:r>
            <a:r>
              <a:rPr lang="cs-CZ" b="1" dirty="0" err="1" smtClean="0"/>
              <a:t>What</a:t>
            </a:r>
            <a:r>
              <a:rPr lang="cs-CZ" b="1" dirty="0" smtClean="0"/>
              <a:t> </a:t>
            </a:r>
            <a:r>
              <a:rPr lang="cs-CZ" b="1" dirty="0" err="1" smtClean="0"/>
              <a:t>river</a:t>
            </a:r>
            <a:r>
              <a:rPr lang="cs-CZ" b="1" dirty="0" smtClean="0"/>
              <a:t> </a:t>
            </a:r>
            <a:r>
              <a:rPr lang="cs-CZ" b="1" dirty="0" err="1" smtClean="0"/>
              <a:t>runs</a:t>
            </a:r>
            <a:r>
              <a:rPr lang="cs-CZ" b="1" dirty="0" smtClean="0"/>
              <a:t> </a:t>
            </a:r>
            <a:r>
              <a:rPr lang="cs-CZ" b="1" dirty="0" err="1" smtClean="0"/>
              <a:t>through</a:t>
            </a:r>
            <a:r>
              <a:rPr lang="cs-CZ" b="1" dirty="0" smtClean="0"/>
              <a:t> London</a:t>
            </a:r>
            <a:r>
              <a:rPr lang="cs-CZ" dirty="0" smtClean="0"/>
              <a:t>?</a:t>
            </a:r>
          </a:p>
          <a:p>
            <a:pPr marL="800100" lvl="1" indent="-342900">
              <a:buAutoNum type="alphaLcParenR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Severn</a:t>
            </a:r>
            <a:endParaRPr lang="cs-CZ" dirty="0" smtClean="0"/>
          </a:p>
          <a:p>
            <a:pPr marL="800100" lvl="1" indent="-342900">
              <a:buAutoNum type="alphaLcParenR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Thames</a:t>
            </a:r>
            <a:endParaRPr lang="cs-CZ" dirty="0" smtClean="0"/>
          </a:p>
          <a:p>
            <a:pPr marL="800100" lvl="1" indent="-342900">
              <a:buAutoNum type="alphaLcParenR"/>
            </a:pPr>
            <a:r>
              <a:rPr lang="cs-CZ" dirty="0" err="1" smtClean="0"/>
              <a:t>the</a:t>
            </a:r>
            <a:r>
              <a:rPr lang="cs-CZ" dirty="0" smtClean="0"/>
              <a:t> Loch Ness</a:t>
            </a:r>
          </a:p>
          <a:p>
            <a:pPr marL="800100" lvl="1" indent="-342900">
              <a:buAutoNum type="alphaLcParenR"/>
            </a:pPr>
            <a:r>
              <a:rPr lang="cs-CZ" dirty="0" smtClean="0"/>
              <a:t>Ben Nevis</a:t>
            </a:r>
          </a:p>
          <a:p>
            <a:pPr marL="342900" indent="-342900">
              <a:buAutoNum type="alphaLcParenR"/>
            </a:pP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5155530"/>
            <a:ext cx="12382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995936" y="5175691"/>
            <a:ext cx="1872208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Correct</a:t>
            </a:r>
            <a:r>
              <a:rPr lang="cs-CZ" dirty="0" smtClean="0"/>
              <a:t> </a:t>
            </a:r>
            <a:r>
              <a:rPr lang="cs-CZ" dirty="0" err="1" smtClean="0"/>
              <a:t>answers</a:t>
            </a:r>
            <a:r>
              <a:rPr lang="cs-CZ" dirty="0" smtClean="0"/>
              <a:t>:</a:t>
            </a:r>
          </a:p>
          <a:p>
            <a:pPr marL="800100" lvl="1" indent="-342900">
              <a:buAutoNum type="arabicParenR"/>
            </a:pPr>
            <a:r>
              <a:rPr lang="cs-CZ" dirty="0" smtClean="0"/>
              <a:t>c</a:t>
            </a:r>
          </a:p>
          <a:p>
            <a:pPr marL="800100" lvl="1" indent="-342900">
              <a:buAutoNum type="arabicParenR"/>
            </a:pPr>
            <a:r>
              <a:rPr lang="cs-CZ" dirty="0" smtClean="0"/>
              <a:t>d</a:t>
            </a:r>
          </a:p>
          <a:p>
            <a:pPr marL="800100" lvl="1" indent="-342900">
              <a:buAutoNum type="arabicParenR"/>
            </a:pPr>
            <a:r>
              <a:rPr lang="cs-CZ" dirty="0" smtClean="0"/>
              <a:t>c</a:t>
            </a:r>
          </a:p>
          <a:p>
            <a:pPr marL="800100" lvl="1" indent="-342900">
              <a:buAutoNum type="arabicParenR"/>
            </a:pPr>
            <a:r>
              <a:rPr lang="cs-CZ" dirty="0" smtClean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7543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5602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9.9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citace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3508" y="1430583"/>
            <a:ext cx="8856984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600" dirty="0" smtClean="0">
                <a:hlinkClick r:id="rId2"/>
              </a:rPr>
              <a:t>http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tangerine-trees-n-marmalade-skies.blogspot.cz/2010/05/beatles-in-hey-jude.html</a:t>
            </a:r>
            <a:r>
              <a:rPr lang="cs-CZ" sz="1600" dirty="0" smtClean="0"/>
              <a:t> </a:t>
            </a:r>
            <a:r>
              <a:rPr lang="cs-CZ" sz="1600" dirty="0" err="1" smtClean="0"/>
              <a:t>slide</a:t>
            </a:r>
            <a:r>
              <a:rPr lang="cs-CZ" sz="1600" dirty="0" smtClean="0"/>
              <a:t> 1</a:t>
            </a:r>
          </a:p>
          <a:p>
            <a:r>
              <a:rPr lang="cs-CZ" sz="1600" dirty="0">
                <a:hlinkClick r:id="rId3"/>
              </a:rPr>
              <a:t>http://www.123rf.com/photo_4073767_big-red-london-double-decker-bus-isolated-on-white.html</a:t>
            </a:r>
            <a:r>
              <a:rPr lang="cs-CZ" sz="1600" dirty="0"/>
              <a:t> </a:t>
            </a:r>
            <a:r>
              <a:rPr lang="cs-CZ" sz="1600" dirty="0" err="1"/>
              <a:t>slide</a:t>
            </a:r>
            <a:r>
              <a:rPr lang="cs-CZ" sz="1600" dirty="0"/>
              <a:t> </a:t>
            </a:r>
            <a:r>
              <a:rPr lang="cs-CZ" sz="1600" dirty="0" smtClean="0"/>
              <a:t>1</a:t>
            </a:r>
          </a:p>
          <a:p>
            <a:r>
              <a:rPr lang="cs-CZ" sz="1600" dirty="0">
                <a:hlinkClick r:id="rId4"/>
              </a:rPr>
              <a:t>http://</a:t>
            </a:r>
            <a:r>
              <a:rPr lang="cs-CZ" sz="1600" dirty="0" smtClean="0">
                <a:hlinkClick r:id="rId4"/>
              </a:rPr>
              <a:t>krajane.czu.cz/geografie-nab/doku.php?id=minority-vb</a:t>
            </a:r>
            <a:r>
              <a:rPr lang="cs-CZ" sz="1600" dirty="0" smtClean="0"/>
              <a:t> </a:t>
            </a:r>
            <a:r>
              <a:rPr lang="cs-CZ" sz="1600" dirty="0" err="1" smtClean="0"/>
              <a:t>slide</a:t>
            </a:r>
            <a:r>
              <a:rPr lang="cs-CZ" sz="1600" dirty="0" smtClean="0"/>
              <a:t> 3</a:t>
            </a:r>
          </a:p>
          <a:p>
            <a:r>
              <a:rPr lang="cs-CZ" sz="1600" dirty="0">
                <a:hlinkClick r:id="rId5"/>
              </a:rPr>
              <a:t>http://cs.wikipedia.org/wiki/Vlajka_Spojen%C3%A9ho_kr%C3%A1lovstv%C3%AD</a:t>
            </a:r>
            <a:r>
              <a:rPr lang="cs-CZ" sz="1600" dirty="0"/>
              <a:t> </a:t>
            </a:r>
            <a:r>
              <a:rPr lang="cs-CZ" sz="1600" dirty="0" err="1"/>
              <a:t>slide</a:t>
            </a:r>
            <a:r>
              <a:rPr lang="cs-CZ" sz="1600" dirty="0"/>
              <a:t> </a:t>
            </a:r>
            <a:r>
              <a:rPr lang="cs-CZ" sz="1600" dirty="0" smtClean="0"/>
              <a:t>6</a:t>
            </a:r>
            <a:endParaRPr lang="cs-CZ" sz="1600" dirty="0"/>
          </a:p>
          <a:p>
            <a:r>
              <a:rPr lang="cs-CZ" sz="1600" dirty="0" smtClean="0">
                <a:hlinkClick r:id="rId6"/>
              </a:rPr>
              <a:t>http</a:t>
            </a:r>
            <a:r>
              <a:rPr lang="cs-CZ" sz="1600" dirty="0">
                <a:hlinkClick r:id="rId6"/>
              </a:rPr>
              <a:t>://www.123rf.com/photo_5542639_shakespeare-bust.html</a:t>
            </a:r>
            <a:r>
              <a:rPr lang="cs-CZ" sz="1600" dirty="0"/>
              <a:t> </a:t>
            </a:r>
            <a:r>
              <a:rPr lang="cs-CZ" sz="1600" dirty="0" err="1"/>
              <a:t>slide</a:t>
            </a:r>
            <a:r>
              <a:rPr lang="cs-CZ" sz="1600" dirty="0"/>
              <a:t> </a:t>
            </a:r>
            <a:r>
              <a:rPr lang="cs-CZ" sz="1600" dirty="0" smtClean="0"/>
              <a:t>7</a:t>
            </a:r>
          </a:p>
          <a:p>
            <a:r>
              <a:rPr lang="cs-CZ" sz="1600" dirty="0">
                <a:hlinkClick r:id="rId7"/>
              </a:rPr>
              <a:t>http://slecna.info/blogy/the-beatles-klasika-ktera-te-nenecha-chladnou/</a:t>
            </a:r>
            <a:r>
              <a:rPr lang="cs-CZ" sz="1600" dirty="0"/>
              <a:t> </a:t>
            </a:r>
            <a:r>
              <a:rPr lang="cs-CZ" sz="1600" dirty="0" err="1"/>
              <a:t>slide</a:t>
            </a:r>
            <a:r>
              <a:rPr lang="cs-CZ" sz="1600" dirty="0"/>
              <a:t> </a:t>
            </a:r>
            <a:r>
              <a:rPr lang="cs-CZ" sz="1600" dirty="0" smtClean="0"/>
              <a:t>7</a:t>
            </a:r>
          </a:p>
          <a:p>
            <a:r>
              <a:rPr lang="cs-CZ" sz="1600" dirty="0">
                <a:hlinkClick r:id="rId8"/>
              </a:rPr>
              <a:t>http://schoolworkhelper.net/sir-isaac-newton-biography-contributions/</a:t>
            </a:r>
            <a:r>
              <a:rPr lang="cs-CZ" sz="1600" dirty="0"/>
              <a:t> </a:t>
            </a:r>
            <a:r>
              <a:rPr lang="cs-CZ" sz="1600" dirty="0" err="1"/>
              <a:t>slide</a:t>
            </a:r>
            <a:r>
              <a:rPr lang="cs-CZ" sz="1600" dirty="0"/>
              <a:t> 7</a:t>
            </a:r>
          </a:p>
          <a:p>
            <a:r>
              <a:rPr lang="cs-CZ" sz="1600" dirty="0">
                <a:hlinkClick r:id="rId9"/>
              </a:rPr>
              <a:t>http://en.wikipedia.org/wiki/File:Margaret_Thatcher.png</a:t>
            </a:r>
            <a:r>
              <a:rPr lang="cs-CZ" sz="1600" dirty="0"/>
              <a:t> </a:t>
            </a:r>
            <a:r>
              <a:rPr lang="cs-CZ" sz="1600" dirty="0" err="1"/>
              <a:t>slide</a:t>
            </a:r>
            <a:r>
              <a:rPr lang="cs-CZ" sz="1600" dirty="0"/>
              <a:t> </a:t>
            </a:r>
            <a:r>
              <a:rPr lang="cs-CZ" sz="1600" dirty="0" smtClean="0"/>
              <a:t>7</a:t>
            </a:r>
          </a:p>
          <a:p>
            <a:r>
              <a:rPr lang="cs-CZ" sz="1600" dirty="0" smtClean="0"/>
              <a:t>Obrázky z databáze klipart</a:t>
            </a:r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466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853</Words>
  <Application>Microsoft Office PowerPoint</Application>
  <PresentationFormat>Předvádění na obrazovce (4:3)</PresentationFormat>
  <Paragraphs>96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54</cp:revision>
  <dcterms:created xsi:type="dcterms:W3CDTF">2010-12-26T08:22:04Z</dcterms:created>
  <dcterms:modified xsi:type="dcterms:W3CDTF">2013-01-26T13:45:12Z</dcterms:modified>
</cp:coreProperties>
</file>