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9.7.2012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9.7.2012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youtube.com/watch?v=TR3Vdo5etCQ&amp;ob=av3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gig.com/blog/plans-coming-together-for-coachella-2012/nodoubt2001-2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022" y="512676"/>
            <a:ext cx="914197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In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town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5364088" y="3501008"/>
            <a:ext cx="3600400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Jitka Šolcová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76" y="1160748"/>
            <a:ext cx="2443823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4" y="1358546"/>
            <a:ext cx="2088232" cy="207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20" y="3695213"/>
            <a:ext cx="2408312" cy="200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09" y="3786765"/>
            <a:ext cx="3865662" cy="18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79714"/>
            <a:ext cx="1423864" cy="253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8.10  Anotace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09012"/>
              </p:ext>
            </p:extLst>
          </p:nvPr>
        </p:nvGraphicFramePr>
        <p:xfrm>
          <a:off x="539552" y="1700808"/>
          <a:ext cx="8208912" cy="304911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52800"/>
                <a:gridCol w="6056112"/>
              </a:tblGrid>
              <a:tr h="72008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Jitka Šolcová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195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195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195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town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imperative, place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preposition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2448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zaměřená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 slovní zásobu moje město, orientace ve městě a rozkazovací způsob.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1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416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0" y="1196752"/>
            <a:ext cx="2026556" cy="125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90" y="1060126"/>
            <a:ext cx="1420461" cy="138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5" y="2469113"/>
            <a:ext cx="1714946" cy="167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76" y="670173"/>
            <a:ext cx="1601800" cy="105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180" y="2490844"/>
            <a:ext cx="1572791" cy="150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19" y="5874949"/>
            <a:ext cx="2367656" cy="101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0080"/>
            <a:ext cx="1846536" cy="134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68" y="4218122"/>
            <a:ext cx="2006332" cy="142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3" y="4343484"/>
            <a:ext cx="2393082" cy="117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59" y="2172057"/>
            <a:ext cx="1960724" cy="130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605340" y="1979664"/>
            <a:ext cx="2359148" cy="4401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sym typeface="Wingdings"/>
              </a:rPr>
              <a:t> </a:t>
            </a:r>
            <a:r>
              <a:rPr lang="cs-CZ" sz="2000" dirty="0" err="1" smtClean="0"/>
              <a:t>church</a:t>
            </a:r>
            <a:endParaRPr lang="cs-CZ" sz="2000" dirty="0" smtClean="0"/>
          </a:p>
          <a:p>
            <a:r>
              <a:rPr lang="cs-CZ" sz="2000" dirty="0">
                <a:sym typeface="Wingdings"/>
              </a:rPr>
              <a:t> </a:t>
            </a:r>
            <a:r>
              <a:rPr lang="cs-CZ" sz="2000" dirty="0" err="1">
                <a:sym typeface="Wingdings"/>
              </a:rPr>
              <a:t>c</a:t>
            </a:r>
            <a:r>
              <a:rPr lang="cs-CZ" sz="2000" dirty="0" err="1" smtClean="0"/>
              <a:t>inema</a:t>
            </a:r>
            <a:endParaRPr lang="cs-CZ" sz="2000" dirty="0" smtClean="0"/>
          </a:p>
          <a:p>
            <a:r>
              <a:rPr lang="cs-CZ" sz="2000" dirty="0">
                <a:sym typeface="Wingdings"/>
              </a:rPr>
              <a:t> m</a:t>
            </a:r>
            <a:r>
              <a:rPr lang="cs-CZ" sz="2000" dirty="0" smtClean="0"/>
              <a:t>arket</a:t>
            </a:r>
          </a:p>
          <a:p>
            <a:r>
              <a:rPr lang="cs-CZ" sz="2000" dirty="0">
                <a:sym typeface="Wingdings"/>
              </a:rPr>
              <a:t> </a:t>
            </a:r>
            <a:r>
              <a:rPr lang="cs-CZ" sz="2000" dirty="0" err="1">
                <a:sym typeface="Wingdings"/>
              </a:rPr>
              <a:t>h</a:t>
            </a:r>
            <a:r>
              <a:rPr lang="cs-CZ" sz="2000" dirty="0" err="1" smtClean="0"/>
              <a:t>ospital</a:t>
            </a:r>
            <a:endParaRPr lang="cs-CZ" sz="2000" dirty="0" smtClean="0"/>
          </a:p>
          <a:p>
            <a:r>
              <a:rPr lang="cs-CZ" sz="2000" dirty="0">
                <a:sym typeface="Wingdings"/>
              </a:rPr>
              <a:t> m</a:t>
            </a:r>
            <a:r>
              <a:rPr lang="cs-CZ" sz="2000" dirty="0" smtClean="0"/>
              <a:t>useum</a:t>
            </a:r>
          </a:p>
          <a:p>
            <a:r>
              <a:rPr lang="cs-CZ" sz="2000" dirty="0">
                <a:sym typeface="Wingdings"/>
              </a:rPr>
              <a:t> b</a:t>
            </a:r>
            <a:r>
              <a:rPr lang="cs-CZ" sz="2000" dirty="0" smtClean="0"/>
              <a:t>ank</a:t>
            </a:r>
          </a:p>
          <a:p>
            <a:r>
              <a:rPr lang="cs-CZ" sz="2000" dirty="0">
                <a:sym typeface="Wingdings"/>
              </a:rPr>
              <a:t> </a:t>
            </a:r>
            <a:r>
              <a:rPr lang="cs-CZ" sz="2000" dirty="0" err="1">
                <a:sym typeface="Wingdings"/>
              </a:rPr>
              <a:t>l</a:t>
            </a:r>
            <a:r>
              <a:rPr lang="cs-CZ" sz="2000" dirty="0" err="1" smtClean="0"/>
              <a:t>ibrary</a:t>
            </a:r>
            <a:endParaRPr lang="cs-CZ" sz="2000" dirty="0" smtClean="0"/>
          </a:p>
          <a:p>
            <a:r>
              <a:rPr lang="cs-CZ" sz="2000" dirty="0">
                <a:sym typeface="Wingdings"/>
              </a:rPr>
              <a:t> p</a:t>
            </a:r>
            <a:r>
              <a:rPr lang="cs-CZ" sz="2000" dirty="0" smtClean="0"/>
              <a:t>ost </a:t>
            </a:r>
            <a:r>
              <a:rPr lang="cs-CZ" sz="2000" dirty="0" err="1" smtClean="0"/>
              <a:t>office</a:t>
            </a:r>
            <a:endParaRPr lang="cs-CZ" sz="2000" dirty="0" smtClean="0"/>
          </a:p>
          <a:p>
            <a:r>
              <a:rPr lang="cs-CZ" sz="2000" dirty="0">
                <a:sym typeface="Wingdings"/>
              </a:rPr>
              <a:t> </a:t>
            </a:r>
            <a:r>
              <a:rPr lang="cs-CZ" sz="2000" dirty="0" err="1">
                <a:sym typeface="Wingdings"/>
              </a:rPr>
              <a:t>r</a:t>
            </a:r>
            <a:r>
              <a:rPr lang="cs-CZ" sz="2000" dirty="0" err="1" smtClean="0"/>
              <a:t>ailway</a:t>
            </a:r>
            <a:r>
              <a:rPr lang="cs-CZ" sz="2000" dirty="0" smtClean="0"/>
              <a:t> station</a:t>
            </a:r>
          </a:p>
          <a:p>
            <a:r>
              <a:rPr lang="cs-CZ" sz="2000" dirty="0" smtClean="0">
                <a:sym typeface="Wingdings"/>
              </a:rPr>
              <a:t> </a:t>
            </a:r>
            <a:r>
              <a:rPr lang="cs-CZ" sz="2000" dirty="0" err="1">
                <a:sym typeface="Wingdings"/>
              </a:rPr>
              <a:t>t</a:t>
            </a:r>
            <a:r>
              <a:rPr lang="cs-CZ" sz="2000" dirty="0" err="1" smtClean="0"/>
              <a:t>ourist</a:t>
            </a:r>
            <a:r>
              <a:rPr lang="cs-CZ" sz="2000" dirty="0" smtClean="0"/>
              <a:t> </a:t>
            </a:r>
            <a:r>
              <a:rPr lang="cs-CZ" sz="2000" dirty="0" err="1" smtClean="0"/>
              <a:t>information</a:t>
            </a:r>
            <a:r>
              <a:rPr lang="cs-CZ" sz="2000" dirty="0" smtClean="0"/>
              <a:t>  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</a:t>
            </a:r>
            <a:r>
              <a:rPr lang="cs-CZ" sz="2000" dirty="0" err="1" smtClean="0"/>
              <a:t>office</a:t>
            </a:r>
            <a:endParaRPr lang="cs-CZ" sz="2000" dirty="0" smtClean="0"/>
          </a:p>
          <a:p>
            <a:r>
              <a:rPr lang="cs-CZ" sz="2000" dirty="0" smtClean="0">
                <a:sym typeface="Wingdings"/>
              </a:rPr>
              <a:t> </a:t>
            </a:r>
            <a:r>
              <a:rPr lang="cs-CZ" sz="2000" dirty="0" err="1" smtClean="0">
                <a:sym typeface="Wingdings"/>
              </a:rPr>
              <a:t>l</a:t>
            </a:r>
            <a:r>
              <a:rPr lang="cs-CZ" sz="2000" dirty="0" err="1" smtClean="0"/>
              <a:t>eisure</a:t>
            </a:r>
            <a:r>
              <a:rPr lang="cs-CZ" sz="2000" dirty="0" smtClean="0"/>
              <a:t> centre</a:t>
            </a:r>
          </a:p>
          <a:p>
            <a:r>
              <a:rPr lang="cs-CZ" sz="2000" dirty="0" smtClean="0">
                <a:sym typeface="Wingdings"/>
              </a:rPr>
              <a:t> </a:t>
            </a:r>
            <a:r>
              <a:rPr lang="cs-CZ" sz="2000" dirty="0" err="1" smtClean="0"/>
              <a:t>shop</a:t>
            </a:r>
            <a:endParaRPr lang="cs-CZ" sz="2000" dirty="0" smtClean="0"/>
          </a:p>
          <a:p>
            <a:pPr marL="342900" indent="-342900">
              <a:buFont typeface="Wingdings"/>
              <a:buChar char=""/>
            </a:pPr>
            <a:endParaRPr lang="cs-CZ" sz="2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96" y="3661765"/>
            <a:ext cx="2220144" cy="103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16" y="5032660"/>
            <a:ext cx="1787788" cy="18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8.3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Prepositions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place</a:t>
            </a:r>
          </a:p>
          <a:p>
            <a:pPr algn="l"/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Krychle 4"/>
          <p:cNvSpPr/>
          <p:nvPr/>
        </p:nvSpPr>
        <p:spPr>
          <a:xfrm>
            <a:off x="194552" y="1403346"/>
            <a:ext cx="1497128" cy="1425178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Krychle 7"/>
          <p:cNvSpPr/>
          <p:nvPr/>
        </p:nvSpPr>
        <p:spPr>
          <a:xfrm>
            <a:off x="2427681" y="1175295"/>
            <a:ext cx="1216152" cy="1216152"/>
          </a:xfrm>
          <a:prstGeom prst="cub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Krychle 8"/>
          <p:cNvSpPr/>
          <p:nvPr/>
        </p:nvSpPr>
        <p:spPr>
          <a:xfrm>
            <a:off x="6684652" y="814624"/>
            <a:ext cx="1216152" cy="1216152"/>
          </a:xfrm>
          <a:prstGeom prst="cub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Krychle 9"/>
          <p:cNvSpPr/>
          <p:nvPr/>
        </p:nvSpPr>
        <p:spPr>
          <a:xfrm>
            <a:off x="4605150" y="1422700"/>
            <a:ext cx="1216152" cy="1216152"/>
          </a:xfrm>
          <a:prstGeom prst="cub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C:\Users\solcova\AppData\Local\Microsoft\Windows\Temporary Internet Files\Low\Content.IE5\CV6HDD90\MC90043620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83" y="1758932"/>
            <a:ext cx="871174" cy="11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Krychle 10"/>
          <p:cNvSpPr/>
          <p:nvPr/>
        </p:nvSpPr>
        <p:spPr>
          <a:xfrm>
            <a:off x="242761" y="4090060"/>
            <a:ext cx="1216152" cy="1216152"/>
          </a:xfrm>
          <a:prstGeom prst="cub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C:\Users\solcova\AppData\Local\Microsoft\Windows\Temporary Internet Files\Low\Content.IE5\CV6HDD90\MC90043620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64" y="4608838"/>
            <a:ext cx="871174" cy="11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olcova\AppData\Local\Microsoft\Windows\Temporary Internet Files\Low\Content.IE5\CV6HDD90\MC90043620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60" y="492443"/>
            <a:ext cx="871174" cy="11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5" y="1511089"/>
            <a:ext cx="865187" cy="112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752" y="4061990"/>
            <a:ext cx="8651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37" y="598156"/>
            <a:ext cx="8651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Krychle 11"/>
          <p:cNvSpPr/>
          <p:nvPr/>
        </p:nvSpPr>
        <p:spPr>
          <a:xfrm>
            <a:off x="3538018" y="3786022"/>
            <a:ext cx="60807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Krychle 14"/>
          <p:cNvSpPr/>
          <p:nvPr/>
        </p:nvSpPr>
        <p:spPr>
          <a:xfrm>
            <a:off x="4744489" y="3757952"/>
            <a:ext cx="714248" cy="63614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82" y="2828524"/>
            <a:ext cx="865187" cy="134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Krychle 15"/>
          <p:cNvSpPr/>
          <p:nvPr/>
        </p:nvSpPr>
        <p:spPr>
          <a:xfrm>
            <a:off x="3015002" y="5123883"/>
            <a:ext cx="641846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Krychle 16"/>
          <p:cNvSpPr/>
          <p:nvPr/>
        </p:nvSpPr>
        <p:spPr>
          <a:xfrm>
            <a:off x="2815903" y="4361901"/>
            <a:ext cx="621019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Krychle 17"/>
          <p:cNvSpPr/>
          <p:nvPr/>
        </p:nvSpPr>
        <p:spPr>
          <a:xfrm>
            <a:off x="6220919" y="3034092"/>
            <a:ext cx="1454689" cy="1518753"/>
          </a:xfrm>
          <a:prstGeom prst="cub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Krychle 18"/>
          <p:cNvSpPr/>
          <p:nvPr/>
        </p:nvSpPr>
        <p:spPr>
          <a:xfrm>
            <a:off x="5977633" y="5168731"/>
            <a:ext cx="970631" cy="966285"/>
          </a:xfrm>
          <a:prstGeom prst="cub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Krychle 19"/>
          <p:cNvSpPr/>
          <p:nvPr/>
        </p:nvSpPr>
        <p:spPr>
          <a:xfrm>
            <a:off x="7736618" y="5206805"/>
            <a:ext cx="1016294" cy="988369"/>
          </a:xfrm>
          <a:prstGeom prst="cub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0" y="4969977"/>
            <a:ext cx="87153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Krychle 20"/>
          <p:cNvSpPr/>
          <p:nvPr/>
        </p:nvSpPr>
        <p:spPr>
          <a:xfrm>
            <a:off x="4097345" y="5306212"/>
            <a:ext cx="680033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Krychle 21"/>
          <p:cNvSpPr/>
          <p:nvPr/>
        </p:nvSpPr>
        <p:spPr>
          <a:xfrm>
            <a:off x="4777378" y="4601455"/>
            <a:ext cx="681359" cy="608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242761" y="3106277"/>
            <a:ext cx="96160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in</a:t>
            </a:r>
            <a:endParaRPr lang="cs-CZ" sz="20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099493" y="3179383"/>
            <a:ext cx="157839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i</a:t>
            </a:r>
            <a:r>
              <a:rPr lang="cs-CZ" sz="2000" b="1" dirty="0" smtClean="0"/>
              <a:t>n front </a:t>
            </a:r>
            <a:r>
              <a:rPr lang="cs-CZ" sz="2000" b="1" dirty="0" err="1" smtClean="0"/>
              <a:t>of</a:t>
            </a:r>
            <a:endParaRPr lang="cs-CZ" sz="20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598366" y="2813136"/>
            <a:ext cx="118978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on</a:t>
            </a:r>
            <a:endParaRPr lang="cs-CZ" sz="20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7152901" y="2115935"/>
            <a:ext cx="175034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/>
              <a:t>next</a:t>
            </a:r>
            <a:r>
              <a:rPr lang="cs-CZ" sz="2000" b="1" dirty="0" smtClean="0"/>
              <a:t> to</a:t>
            </a:r>
            <a:endParaRPr lang="cs-CZ" sz="20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242761" y="5950350"/>
            <a:ext cx="179877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/>
              <a:t>near</a:t>
            </a:r>
            <a:endParaRPr lang="cs-CZ" sz="200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2772725" y="6059813"/>
            <a:ext cx="232888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in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middle</a:t>
            </a:r>
            <a:r>
              <a:rPr lang="cs-CZ" sz="2000" b="1" dirty="0" smtClean="0"/>
              <a:t> (</a:t>
            </a:r>
            <a:r>
              <a:rPr lang="cs-CZ" sz="2000" b="1" dirty="0" err="1" smtClean="0"/>
              <a:t>of</a:t>
            </a:r>
            <a:r>
              <a:rPr lang="cs-CZ" sz="2000" b="1" dirty="0"/>
              <a:t>)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348559" y="4298026"/>
            <a:ext cx="113815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/>
              <a:t>behind</a:t>
            </a:r>
            <a:endParaRPr lang="cs-CZ" sz="20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984658" y="6259868"/>
            <a:ext cx="254137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err="1" smtClean="0"/>
              <a:t>between</a:t>
            </a:r>
            <a:r>
              <a:rPr lang="cs-CZ" sz="2000" b="1" dirty="0" smtClean="0"/>
              <a:t> … and …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Giving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instructions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imperative)  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01096"/>
            <a:ext cx="2290775" cy="195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084976" y="3047819"/>
            <a:ext cx="251050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err="1" smtClean="0"/>
              <a:t>Don´t</a:t>
            </a:r>
            <a:r>
              <a:rPr lang="cs-CZ" sz="2400" dirty="0" smtClean="0"/>
              <a:t> </a:t>
            </a:r>
            <a:r>
              <a:rPr lang="cs-CZ" sz="2400" dirty="0" err="1" smtClean="0"/>
              <a:t>smoke</a:t>
            </a:r>
            <a:r>
              <a:rPr lang="cs-CZ" sz="2400" dirty="0" smtClean="0"/>
              <a:t> </a:t>
            </a:r>
            <a:r>
              <a:rPr lang="cs-CZ" sz="2400" dirty="0" err="1" smtClean="0"/>
              <a:t>here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1" y="3876990"/>
            <a:ext cx="2545134" cy="194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68391" y="6019559"/>
            <a:ext cx="230958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Turn</a:t>
            </a:r>
            <a:r>
              <a:rPr lang="cs-CZ" sz="2400" dirty="0" smtClean="0"/>
              <a:t> </a:t>
            </a:r>
            <a:r>
              <a:rPr lang="cs-CZ" sz="2400" dirty="0" err="1" smtClean="0"/>
              <a:t>left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9432"/>
            <a:ext cx="2398465" cy="182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79512" y="3047819"/>
            <a:ext cx="239846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Go </a:t>
            </a:r>
            <a:r>
              <a:rPr lang="cs-CZ" sz="2400" dirty="0" err="1" smtClean="0"/>
              <a:t>straight</a:t>
            </a:r>
            <a:r>
              <a:rPr lang="cs-CZ" sz="2400" dirty="0" smtClean="0"/>
              <a:t> on.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116207" y="6021777"/>
            <a:ext cx="241652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Don´t</a:t>
            </a:r>
            <a:r>
              <a:rPr lang="cs-CZ" sz="2400" dirty="0" smtClean="0"/>
              <a:t> park </a:t>
            </a:r>
            <a:r>
              <a:rPr lang="cs-CZ" sz="2400" dirty="0" err="1" smtClean="0"/>
              <a:t>here</a:t>
            </a:r>
            <a:r>
              <a:rPr lang="cs-CZ" sz="2400" dirty="0" smtClean="0"/>
              <a:t>. </a:t>
            </a:r>
            <a:endParaRPr lang="cs-CZ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76" y="3729468"/>
            <a:ext cx="2510502" cy="205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940152" y="1181625"/>
            <a:ext cx="302433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We</a:t>
            </a:r>
            <a:r>
              <a:rPr lang="cs-CZ" dirty="0" smtClean="0"/>
              <a:t> use </a:t>
            </a:r>
            <a:r>
              <a:rPr lang="cs-CZ" dirty="0" err="1" smtClean="0"/>
              <a:t>the</a:t>
            </a:r>
            <a:r>
              <a:rPr lang="cs-CZ" dirty="0" smtClean="0"/>
              <a:t> imperative to </a:t>
            </a:r>
            <a:r>
              <a:rPr lang="cs-CZ" dirty="0" err="1" smtClean="0"/>
              <a:t>give</a:t>
            </a:r>
            <a:r>
              <a:rPr lang="cs-CZ" dirty="0" smtClean="0"/>
              <a:t> </a:t>
            </a:r>
            <a:r>
              <a:rPr lang="cs-CZ" b="1" u="sng" dirty="0" err="1" smtClean="0"/>
              <a:t>orders</a:t>
            </a:r>
            <a:r>
              <a:rPr lang="cs-CZ" b="1" u="sng" dirty="0" smtClean="0"/>
              <a:t>, </a:t>
            </a:r>
            <a:r>
              <a:rPr lang="cs-CZ" b="1" u="sng" dirty="0" err="1" smtClean="0"/>
              <a:t>instructions</a:t>
            </a:r>
            <a:endParaRPr lang="cs-CZ" b="1" u="sng" dirty="0"/>
          </a:p>
          <a:p>
            <a:r>
              <a:rPr lang="cs-CZ" dirty="0"/>
              <a:t>(</a:t>
            </a:r>
            <a:r>
              <a:rPr lang="cs-CZ" dirty="0" smtClean="0"/>
              <a:t>eg. </a:t>
            </a:r>
            <a:r>
              <a:rPr lang="cs-CZ" dirty="0" err="1" smtClean="0"/>
              <a:t>Don´t</a:t>
            </a:r>
            <a:r>
              <a:rPr lang="cs-CZ" dirty="0" smtClean="0"/>
              <a:t> talk in </a:t>
            </a:r>
            <a:r>
              <a:rPr lang="cs-CZ" dirty="0" err="1" smtClean="0"/>
              <a:t>class</a:t>
            </a:r>
            <a:r>
              <a:rPr lang="cs-CZ" dirty="0" smtClean="0"/>
              <a:t>.        </a:t>
            </a:r>
            <a:r>
              <a:rPr lang="cs-CZ" dirty="0" err="1" smtClean="0"/>
              <a:t>Bring</a:t>
            </a:r>
            <a:r>
              <a:rPr lang="cs-CZ" dirty="0" smtClean="0"/>
              <a:t> a </a:t>
            </a:r>
            <a:r>
              <a:rPr lang="cs-CZ" dirty="0" err="1" smtClean="0"/>
              <a:t>packed</a:t>
            </a:r>
            <a:r>
              <a:rPr lang="cs-CZ" dirty="0" smtClean="0"/>
              <a:t> lunch) </a:t>
            </a:r>
            <a:r>
              <a:rPr lang="cs-CZ" dirty="0" err="1" smtClean="0"/>
              <a:t>or</a:t>
            </a:r>
            <a:r>
              <a:rPr lang="cs-CZ" dirty="0" smtClean="0"/>
              <a:t>  </a:t>
            </a:r>
            <a:r>
              <a:rPr lang="cs-CZ" dirty="0" err="1" smtClean="0"/>
              <a:t>for</a:t>
            </a:r>
            <a:r>
              <a:rPr lang="cs-CZ" b="1" dirty="0" smtClean="0"/>
              <a:t> </a:t>
            </a:r>
            <a:r>
              <a:rPr lang="cs-CZ" b="1" u="sng" dirty="0" err="1" smtClean="0"/>
              <a:t>invitations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eg.Come</a:t>
            </a:r>
            <a:r>
              <a:rPr lang="cs-CZ" dirty="0" smtClean="0"/>
              <a:t> to my party on </a:t>
            </a:r>
            <a:r>
              <a:rPr lang="cs-CZ" dirty="0" err="1" smtClean="0"/>
              <a:t>Saturday</a:t>
            </a:r>
            <a:r>
              <a:rPr lang="cs-CZ" dirty="0" smtClean="0"/>
              <a:t>.)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96136" y="3283160"/>
            <a:ext cx="316835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u="sng" dirty="0" err="1" smtClean="0"/>
              <a:t>affirmative</a:t>
            </a:r>
            <a:r>
              <a:rPr lang="cs-CZ" b="1" u="sng" dirty="0" smtClean="0"/>
              <a:t> imperative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as </a:t>
            </a:r>
            <a:r>
              <a:rPr lang="cs-CZ" dirty="0" err="1" smtClean="0"/>
              <a:t>the</a:t>
            </a:r>
            <a:r>
              <a:rPr lang="cs-CZ" dirty="0" smtClean="0"/>
              <a:t> base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verb. </a:t>
            </a:r>
            <a:r>
              <a:rPr lang="cs-CZ" dirty="0" err="1" smtClean="0"/>
              <a:t>It´s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singular</a:t>
            </a:r>
            <a:r>
              <a:rPr lang="cs-CZ" dirty="0" smtClean="0"/>
              <a:t> and 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plural</a:t>
            </a:r>
            <a:endParaRPr lang="cs-CZ" dirty="0" smtClean="0"/>
          </a:p>
          <a:p>
            <a:r>
              <a:rPr lang="cs-CZ" dirty="0" smtClean="0"/>
              <a:t>Eg .</a:t>
            </a:r>
            <a:r>
              <a:rPr lang="cs-CZ" dirty="0" err="1" smtClean="0"/>
              <a:t>Luke,come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.</a:t>
            </a:r>
          </a:p>
          <a:p>
            <a:r>
              <a:rPr lang="cs-CZ" dirty="0"/>
              <a:t> </a:t>
            </a:r>
            <a:r>
              <a:rPr lang="cs-CZ" dirty="0" smtClean="0"/>
              <a:t>      </a:t>
            </a:r>
            <a:r>
              <a:rPr lang="cs-CZ" dirty="0" err="1" smtClean="0"/>
              <a:t>Luke</a:t>
            </a:r>
            <a:r>
              <a:rPr lang="cs-CZ" dirty="0" smtClean="0"/>
              <a:t> and Jack, </a:t>
            </a:r>
            <a:r>
              <a:rPr lang="cs-CZ" dirty="0" err="1" smtClean="0"/>
              <a:t>come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084168" y="5517232"/>
            <a:ext cx="288032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add</a:t>
            </a:r>
            <a:r>
              <a:rPr lang="cs-CZ" dirty="0" smtClean="0"/>
              <a:t> DON´T </a:t>
            </a:r>
            <a:r>
              <a:rPr lang="cs-CZ" dirty="0" err="1" smtClean="0"/>
              <a:t>or</a:t>
            </a:r>
            <a:r>
              <a:rPr lang="cs-CZ" dirty="0" smtClean="0"/>
              <a:t> DO NOT</a:t>
            </a:r>
          </a:p>
          <a:p>
            <a:r>
              <a:rPr lang="cs-CZ" dirty="0" smtClean="0"/>
              <a:t>To </a:t>
            </a:r>
            <a:r>
              <a:rPr lang="cs-CZ" dirty="0" err="1" smtClean="0"/>
              <a:t>the</a:t>
            </a:r>
            <a:r>
              <a:rPr lang="cs-CZ" dirty="0" smtClean="0"/>
              <a:t> base </a:t>
            </a:r>
            <a:r>
              <a:rPr lang="cs-CZ" dirty="0" err="1" smtClean="0"/>
              <a:t>form</a:t>
            </a:r>
            <a:r>
              <a:rPr lang="cs-CZ" dirty="0" smtClean="0"/>
              <a:t> to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u="sng" dirty="0" smtClean="0"/>
              <a:t>negative imperative.</a:t>
            </a:r>
          </a:p>
          <a:p>
            <a:r>
              <a:rPr lang="cs-CZ" dirty="0" smtClean="0"/>
              <a:t>Eg. </a:t>
            </a:r>
            <a:r>
              <a:rPr lang="cs-CZ" dirty="0" err="1" smtClean="0"/>
              <a:t>Don´t</a:t>
            </a:r>
            <a:r>
              <a:rPr lang="cs-CZ" dirty="0" smtClean="0"/>
              <a:t> park </a:t>
            </a:r>
            <a:r>
              <a:rPr lang="cs-CZ" dirty="0" err="1" smtClean="0"/>
              <a:t>here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16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8.5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75316" y="1124744"/>
            <a:ext cx="661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1. </a:t>
            </a:r>
            <a:r>
              <a:rPr lang="cs-CZ" b="1" dirty="0" err="1" smtClean="0"/>
              <a:t>Complete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sentences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one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verbs</a:t>
            </a:r>
            <a:r>
              <a:rPr lang="cs-CZ" b="1" dirty="0" smtClean="0"/>
              <a:t> </a:t>
            </a:r>
            <a:r>
              <a:rPr lang="cs-CZ" b="1" dirty="0" err="1" smtClean="0"/>
              <a:t>from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box</a:t>
            </a:r>
            <a:r>
              <a:rPr lang="cs-CZ" dirty="0" smtClean="0"/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31540" y="1586409"/>
            <a:ext cx="84969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sz="2000" b="1" dirty="0" err="1" smtClean="0"/>
              <a:t>answer</a:t>
            </a:r>
            <a:r>
              <a:rPr lang="cs-CZ" sz="2000" b="1" dirty="0" smtClean="0"/>
              <a:t>         </a:t>
            </a:r>
            <a:r>
              <a:rPr lang="cs-CZ" sz="2000" b="1" dirty="0" err="1" smtClean="0"/>
              <a:t>be</a:t>
            </a:r>
            <a:r>
              <a:rPr lang="cs-CZ" sz="2000" b="1" dirty="0" smtClean="0"/>
              <a:t>	 </a:t>
            </a:r>
            <a:r>
              <a:rPr lang="cs-CZ" sz="2000" b="1" dirty="0" err="1" smtClean="0"/>
              <a:t>eat</a:t>
            </a:r>
            <a:r>
              <a:rPr lang="cs-CZ" sz="2000" b="1" dirty="0" smtClean="0"/>
              <a:t>	  </a:t>
            </a:r>
            <a:r>
              <a:rPr lang="cs-CZ" sz="2000" b="1" dirty="0" err="1" smtClean="0"/>
              <a:t>have</a:t>
            </a:r>
            <a:r>
              <a:rPr lang="cs-CZ" sz="2000" b="1" dirty="0" smtClean="0"/>
              <a:t>       </a:t>
            </a:r>
            <a:r>
              <a:rPr lang="cs-CZ" sz="2000" b="1" dirty="0" err="1" smtClean="0"/>
              <a:t>look</a:t>
            </a:r>
            <a:r>
              <a:rPr lang="cs-CZ" sz="2000" b="1" dirty="0" smtClean="0"/>
              <a:t>       play         </a:t>
            </a:r>
            <a:r>
              <a:rPr lang="cs-CZ" sz="2000" b="1" dirty="0" err="1" smtClean="0"/>
              <a:t>ride</a:t>
            </a:r>
            <a:r>
              <a:rPr lang="cs-CZ" sz="2000" b="1" dirty="0" smtClean="0"/>
              <a:t>	</a:t>
            </a:r>
            <a:r>
              <a:rPr lang="cs-CZ" sz="2000" b="1" dirty="0" err="1" smtClean="0"/>
              <a:t>tidy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2132856"/>
            <a:ext cx="7776864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1) </a:t>
            </a:r>
            <a:r>
              <a:rPr lang="cs-CZ" sz="2000" dirty="0" smtClean="0"/>
              <a:t>………………… your </a:t>
            </a:r>
            <a:r>
              <a:rPr lang="cs-CZ" sz="2000" dirty="0" err="1" smtClean="0"/>
              <a:t>room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2)………………….</a:t>
            </a:r>
            <a:r>
              <a:rPr lang="cs-CZ" sz="2000" dirty="0" err="1" smtClean="0"/>
              <a:t>all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question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3) </a:t>
            </a:r>
            <a:r>
              <a:rPr lang="cs-CZ" sz="2000" dirty="0" err="1" smtClean="0"/>
              <a:t>Don´t</a:t>
            </a:r>
            <a:r>
              <a:rPr lang="cs-CZ" sz="2000" dirty="0" smtClean="0"/>
              <a:t> ……………………..my </a:t>
            </a:r>
            <a:r>
              <a:rPr lang="cs-CZ" sz="2000" dirty="0" err="1" smtClean="0"/>
              <a:t>dinner</a:t>
            </a:r>
            <a:endParaRPr lang="cs-CZ" sz="2000" dirty="0" smtClean="0"/>
          </a:p>
          <a:p>
            <a:r>
              <a:rPr lang="cs-CZ" sz="2000" dirty="0" smtClean="0"/>
              <a:t>4) </a:t>
            </a:r>
            <a:r>
              <a:rPr lang="cs-CZ" sz="2000" dirty="0" err="1" smtClean="0"/>
              <a:t>Don´t</a:t>
            </a:r>
            <a:r>
              <a:rPr lang="cs-CZ" sz="2000" dirty="0" smtClean="0"/>
              <a:t> ……………………..</a:t>
            </a:r>
            <a:r>
              <a:rPr lang="cs-CZ" sz="2000" dirty="0" err="1" smtClean="0"/>
              <a:t>out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window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5) </a:t>
            </a:r>
            <a:r>
              <a:rPr lang="cs-CZ" sz="2000" dirty="0" err="1" smtClean="0"/>
              <a:t>Don´t</a:t>
            </a:r>
            <a:r>
              <a:rPr lang="cs-CZ" sz="2000" dirty="0" smtClean="0"/>
              <a:t> ……………………..your bike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house.</a:t>
            </a:r>
          </a:p>
          <a:p>
            <a:r>
              <a:rPr lang="cs-CZ" sz="2000" dirty="0" smtClean="0"/>
              <a:t>6) Go and ……………………in </a:t>
            </a:r>
            <a:r>
              <a:rPr lang="cs-CZ" sz="2000" dirty="0" err="1" smtClean="0"/>
              <a:t>the</a:t>
            </a:r>
            <a:r>
              <a:rPr lang="cs-CZ" sz="2000" dirty="0" smtClean="0"/>
              <a:t> garden.</a:t>
            </a:r>
          </a:p>
          <a:p>
            <a:r>
              <a:rPr lang="cs-CZ" sz="2000" dirty="0" smtClean="0"/>
              <a:t>7) </a:t>
            </a:r>
            <a:r>
              <a:rPr lang="cs-CZ" sz="2000" dirty="0" err="1" smtClean="0"/>
              <a:t>Please</a:t>
            </a:r>
            <a:r>
              <a:rPr lang="cs-CZ" sz="2000" dirty="0" smtClean="0"/>
              <a:t> …………………… </a:t>
            </a:r>
            <a:r>
              <a:rPr lang="cs-CZ" sz="2000" dirty="0" err="1" smtClean="0"/>
              <a:t>quiet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8) ……………………………a nice </a:t>
            </a:r>
            <a:r>
              <a:rPr lang="cs-CZ" sz="2000" dirty="0" err="1" smtClean="0"/>
              <a:t>weekend</a:t>
            </a:r>
            <a:r>
              <a:rPr lang="cs-CZ" dirty="0" smtClean="0"/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1540" y="471631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r>
              <a:rPr lang="cs-CZ" b="1" dirty="0" smtClean="0"/>
              <a:t>. Make these </a:t>
            </a:r>
            <a:r>
              <a:rPr lang="cs-CZ" b="1" dirty="0" err="1" smtClean="0"/>
              <a:t>sentences</a:t>
            </a:r>
            <a:r>
              <a:rPr lang="cs-CZ" b="1" dirty="0" smtClean="0"/>
              <a:t> negative.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5317" y="5106927"/>
            <a:ext cx="3384376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2000" dirty="0" err="1" smtClean="0"/>
              <a:t>Read</a:t>
            </a:r>
            <a:r>
              <a:rPr lang="cs-CZ" sz="2000" dirty="0" smtClean="0"/>
              <a:t> my </a:t>
            </a:r>
            <a:r>
              <a:rPr lang="cs-CZ" sz="2000" dirty="0" err="1" smtClean="0"/>
              <a:t>letter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Jo.</a:t>
            </a:r>
          </a:p>
          <a:p>
            <a:pPr marL="342900" indent="-342900">
              <a:buAutoNum type="arabicParenR"/>
            </a:pPr>
            <a:r>
              <a:rPr lang="cs-CZ" sz="2000" dirty="0" err="1" smtClean="0"/>
              <a:t>Look</a:t>
            </a:r>
            <a:r>
              <a:rPr lang="cs-CZ" sz="2000" dirty="0" smtClean="0"/>
              <a:t> </a:t>
            </a:r>
            <a:r>
              <a:rPr lang="cs-CZ" sz="2000" dirty="0" err="1" smtClean="0"/>
              <a:t>at</a:t>
            </a:r>
            <a:r>
              <a:rPr lang="cs-CZ" sz="2000" dirty="0" smtClean="0"/>
              <a:t> my </a:t>
            </a:r>
            <a:r>
              <a:rPr lang="cs-CZ" sz="2000" dirty="0" err="1" smtClean="0"/>
              <a:t>homework</a:t>
            </a:r>
            <a:r>
              <a:rPr lang="cs-CZ" sz="2000" dirty="0" smtClean="0"/>
              <a:t>.</a:t>
            </a:r>
          </a:p>
          <a:p>
            <a:pPr marL="342900" indent="-342900">
              <a:buAutoNum type="arabicParenR"/>
            </a:pPr>
            <a:r>
              <a:rPr lang="cs-CZ" sz="2000" dirty="0" err="1" smtClean="0"/>
              <a:t>Write</a:t>
            </a:r>
            <a:r>
              <a:rPr lang="cs-CZ" sz="2000" dirty="0" smtClean="0"/>
              <a:t> </a:t>
            </a:r>
            <a:r>
              <a:rPr lang="cs-CZ" sz="2000" dirty="0" err="1" smtClean="0"/>
              <a:t>an</a:t>
            </a:r>
            <a:r>
              <a:rPr lang="cs-CZ" sz="2000" dirty="0" smtClean="0"/>
              <a:t> e-mail.</a:t>
            </a:r>
          </a:p>
          <a:p>
            <a:pPr marL="342900" indent="-342900">
              <a:buAutoNum type="arabicParenR"/>
            </a:pPr>
            <a:r>
              <a:rPr lang="cs-CZ" sz="2000" dirty="0" err="1" smtClean="0"/>
              <a:t>Take</a:t>
            </a:r>
            <a:r>
              <a:rPr lang="cs-CZ" sz="2000" dirty="0" smtClean="0"/>
              <a:t> a </a:t>
            </a:r>
            <a:r>
              <a:rPr lang="cs-CZ" sz="2000" dirty="0" err="1" smtClean="0"/>
              <a:t>photos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me</a:t>
            </a:r>
            <a:r>
              <a:rPr lang="cs-CZ" sz="2000" dirty="0" smtClean="0"/>
              <a:t>.</a:t>
            </a:r>
          </a:p>
          <a:p>
            <a:pPr marL="342900" indent="-342900">
              <a:buAutoNum type="arabicParenR"/>
            </a:pPr>
            <a:r>
              <a:rPr lang="cs-CZ" sz="2000" dirty="0" smtClean="0"/>
              <a:t>Open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window</a:t>
            </a:r>
            <a:r>
              <a:rPr lang="cs-CZ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75404"/>
            <a:ext cx="2195387" cy="148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8.6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Asking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355976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50833" y="1572761"/>
            <a:ext cx="489654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err="1" smtClean="0"/>
              <a:t>Excuse</a:t>
            </a:r>
            <a:r>
              <a:rPr lang="cs-CZ" sz="2000" dirty="0" smtClean="0"/>
              <a:t> </a:t>
            </a:r>
            <a:r>
              <a:rPr lang="cs-CZ" sz="2000" dirty="0" err="1" smtClean="0"/>
              <a:t>me</a:t>
            </a:r>
            <a:r>
              <a:rPr lang="cs-CZ" sz="2000" dirty="0" smtClean="0"/>
              <a:t>, </a:t>
            </a:r>
            <a:r>
              <a:rPr lang="cs-CZ" sz="2000" dirty="0" err="1" smtClean="0"/>
              <a:t>where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railway</a:t>
            </a:r>
            <a:r>
              <a:rPr lang="cs-CZ" sz="2000" dirty="0" smtClean="0"/>
              <a:t> station </a:t>
            </a:r>
            <a:r>
              <a:rPr lang="cs-CZ" sz="2000" dirty="0" err="1" smtClean="0"/>
              <a:t>here</a:t>
            </a:r>
            <a:r>
              <a:rPr lang="cs-CZ" sz="2000" dirty="0" smtClean="0"/>
              <a:t>?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394796"/>
            <a:ext cx="23762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err="1" smtClean="0"/>
              <a:t>How</a:t>
            </a:r>
            <a:r>
              <a:rPr lang="cs-CZ" sz="2000" dirty="0" smtClean="0"/>
              <a:t> do I </a:t>
            </a:r>
            <a:r>
              <a:rPr lang="cs-CZ" sz="2000" dirty="0" err="1" smtClean="0"/>
              <a:t>get</a:t>
            </a:r>
            <a:r>
              <a:rPr lang="cs-CZ" sz="2000" dirty="0" smtClean="0"/>
              <a:t> to….?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51701" y="1772816"/>
            <a:ext cx="172819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Go </a:t>
            </a:r>
            <a:r>
              <a:rPr lang="cs-CZ" sz="2000" dirty="0" err="1" smtClean="0"/>
              <a:t>straight</a:t>
            </a:r>
            <a:r>
              <a:rPr lang="cs-CZ" sz="2000" dirty="0" smtClean="0"/>
              <a:t> on.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67625" y="2421283"/>
            <a:ext cx="13681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Go </a:t>
            </a:r>
            <a:r>
              <a:rPr lang="cs-CZ" sz="2000" dirty="0" err="1" smtClean="0"/>
              <a:t>back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292080" y="3072951"/>
            <a:ext cx="295232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/>
              <a:t>Turn</a:t>
            </a:r>
            <a:r>
              <a:rPr lang="cs-CZ" sz="2000" dirty="0" smtClean="0"/>
              <a:t> </a:t>
            </a:r>
            <a:r>
              <a:rPr lang="cs-CZ" sz="2000" dirty="0" err="1" smtClean="0"/>
              <a:t>left</a:t>
            </a:r>
            <a:r>
              <a:rPr lang="cs-CZ" sz="2000" dirty="0" smtClean="0"/>
              <a:t>/</a:t>
            </a:r>
            <a:r>
              <a:rPr lang="cs-CZ" sz="2000" dirty="0" err="1" smtClean="0"/>
              <a:t>right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67625" y="3769015"/>
            <a:ext cx="309634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Go past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shop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28084" y="4415717"/>
            <a:ext cx="309634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/>
              <a:t>Cross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bridge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01537" y="5317177"/>
            <a:ext cx="295232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/>
              <a:t>It´s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left</a:t>
            </a:r>
            <a:r>
              <a:rPr lang="cs-CZ" sz="2000" dirty="0" smtClean="0"/>
              <a:t>/</a:t>
            </a:r>
            <a:r>
              <a:rPr lang="cs-CZ" sz="2000" dirty="0" err="1" smtClean="0"/>
              <a:t>right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292080" y="5965249"/>
            <a:ext cx="316835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/>
              <a:t>It´s</a:t>
            </a:r>
            <a:r>
              <a:rPr lang="cs-CZ" sz="2000" dirty="0" smtClean="0"/>
              <a:t>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end </a:t>
            </a:r>
            <a:r>
              <a:rPr lang="cs-CZ" sz="2000" dirty="0" err="1" smtClean="0"/>
              <a:t>of</a:t>
            </a:r>
            <a:r>
              <a:rPr lang="cs-CZ" sz="2000" dirty="0" smtClean="0"/>
              <a:t> …..</a:t>
            </a: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22189"/>
            <a:ext cx="3358548" cy="321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8.7 Song  “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speak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“ - No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Doubt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0678" y="1739419"/>
            <a:ext cx="4572000" cy="61555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You and me</a:t>
            </a:r>
            <a:br>
              <a:rPr lang="en-US" sz="1600" dirty="0"/>
            </a:br>
            <a:r>
              <a:rPr lang="en-US" sz="1600" dirty="0"/>
              <a:t>We used to be together</a:t>
            </a:r>
            <a:br>
              <a:rPr lang="en-US" sz="1600" dirty="0"/>
            </a:br>
            <a:r>
              <a:rPr lang="en-US" sz="1600" dirty="0"/>
              <a:t>Everyday together always</a:t>
            </a:r>
            <a:br>
              <a:rPr lang="en-US" sz="1600" dirty="0"/>
            </a:br>
            <a:r>
              <a:rPr lang="en-US" sz="1600" dirty="0"/>
              <a:t>I really feel</a:t>
            </a:r>
            <a:br>
              <a:rPr lang="en-US" sz="1600" dirty="0"/>
            </a:br>
            <a:r>
              <a:rPr lang="en-US" sz="1600" dirty="0"/>
              <a:t>That I'm losing my best friend</a:t>
            </a:r>
            <a:br>
              <a:rPr lang="en-US" sz="1600" dirty="0"/>
            </a:br>
            <a:r>
              <a:rPr lang="en-US" sz="1600" dirty="0"/>
              <a:t>I can't believe</a:t>
            </a:r>
            <a:br>
              <a:rPr lang="en-US" sz="1600" dirty="0"/>
            </a:br>
            <a:r>
              <a:rPr lang="en-US" sz="1600" dirty="0"/>
              <a:t>This could be the end</a:t>
            </a:r>
            <a:br>
              <a:rPr lang="en-US" sz="1600" dirty="0"/>
            </a:br>
            <a:r>
              <a:rPr lang="en-US" sz="1600" dirty="0"/>
              <a:t>It looks as though you're letting go</a:t>
            </a:r>
            <a:br>
              <a:rPr lang="en-US" sz="1600" dirty="0"/>
            </a:br>
            <a:r>
              <a:rPr lang="en-US" sz="1600" dirty="0"/>
              <a:t>And if it's real</a:t>
            </a:r>
            <a:br>
              <a:rPr lang="en-US" sz="1600" dirty="0"/>
            </a:br>
            <a:r>
              <a:rPr lang="en-US" sz="1600" dirty="0"/>
              <a:t>Well I don't want to </a:t>
            </a:r>
            <a:r>
              <a:rPr lang="en-US" sz="1600" dirty="0" smtClean="0"/>
              <a:t>know</a:t>
            </a:r>
            <a:endParaRPr lang="cs-CZ" sz="1600" dirty="0" smtClean="0"/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cs-CZ" sz="1600" dirty="0" smtClean="0"/>
              <a:t>Ch: </a:t>
            </a:r>
            <a:r>
              <a:rPr lang="en-US" sz="1600" dirty="0" smtClean="0"/>
              <a:t>Don't </a:t>
            </a:r>
            <a:r>
              <a:rPr lang="en-US" sz="1600" dirty="0"/>
              <a:t>speak</a:t>
            </a:r>
            <a:br>
              <a:rPr lang="en-US" sz="1600" dirty="0"/>
            </a:br>
            <a:r>
              <a:rPr lang="en-US" sz="1600" dirty="0"/>
              <a:t>I know just what you're saying</a:t>
            </a:r>
            <a:br>
              <a:rPr lang="en-US" sz="1600" dirty="0"/>
            </a:br>
            <a:r>
              <a:rPr lang="en-US" sz="1600" dirty="0"/>
              <a:t>So please stop explaining</a:t>
            </a:r>
            <a:br>
              <a:rPr lang="en-US" sz="1600" dirty="0"/>
            </a:br>
            <a:r>
              <a:rPr lang="en-US" sz="1600" dirty="0"/>
              <a:t>Don't tell me cause it hurts</a:t>
            </a:r>
            <a:br>
              <a:rPr lang="en-US" sz="1600" dirty="0"/>
            </a:br>
            <a:r>
              <a:rPr lang="en-US" sz="1600" dirty="0"/>
              <a:t>Don't speak</a:t>
            </a:r>
            <a:br>
              <a:rPr lang="en-US" sz="1600" dirty="0"/>
            </a:br>
            <a:r>
              <a:rPr lang="en-US" sz="1600" dirty="0"/>
              <a:t>I know what you're thinking</a:t>
            </a:r>
            <a:br>
              <a:rPr lang="en-US" sz="1600" dirty="0"/>
            </a:br>
            <a:r>
              <a:rPr lang="en-US" sz="1600" dirty="0"/>
              <a:t>I don't need your reasons</a:t>
            </a:r>
            <a:br>
              <a:rPr lang="en-US" sz="1600" dirty="0"/>
            </a:br>
            <a:r>
              <a:rPr lang="en-US" sz="1600" dirty="0"/>
              <a:t>Don't tell me cause it hurts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471054" y="1484784"/>
            <a:ext cx="360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Our memories</a:t>
            </a:r>
            <a:br>
              <a:rPr lang="en-US" sz="1600" dirty="0"/>
            </a:br>
            <a:r>
              <a:rPr lang="en-US" sz="1600" dirty="0"/>
              <a:t>Well, they can be inviting</a:t>
            </a:r>
            <a:br>
              <a:rPr lang="en-US" sz="1600" dirty="0"/>
            </a:br>
            <a:r>
              <a:rPr lang="en-US" sz="1600" dirty="0"/>
              <a:t>But some are altogether</a:t>
            </a:r>
            <a:br>
              <a:rPr lang="en-US" sz="1600" dirty="0"/>
            </a:br>
            <a:r>
              <a:rPr lang="en-US" sz="1600" dirty="0"/>
              <a:t>Mighty frightening</a:t>
            </a:r>
            <a:br>
              <a:rPr lang="en-US" sz="1600" dirty="0"/>
            </a:br>
            <a:r>
              <a:rPr lang="en-US" sz="1600" dirty="0"/>
              <a:t>As we die, both you and I</a:t>
            </a:r>
            <a:br>
              <a:rPr lang="en-US" sz="1600" dirty="0"/>
            </a:br>
            <a:r>
              <a:rPr lang="en-US" sz="1600" dirty="0"/>
              <a:t>With my head in my hands</a:t>
            </a:r>
            <a:br>
              <a:rPr lang="en-US" sz="1600" dirty="0"/>
            </a:br>
            <a:r>
              <a:rPr lang="en-US" sz="1600" dirty="0"/>
              <a:t>I sit and cry</a:t>
            </a:r>
            <a:br>
              <a:rPr lang="en-US" sz="1600" dirty="0"/>
            </a:br>
            <a:r>
              <a:rPr lang="cs-CZ" sz="1600" dirty="0" err="1" smtClean="0"/>
              <a:t>Ch:Don´t</a:t>
            </a:r>
            <a:r>
              <a:rPr lang="cs-CZ" sz="1600" dirty="0" smtClean="0"/>
              <a:t> </a:t>
            </a:r>
            <a:r>
              <a:rPr lang="cs-CZ" sz="1600" dirty="0" err="1" smtClean="0"/>
              <a:t>speak</a:t>
            </a:r>
            <a:r>
              <a:rPr lang="cs-CZ" sz="1600" dirty="0" smtClean="0"/>
              <a:t> …</a:t>
            </a:r>
          </a:p>
          <a:p>
            <a:r>
              <a:rPr lang="en-US" sz="1600" dirty="0" smtClean="0"/>
              <a:t>It's </a:t>
            </a:r>
            <a:r>
              <a:rPr lang="en-US" sz="1600" dirty="0"/>
              <a:t>all </a:t>
            </a:r>
            <a:r>
              <a:rPr lang="en-US" sz="1600" dirty="0" smtClean="0"/>
              <a:t>ending</a:t>
            </a:r>
            <a:endParaRPr lang="cs-CZ" sz="1600" dirty="0" smtClean="0"/>
          </a:p>
          <a:p>
            <a:r>
              <a:rPr lang="cs-CZ" sz="1600" dirty="0" smtClean="0"/>
              <a:t>Ch: </a:t>
            </a:r>
            <a:r>
              <a:rPr lang="cs-CZ" sz="1600" dirty="0" err="1" smtClean="0"/>
              <a:t>Don´t</a:t>
            </a:r>
            <a:r>
              <a:rPr lang="cs-CZ" sz="1600" dirty="0" smtClean="0"/>
              <a:t> </a:t>
            </a:r>
            <a:r>
              <a:rPr lang="cs-CZ" sz="1600" dirty="0" err="1" smtClean="0"/>
              <a:t>speak</a:t>
            </a:r>
            <a:r>
              <a:rPr lang="cs-CZ" sz="1600" dirty="0" smtClean="0"/>
              <a:t>…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I </a:t>
            </a:r>
            <a:r>
              <a:rPr lang="en-US" sz="1600" dirty="0" err="1"/>
              <a:t>gotta</a:t>
            </a:r>
            <a:r>
              <a:rPr lang="en-US" sz="1600" dirty="0"/>
              <a:t> stop pretending who we are...</a:t>
            </a:r>
            <a:br>
              <a:rPr lang="en-US" sz="1600" dirty="0"/>
            </a:br>
            <a:r>
              <a:rPr lang="en-US" sz="1600" dirty="0"/>
              <a:t>You and me I can see us dying...are we?</a:t>
            </a:r>
            <a:br>
              <a:rPr lang="en-US" sz="1600" dirty="0"/>
            </a:br>
            <a:r>
              <a:rPr lang="en-US" sz="1600" dirty="0"/>
              <a:t>Don't </a:t>
            </a:r>
            <a:r>
              <a:rPr lang="en-US" sz="1600" dirty="0" err="1" smtClean="0"/>
              <a:t>speak,don't</a:t>
            </a:r>
            <a:r>
              <a:rPr lang="en-US" sz="1600" dirty="0" smtClean="0"/>
              <a:t> </a:t>
            </a:r>
            <a:r>
              <a:rPr lang="en-US" sz="1600" dirty="0" err="1" smtClean="0"/>
              <a:t>speak,don't</a:t>
            </a:r>
            <a:r>
              <a:rPr lang="en-US" sz="1600" dirty="0" smtClean="0"/>
              <a:t> </a:t>
            </a:r>
            <a:r>
              <a:rPr lang="en-US" sz="1600" dirty="0"/>
              <a:t>speak,</a:t>
            </a:r>
            <a:br>
              <a:rPr lang="en-US" sz="1600" dirty="0"/>
            </a:br>
            <a:r>
              <a:rPr lang="en-US" sz="1600" dirty="0"/>
              <a:t>oh I know what you're thinking</a:t>
            </a:r>
            <a:br>
              <a:rPr lang="en-US" sz="1600" dirty="0"/>
            </a:br>
            <a:r>
              <a:rPr lang="en-US" sz="1600" dirty="0"/>
              <a:t>And I don't need your reasons</a:t>
            </a:r>
            <a:br>
              <a:rPr lang="en-US" sz="1600" dirty="0"/>
            </a:br>
            <a:r>
              <a:rPr lang="en-US" sz="1600" dirty="0"/>
              <a:t>I know you're good,</a:t>
            </a:r>
            <a:br>
              <a:rPr lang="en-US" sz="1600" dirty="0"/>
            </a:br>
            <a:r>
              <a:rPr lang="en-US" sz="1600" dirty="0" smtClean="0"/>
              <a:t>Oh</a:t>
            </a:r>
            <a:r>
              <a:rPr lang="en-US" sz="1600" dirty="0"/>
              <a:t>, la </a:t>
            </a:r>
            <a:r>
              <a:rPr lang="en-US" sz="1600" dirty="0" err="1"/>
              <a:t>la</a:t>
            </a:r>
            <a:r>
              <a:rPr lang="en-US" sz="1600" dirty="0"/>
              <a:t> </a:t>
            </a:r>
            <a:r>
              <a:rPr lang="en-US" sz="1600" dirty="0" err="1"/>
              <a:t>la</a:t>
            </a:r>
            <a:r>
              <a:rPr lang="en-US" sz="1600" dirty="0"/>
              <a:t> </a:t>
            </a:r>
            <a:r>
              <a:rPr lang="en-US" sz="1600" dirty="0" err="1"/>
              <a:t>la</a:t>
            </a:r>
            <a:r>
              <a:rPr lang="en-US" sz="1600" dirty="0"/>
              <a:t> </a:t>
            </a:r>
            <a:r>
              <a:rPr lang="en-US" sz="1600" dirty="0" err="1"/>
              <a:t>la</a:t>
            </a:r>
            <a:r>
              <a:rPr lang="en-US" sz="1600" dirty="0"/>
              <a:t> </a:t>
            </a:r>
            <a:r>
              <a:rPr lang="en-US" sz="1600" dirty="0" err="1"/>
              <a:t>la</a:t>
            </a:r>
            <a:r>
              <a:rPr lang="en-US" sz="1600" dirty="0"/>
              <a:t> </a:t>
            </a:r>
            <a:r>
              <a:rPr lang="en-US" sz="1600" dirty="0" err="1"/>
              <a:t>La</a:t>
            </a:r>
            <a:r>
              <a:rPr lang="en-US" sz="1600" dirty="0"/>
              <a:t> </a:t>
            </a:r>
            <a:r>
              <a:rPr lang="en-US" sz="1600" dirty="0" err="1"/>
              <a:t>la</a:t>
            </a:r>
            <a:r>
              <a:rPr lang="en-US" sz="1600" dirty="0"/>
              <a:t> </a:t>
            </a:r>
            <a:r>
              <a:rPr lang="en-US" sz="1600" dirty="0" err="1"/>
              <a:t>la</a:t>
            </a:r>
            <a:r>
              <a:rPr lang="en-US" sz="1600" dirty="0"/>
              <a:t> </a:t>
            </a:r>
            <a:r>
              <a:rPr lang="en-US" sz="1600" dirty="0" err="1"/>
              <a:t>la</a:t>
            </a:r>
            <a:r>
              <a:rPr lang="en-US" sz="1600" dirty="0"/>
              <a:t> </a:t>
            </a:r>
            <a:r>
              <a:rPr lang="en-US" sz="1600" dirty="0" err="1"/>
              <a:t>la</a:t>
            </a:r>
            <a:r>
              <a:rPr lang="en-US" sz="1600" dirty="0"/>
              <a:t> </a:t>
            </a:r>
            <a:r>
              <a:rPr lang="en-US" sz="1600" dirty="0" err="1"/>
              <a:t>la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Don't, Don't, uh-huh Hush, hush </a:t>
            </a:r>
            <a:r>
              <a:rPr lang="en-US" sz="1600" dirty="0" err="1"/>
              <a:t>darlin</a:t>
            </a:r>
            <a:r>
              <a:rPr lang="en-US" sz="1600" dirty="0"/>
              <a:t>'</a:t>
            </a:r>
            <a:br>
              <a:rPr lang="en-US" sz="1600" dirty="0"/>
            </a:br>
            <a:r>
              <a:rPr lang="en-US" sz="1600" dirty="0"/>
              <a:t>Hush, hush </a:t>
            </a:r>
            <a:r>
              <a:rPr lang="en-US" sz="1600" dirty="0" err="1"/>
              <a:t>darlin</a:t>
            </a:r>
            <a:r>
              <a:rPr lang="en-US" sz="1600" dirty="0"/>
              <a:t>' Hush, hush</a:t>
            </a:r>
            <a:br>
              <a:rPr lang="en-US" sz="1600" dirty="0"/>
            </a:br>
            <a:r>
              <a:rPr lang="en-US" sz="1600" dirty="0"/>
              <a:t>don't tell me tell me cause it hurts</a:t>
            </a:r>
            <a:br>
              <a:rPr lang="en-US" sz="1600" dirty="0"/>
            </a:b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678" y="980728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http://www.youtube.com/watch?v=TR3Vdo5etCQ&amp;ob=av3e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15724" y="2653763"/>
            <a:ext cx="2438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No </a:t>
            </a:r>
            <a:r>
              <a:rPr lang="cs-CZ" dirty="0" err="1" smtClean="0"/>
              <a:t>Doubt</a:t>
            </a:r>
            <a:r>
              <a:rPr lang="cs-CZ" dirty="0" smtClean="0"/>
              <a:t> – rock band </a:t>
            </a:r>
          </a:p>
          <a:p>
            <a:r>
              <a:rPr lang="cs-CZ" dirty="0" err="1"/>
              <a:t>f</a:t>
            </a:r>
            <a:r>
              <a:rPr lang="cs-CZ" dirty="0" err="1" smtClean="0"/>
              <a:t>rom</a:t>
            </a:r>
            <a:r>
              <a:rPr lang="cs-CZ" dirty="0" smtClean="0"/>
              <a:t> </a:t>
            </a:r>
            <a:r>
              <a:rPr lang="cs-CZ" dirty="0" err="1" smtClean="0"/>
              <a:t>California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24" y="825019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Revision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test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7816" y="981182"/>
            <a:ext cx="430528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cs-CZ" dirty="0" smtClean="0"/>
          </a:p>
          <a:p>
            <a:pPr marL="342900" indent="-342900">
              <a:buAutoNum type="arabicParenR"/>
            </a:pP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dog?</a:t>
            </a:r>
          </a:p>
          <a:p>
            <a:pPr marL="342900" indent="-342900">
              <a:buAutoNum type="arabicParenR"/>
            </a:pPr>
            <a:endParaRPr lang="cs-CZ" dirty="0"/>
          </a:p>
          <a:p>
            <a:pPr lvl="3"/>
            <a:r>
              <a:rPr lang="cs-CZ" dirty="0" smtClean="0"/>
              <a:t>     a)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kennel</a:t>
            </a:r>
            <a:r>
              <a:rPr lang="cs-CZ" dirty="0" smtClean="0"/>
              <a:t>.</a:t>
            </a:r>
          </a:p>
          <a:p>
            <a:pPr lvl="3"/>
            <a:r>
              <a:rPr lang="cs-CZ" dirty="0" smtClean="0"/>
              <a:t>     b)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behind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kennel</a:t>
            </a:r>
            <a:r>
              <a:rPr lang="cs-CZ" dirty="0" smtClean="0"/>
              <a:t>.</a:t>
            </a:r>
          </a:p>
          <a:p>
            <a:pPr lvl="3"/>
            <a:r>
              <a:rPr lang="cs-CZ" dirty="0"/>
              <a:t> </a:t>
            </a:r>
            <a:r>
              <a:rPr lang="cs-CZ" dirty="0" smtClean="0"/>
              <a:t>    c)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kennel</a:t>
            </a:r>
            <a:r>
              <a:rPr lang="cs-CZ" dirty="0" smtClean="0"/>
              <a:t>.</a:t>
            </a:r>
          </a:p>
          <a:p>
            <a:pPr lvl="3"/>
            <a:r>
              <a:rPr lang="cs-CZ" dirty="0"/>
              <a:t> </a:t>
            </a:r>
            <a:r>
              <a:rPr lang="cs-CZ" dirty="0" smtClean="0"/>
              <a:t>    d)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kennel</a:t>
            </a:r>
            <a:r>
              <a:rPr lang="cs-CZ" dirty="0" smtClean="0"/>
              <a:t>.</a:t>
            </a:r>
          </a:p>
          <a:p>
            <a:pPr lvl="3"/>
            <a:endParaRPr lang="cs-CZ" dirty="0" smtClean="0"/>
          </a:p>
          <a:p>
            <a:pPr marL="342900" indent="-342900">
              <a:buAutoNum type="arabicParenR"/>
            </a:pPr>
            <a:endParaRPr lang="cs-CZ" dirty="0" smtClean="0"/>
          </a:p>
          <a:p>
            <a:pPr marL="342900" indent="-342900">
              <a:buAutoNum type="arabicParenR"/>
            </a:pP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32737"/>
            <a:ext cx="1440917" cy="188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7816" y="4365104"/>
            <a:ext cx="4305280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2) 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</a:t>
            </a:r>
            <a:r>
              <a:rPr lang="cs-CZ" dirty="0" err="1" smtClean="0"/>
              <a:t>send</a:t>
            </a:r>
            <a:r>
              <a:rPr lang="cs-CZ" dirty="0" smtClean="0"/>
              <a:t> a </a:t>
            </a:r>
            <a:r>
              <a:rPr lang="cs-CZ" dirty="0" err="1" smtClean="0"/>
              <a:t>letter</a:t>
            </a:r>
            <a:r>
              <a:rPr lang="cs-CZ" dirty="0" smtClean="0"/>
              <a:t>. Go to </a:t>
            </a:r>
            <a:r>
              <a:rPr lang="cs-CZ" dirty="0" err="1" smtClean="0"/>
              <a:t>the</a:t>
            </a:r>
            <a:r>
              <a:rPr lang="cs-CZ" dirty="0" smtClean="0"/>
              <a:t> ……</a:t>
            </a:r>
          </a:p>
          <a:p>
            <a:r>
              <a:rPr lang="cs-CZ" dirty="0"/>
              <a:t> </a:t>
            </a:r>
            <a:r>
              <a:rPr lang="cs-CZ" dirty="0" smtClean="0"/>
              <a:t>    a) bank</a:t>
            </a:r>
          </a:p>
          <a:p>
            <a:r>
              <a:rPr lang="cs-CZ" dirty="0"/>
              <a:t> </a:t>
            </a:r>
            <a:r>
              <a:rPr lang="cs-CZ" dirty="0" smtClean="0"/>
              <a:t>    b) post </a:t>
            </a:r>
            <a:r>
              <a:rPr lang="cs-CZ" dirty="0" err="1" smtClean="0"/>
              <a:t>office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c) </a:t>
            </a:r>
            <a:r>
              <a:rPr lang="cs-CZ" dirty="0" err="1" smtClean="0"/>
              <a:t>hospital</a:t>
            </a:r>
            <a:endParaRPr lang="cs-CZ" dirty="0" smtClean="0"/>
          </a:p>
          <a:p>
            <a:r>
              <a:rPr lang="cs-CZ" dirty="0" smtClean="0"/>
              <a:t>     d) </a:t>
            </a:r>
            <a:r>
              <a:rPr lang="cs-CZ" dirty="0" err="1" smtClean="0"/>
              <a:t>primary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76056" y="1052736"/>
            <a:ext cx="3744416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dirty="0"/>
              <a:t>3</a:t>
            </a:r>
            <a:r>
              <a:rPr lang="cs-CZ" dirty="0" smtClean="0"/>
              <a:t>) Are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sick</a:t>
            </a:r>
            <a:r>
              <a:rPr lang="cs-CZ" dirty="0" smtClean="0"/>
              <a:t>?</a:t>
            </a:r>
          </a:p>
          <a:p>
            <a:r>
              <a:rPr lang="cs-CZ" dirty="0"/>
              <a:t> </a:t>
            </a:r>
            <a:r>
              <a:rPr lang="cs-CZ" dirty="0" smtClean="0"/>
              <a:t>   a) Drink </a:t>
            </a:r>
            <a:r>
              <a:rPr lang="cs-CZ" dirty="0" err="1" smtClean="0"/>
              <a:t>coffee</a:t>
            </a:r>
            <a:r>
              <a:rPr lang="cs-CZ" dirty="0" smtClean="0"/>
              <a:t>.</a:t>
            </a:r>
          </a:p>
          <a:p>
            <a:r>
              <a:rPr lang="cs-CZ" dirty="0"/>
              <a:t> </a:t>
            </a:r>
            <a:r>
              <a:rPr lang="cs-CZ" dirty="0" smtClean="0"/>
              <a:t>   b) </a:t>
            </a:r>
            <a:r>
              <a:rPr lang="cs-CZ" dirty="0" err="1" smtClean="0"/>
              <a:t>Watch</a:t>
            </a:r>
            <a:r>
              <a:rPr lang="cs-CZ" dirty="0" smtClean="0"/>
              <a:t> TV.</a:t>
            </a:r>
          </a:p>
          <a:p>
            <a:r>
              <a:rPr lang="cs-CZ" dirty="0"/>
              <a:t> </a:t>
            </a:r>
            <a:r>
              <a:rPr lang="cs-CZ" dirty="0" smtClean="0"/>
              <a:t>   c) </a:t>
            </a:r>
            <a:r>
              <a:rPr lang="cs-CZ" dirty="0" err="1" smtClean="0"/>
              <a:t>Don´t</a:t>
            </a:r>
            <a:r>
              <a:rPr lang="cs-CZ" dirty="0" smtClean="0"/>
              <a:t> </a:t>
            </a:r>
            <a:r>
              <a:rPr lang="cs-CZ" dirty="0" err="1" smtClean="0"/>
              <a:t>eat</a:t>
            </a:r>
            <a:r>
              <a:rPr lang="cs-CZ" dirty="0" smtClean="0"/>
              <a:t> </a:t>
            </a:r>
            <a:r>
              <a:rPr lang="cs-CZ" dirty="0" err="1" smtClean="0"/>
              <a:t>hamburgers</a:t>
            </a:r>
            <a:r>
              <a:rPr lang="cs-CZ" dirty="0" smtClean="0"/>
              <a:t>.</a:t>
            </a:r>
          </a:p>
          <a:p>
            <a:r>
              <a:rPr lang="cs-CZ" dirty="0"/>
              <a:t> </a:t>
            </a:r>
            <a:r>
              <a:rPr lang="cs-CZ" dirty="0" smtClean="0"/>
              <a:t>   d) </a:t>
            </a:r>
            <a:r>
              <a:rPr lang="cs-CZ" dirty="0" err="1" smtClean="0"/>
              <a:t>Read</a:t>
            </a:r>
            <a:r>
              <a:rPr lang="cs-CZ" dirty="0" smtClean="0"/>
              <a:t> a </a:t>
            </a:r>
            <a:r>
              <a:rPr lang="cs-CZ" dirty="0" err="1" smtClean="0"/>
              <a:t>book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97780" y="3284984"/>
            <a:ext cx="374441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4) </a:t>
            </a:r>
            <a:r>
              <a:rPr lang="cs-CZ" dirty="0" err="1" smtClean="0"/>
              <a:t>We</a:t>
            </a:r>
            <a:r>
              <a:rPr lang="cs-CZ" dirty="0" smtClean="0"/>
              <a:t> make a </a:t>
            </a:r>
            <a:r>
              <a:rPr lang="cs-CZ" dirty="0" err="1" smtClean="0"/>
              <a:t>school</a:t>
            </a:r>
            <a:r>
              <a:rPr lang="cs-CZ" dirty="0" smtClean="0"/>
              <a:t> visit to Prague </a:t>
            </a:r>
          </a:p>
          <a:p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err="1" smtClean="0"/>
              <a:t>castle</a:t>
            </a:r>
            <a:r>
              <a:rPr lang="cs-CZ" dirty="0" smtClean="0"/>
              <a:t>.</a:t>
            </a:r>
          </a:p>
          <a:p>
            <a:pPr marL="342900" indent="-342900">
              <a:buAutoNum type="alphaLcParenR"/>
            </a:pPr>
            <a:r>
              <a:rPr lang="cs-CZ" dirty="0" err="1" smtClean="0"/>
              <a:t>Don´t</a:t>
            </a:r>
            <a:r>
              <a:rPr lang="cs-CZ" dirty="0" smtClean="0"/>
              <a:t> </a:t>
            </a:r>
            <a:r>
              <a:rPr lang="cs-CZ" dirty="0" err="1" smtClean="0"/>
              <a:t>get</a:t>
            </a:r>
            <a:r>
              <a:rPr lang="cs-CZ" dirty="0" smtClean="0"/>
              <a:t> up early.</a:t>
            </a:r>
          </a:p>
          <a:p>
            <a:pPr marL="342900" indent="-342900">
              <a:buAutoNum type="alphaLcParenR"/>
            </a:pPr>
            <a:r>
              <a:rPr lang="cs-CZ" dirty="0" err="1" smtClean="0"/>
              <a:t>Don´t</a:t>
            </a:r>
            <a:r>
              <a:rPr lang="cs-CZ" dirty="0" smtClean="0"/>
              <a:t> </a:t>
            </a:r>
            <a:r>
              <a:rPr lang="cs-CZ" dirty="0" err="1" smtClean="0"/>
              <a:t>interrupt</a:t>
            </a:r>
            <a:r>
              <a:rPr lang="cs-CZ" dirty="0" smtClean="0"/>
              <a:t> your </a:t>
            </a:r>
            <a:r>
              <a:rPr lang="cs-CZ" dirty="0" err="1" smtClean="0"/>
              <a:t>teacher</a:t>
            </a:r>
            <a:r>
              <a:rPr lang="cs-CZ" dirty="0" smtClean="0"/>
              <a:t>.</a:t>
            </a:r>
          </a:p>
          <a:p>
            <a:pPr marL="342900" indent="-342900">
              <a:buAutoNum type="alphaLcParenR"/>
            </a:pPr>
            <a:r>
              <a:rPr lang="cs-CZ" dirty="0" err="1" smtClean="0"/>
              <a:t>Take</a:t>
            </a:r>
            <a:r>
              <a:rPr lang="cs-CZ" dirty="0" smtClean="0"/>
              <a:t> your </a:t>
            </a:r>
            <a:r>
              <a:rPr lang="cs-CZ" dirty="0" err="1" smtClean="0"/>
              <a:t>swimsuit</a:t>
            </a:r>
            <a:r>
              <a:rPr lang="cs-CZ" dirty="0" smtClean="0"/>
              <a:t>.</a:t>
            </a:r>
          </a:p>
          <a:p>
            <a:pPr marL="342900" indent="-342900">
              <a:buAutoNum type="alphaLcParenR"/>
            </a:pPr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 smtClean="0"/>
              <a:t>packed</a:t>
            </a:r>
            <a:r>
              <a:rPr lang="cs-CZ" dirty="0" smtClean="0"/>
              <a:t> lunch.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828582" y="5196100"/>
            <a:ext cx="1847874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Correct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answers</a:t>
            </a:r>
            <a:r>
              <a:rPr lang="cs-CZ" dirty="0" smtClean="0"/>
              <a:t>:</a:t>
            </a:r>
          </a:p>
          <a:p>
            <a:pPr marL="342900" indent="-342900" algn="ctr">
              <a:buAutoNum type="arabicParenR"/>
            </a:pPr>
            <a:r>
              <a:rPr lang="cs-CZ" dirty="0" smtClean="0"/>
              <a:t>c</a:t>
            </a:r>
          </a:p>
          <a:p>
            <a:pPr marL="342900" indent="-342900" algn="ctr">
              <a:buAutoNum type="arabicParenR"/>
            </a:pPr>
            <a:r>
              <a:rPr lang="cs-CZ" dirty="0"/>
              <a:t>b</a:t>
            </a:r>
            <a:endParaRPr lang="cs-CZ" dirty="0" smtClean="0"/>
          </a:p>
          <a:p>
            <a:pPr marL="342900" indent="-342900" algn="ctr">
              <a:buAutoNum type="arabicParenR"/>
            </a:pPr>
            <a:r>
              <a:rPr lang="cs-CZ" dirty="0"/>
              <a:t>c</a:t>
            </a:r>
            <a:endParaRPr lang="cs-CZ" dirty="0" smtClean="0"/>
          </a:p>
          <a:p>
            <a:pPr marL="342900" indent="-342900" algn="ctr">
              <a:buAutoNum type="arabicParenR"/>
            </a:pPr>
            <a:r>
              <a:rPr lang="cs-CZ" dirty="0"/>
              <a:t>d</a:t>
            </a: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96100"/>
            <a:ext cx="11525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8.9 Zdroje a citace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6642" y="1844824"/>
            <a:ext cx="873071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Obrázky z databáze Klipart</a:t>
            </a:r>
          </a:p>
          <a:p>
            <a:pPr marL="342900" indent="-342900">
              <a:buFontTx/>
              <a:buAutoNum type="arabicPeriod"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://www.5gig.com/blog/plans-coming-together-for-coachella-2012/nodoubt2001-2/</a:t>
            </a:r>
            <a:r>
              <a:rPr lang="cs-CZ" dirty="0"/>
              <a:t> (</a:t>
            </a:r>
            <a:r>
              <a:rPr lang="cs-CZ" dirty="0" err="1"/>
              <a:t>slide</a:t>
            </a:r>
            <a:r>
              <a:rPr lang="cs-CZ" dirty="0"/>
              <a:t> 8)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1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739</Words>
  <Application>Microsoft Office PowerPoint</Application>
  <PresentationFormat>Předvádění na obrazovce (4:3)</PresentationFormat>
  <Paragraphs>131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53</cp:revision>
  <dcterms:created xsi:type="dcterms:W3CDTF">2010-12-26T08:22:04Z</dcterms:created>
  <dcterms:modified xsi:type="dcterms:W3CDTF">2012-07-09T18:50:10Z</dcterms:modified>
</cp:coreProperties>
</file>