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4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14.4.2012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3484107"/>
            <a:ext cx="2466975" cy="23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1633"/>
            <a:ext cx="2466975" cy="222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00788"/>
            <a:ext cx="2232248" cy="300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57710"/>
              </p:ext>
            </p:extLst>
          </p:nvPr>
        </p:nvGraphicFramePr>
        <p:xfrm>
          <a:off x="935596" y="2348880"/>
          <a:ext cx="7272808" cy="410445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0795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78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78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78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Animals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slovní zásobu z oblasti zvířecího světa, popis zvířat a vyjádření vlastností pomocí přídavných jmen.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7.2  What do we already know?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71" y="2958480"/>
            <a:ext cx="1811529" cy="130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45" y="980729"/>
            <a:ext cx="175625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48" y="2875174"/>
            <a:ext cx="1924050" cy="127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75175"/>
            <a:ext cx="1656185" cy="12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29109"/>
            <a:ext cx="1656185" cy="14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81" y="1023123"/>
            <a:ext cx="1804400" cy="13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7664"/>
            <a:ext cx="1915557" cy="13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1" y="977241"/>
            <a:ext cx="2300288" cy="13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872197"/>
            <a:ext cx="1743075" cy="13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5" descr="data:image/jpeg;base64,/9j/4AAQSkZJRgABAQAAAQABAAD/2wBDAAkGBwgHBgkIBwgKCgkLDRYPDQwMDRsUFRAWIB0iIiAdHx8kKDQsJCYxJx8fLT0tMTU3Ojo6Iys/RD84QzQ5Ojf/2wBDAQoKCg0MDRoPDxo3JR8lNzc3Nzc3Nzc3Nzc3Nzc3Nzc3Nzc3Nzc3Nzc3Nzc3Nzc3Nzc3Nzc3Nzc3Nzc3Nzc3Nzf/wAARCACrAHIDASIAAhEBAxEB/8QAHAAAAQUBAQEAAAAAAAAAAAAABQACAwQGAQcI/8QAOxAAAgEDAwIFAgMFBQkAAAAAAQIDAAQRBRIhMUEGEyJRYXGBFDKxBxUjQsFSYnKRoRYkM2OCwtHw8f/EABoBAAIDAQEAAAAAAAAAAAAAAAEDAAIEBQb/xAAlEQACAgICAQQCAwAAAAAAAAAAAQIRAyESMSIEEzJBI1FhkaH/2gAMAwEAAhEDEQA/APP4mqyhofE9W43FcWcRRaU0+qklzFDjzHC96sRSK6hlIIPQilOLSsjTXZx1zUMiVapjLmgnQAfJHVWSOijpVeSOtEJhBUkdQOlE5I/iq0kVaYZAlEimGrDpzUTLT07CMikaGVZFCllOQGGR9xUZOecAfAGKcwplXCKlSpVCBeKSrBuPKTfgFR+YnsPehsb/ADRPTNk0zQyJvEsbrjGedpI/1FZXFJ7DBeSJLBo54lleMZbnnmiTFRgIMDAofGFQRbEIRlG0YxmrO/1HjFZcqt6BkTUmmWAadUKtmpAaztCxMuahdKn601hminRCnJHVaSOiLLVeRPinRkEGSR1WdMUTkjqrLHWqEw2D3WoiKtyJUDLWmLssRUqdilViHUei+hyFLzzxtP4dGmIJ6hRzj5ofpthLeuyxsqhRncRx96ngSewu4pZY8hW5yCUZTwRx7gke9UkldF4xaqX0WYbl5mUtJlVO1BjBUf8AvNWVkJPPv1ojBHb3dm15bW1u8ttgPDASouIsY3bcZUrnO7n2NCpVRBHJbyiWCTJVsjKnPKsM8EcfByCOKRkx3tBzQafLsuxvmplah6Se9ELZ7SO2a7vJmMKHDJFyxHT7DNZfabehKi26Q8Gu5GcUrLVNPe8RFsZ5YhJubzYvLCjptLFmJA65GM9xWkutasIGL6bAiOVC4ReBg8HGAO5oSw8HtjY4U+5JAK3sLu6LC3tpZCoyxCHA+p6VDc2rQIxleEMG27BIGYn6DNGLvxHeXEWwSyIDnOCF7fA+T3rOw2ohJKz3PI6eewHx0owWJfJgkscenZ25tZof+NE6A9CRwfoehqjIlaA6nOYPKkIcDgZ/rVN4rWZiS5hJ/Ku3I4A+e5zUjL9B4Rl8H/YBljqq6UTk2M7KrqxB5wageLNaYzaFvWmD9lKrflUqdzZAfa3Mts5aJiAfzKDjcPajupzs0ccQbcshztbhgPp9x+tZ0VoPD+sRw7oL+8lt4zH5aypbrL6Sc4cHkgYGMcjtTJwt2acM61J6ZHp1wNOvfMnhkaAZDop2uO2VPv1+D0+a1Q0qN7YXuitb3VvPtEsfl+mcA/lYfySAnJxyMZGRxUk3hm01S1hutHmt5bVvzrkqpz3jbny24OVYgcdO1DYdM8QeF79hZRPMsoxNasBiRfkdD8MOfsSKGgtcetoG31qLctLASbcPty3WP2DfpnHPx0rS+H7C0sjHbancSy31zEJobCAAPCGGVzu4ZipDbeMd80UMVhrNvPdNFJa3UcR8xLmMEhTjKyL1YHpuHtzg4wHvbe60XxF+9LtjcGS5jBaOTcqHaRkN0YqNuPbNU8U3RMePd2X7nR/PuizwRWsKoGmmaYmRgBgHaEVFJwDwMfXrQIw5uvIhkWX1YVgCAe+eenGa0ra9nxFc2ce1oZvKnEsYVTCzEbuSBxgg+4J9qC+MIrfSdUs9QtJDuu3YyjyY1RWx1KhRknJz1zz2wKVLHz77JkwxKrwSxStFIuHUZI+Oxpg6AkEAjI46iievWkXiDRVk0yR1iR2eEIcq/ADekkdDgZx2oNpglsopIpo4ZiQAMjGz6Z/pWeWKKV3sXLCuVJkuM0xlz2zRGO2gngjeORoZDjcsgJGT7H4+9VpYHUvt2yKhwWjOQKTxkhU8Uodg54SBJ5WFZwMnA5I6frVOBnkDLKhWRfzDt9qLMvvUTJTY5dUyvJ1RR8v4pVb2fFKpzJZk66MdziuVsP2a+GP3/rcbXGPwcDAygg+s9Quf8yR1wPnNdVtJWxiVhj9mPhO/uJItWmlmsrdyDD5b7XuQOvHTbwRkg57e9enXHh1p7SU2seMMxNpc4MUnyvOVznrx9qN2sFnFCF2rEUIDSPFheMAKwP8AoensaI29lHbwiGCNIQFwI4h6V9sZ7fFJpz2NT4nl+p2ckLxJcb7K8hJkia9UGNODld/8y7c8Hj5HFZu81O2mhnhltSs5OUM24jY3OF3Y2nqPnJx0re+J7yRpJLV7SeaIQxvtSIuhwxDANjAbDZ69BWDv3iguEsrSCV9vqAhPmc53biTgjP3AzSWqdGzG7VtE1rp9y2lyTNaJLkgKGT1ptXBBHY+k+r3P1oZdXl1qNpIby23pG26NVVSdoGASM9gSTge3atNK0L+HYPNEaJ5as3mwqn4bJAI55DKTjnAzn6AMJ5baIRtsEhdkkTaQIwCdhc9zzggkAdgcAUxQihEsjfYO0u8ezt0/Gea1qzMiLHyNuOV5+e3z/lRRuB9KdYgza01vfzloSvlbANh46Dnp1+vP2N+/0aS2dmt5PPiyeF5dQM5yOM8c+47gUjPHl0ZsiclfaKiSEAjOVYFSD3BqtBaSJPGsMzLEchssQRn2Pt8HipnKCRhGXKfy7wA33AJpDms8ZyhpCozaZZuYxFJtVwy47HOPcGoStdDqPS3GR1+eldH0x9aUy+WK+UemR7aVSUqmylfyYhThgePvX0H+zXTLbQ/DGnugjmuNQVrmRml2EKwyuAc8bcD7mvnxfzCvoPwa0UOg6ctvtJnsLaRjPIT6sbdoGPZQMAd845rp+qk1DRpwq5BvxNrb6TpMf4NP97lIht5GYORkdT2PHY8E4rOG91cXEFlrPnW91KdsMBm3FtxwvCZ59+wAPtRLx9ar/s9JdSgPPaypIm4dQSFIx0wMjr7Vf1S6tbmwtdcd4l/hr5cxwdgYc4H9rkj7mkLzTTZrg1BKltgDU7O60yI3EkUk8TZB8ld3qHOTk/bp/SszeTBZVPkLIxnWFEO4jaAMAbccZwfsQMZrd3Osm4tBbQQxWybdoLrufHf09F47k5+KBXMF9PdRi2tmu1hcucFWMeTyc8DduHHtj4qnPHCXhselNx/JozH4e1W/vI4nDmBhLO8qF0LnqSP5dpC4POMuD713UdNOq2kyRTwyLKFa2aOb+ErDAxgekKVJzwANvAq41i+nSSSOI7e3uIiJopMPI3ufSSOBjufzdBQObWhHcNfwldkxkZo1XgYI6DHfnkd+fpquT2Y/GuLM3Ks0E7wXSMssTbHR+oI7fp9sVft9QlEPkO2Y2b1kgMSueRyDj6jkdAeaJeJrIXljHq1qxkMSgS85JiP5WP8Ah/KT1wQT05zkbYNVlfaMkk8cqCsskcjGWJgAT6kH8vz9Dj9RXVahjiTG+DaJOM5A5FXYnJRd3BxyM5xWfJBVaKTabtEtxELiB4iSNw6ilYyiW2RlYsBlTnrkV1T7U20gW3WRUbIeQuPjNLtcGmC9UWs0qbmlSuTBZih1r2PwFezXuiWMYnOLaMKF/KVUKUKZHOCwB+D9q8bBwa3v7PtZSOFNPZQJI51dP+YhOT91PqHuCRjiun6qDlj19GrA6mepeJL6yuLS50qaUTT3kBCRxOMoAfUxboADtx7kVjI55JmttOabyoVBS0kIYZUcehSepyfVjkY5xU3iZZSsOrW1xHEvlhbuMkbC68eoZ5HJ4z0PfNOsp9F1nSWt7iFvxcLjM6uGkBB4I9h7Y44rKmuCZvi3DaLkWmTWCbZ8yxlsFNwz1/mP17f/AGoH1W4luBDYSTIJTGgizsMp3HAB6Z5b2x8UTilvdOs0stZaK63ZY3Ajw23I/NjjdyBkf1rOt5Vr4q03UJGiu4DMpJVjvgLHaCwPQc/5AHFVi1GLoXOUpu5GV1w6npmsTWmogxzBA23eCCpBx6hnI5I7k4q9JaxjwLpshHqFtcNzzg7g3/b/AOaIftogjj1bSpFfEjxSKw6gAMuD98kUAm1aSfwiYAjILZWgY49MhkkBz8EKMfc0/BOXqMGPJ1+/9RnlUZSTJ/B2q7IZrK4/iII2ZVbkFe6n4wWH3+lC9V0/92Xflxu0lrIN9tK3JePOOSONw6H5+oobYzCGfeSQCpRiOoBGCR80f1c3V8i3CWItbUBWVU5QuUBJU/3lG7HTitE0uikY+5jb+0DY36VYR+lUUbH096nR6yziZS8jVMhyapI1XLcZpEokJwPilUmKVLohg6nsrqSxu4rmFyrxtn6juKgrhNdtq9DU6PY/DWr22oRtJnat1BteF+VbHpOfqCO+B9as2+lw2ELzWFsfXGhC7yd6A4zySRjI4+hyMkV5ToGvy6PIymCO6tXOWgl4w2MblYcq2MjI6g4NbrR/HETWHkRak0MkQGwXMe4quRkcDBAwcd+a5uX084O4dG7FnTW+w7ca/KCkF4RlPVbqQVEx6bWP0PU/15qXD/vuMGaxaIJOoXEZTa2eADn68/fnrWU8RCWaYz2Bmkh9XlLCpYxNxkkjIwf0PatHBq0kOm28Oo6xBHKE6sgUpj53AFgccdxnj3rPFJJOH2WUk2wR4r0a9nvheanqAudnWTIH8P8AuqeuOenfPvms1qrW0FitrbFsmYM/mAbmwvXI7ZOOvUVpPEfiJbnTWt/3hZyeZ+byyC7YxkEgnAJ57D6gVjLs24ERhkMpCgMAu1V9hnufmt2JVBJmTJ29kKEg5BrU6NI+sppunhpY7m0jkSOVXwGAbem/r6V3MOnQ9gMjKg88DHxmrdjdTWdzDdW7bZoXDoc9x2PwehHcE1ZioS4uy7q9jNpuoS200JixhkAyQVI7E9R1H1BHaq6NitP4nI1fTINUiRgVTfg9oz1zz1yOf8DHvWVQEtgdaS9rZMkOMqXRetsuaKQx8DFU7KLAGetGLaLOOKyzZShnlmlRHyD7UqTyRKPLzTTzXTTDXaLi70u3QUqVGyFiO9u0Ty0up1QdFWVgB9s0x5ZJOXdjxjk1GKdigQ6DxTkYrjHFNrtABMpB5HHxUi8VCpxUqnNUYAhbyXd3+EsYp41QOyxiVsIpY7uT1GT+uO9S20RaQkrtOcbc52/FR6aWhuYZlG4o4bB747VqdT8m6kint1xuG35A6r/oSP8AppOXJqi6XKDf6KlnF04ozaw9OKr2cHQY5ovDGFWudkmUOeV8UqlyPelSLZDxhjTa6a5XoywqVKkKhDopwpAV2gQVdxSroFAA9RzVmGIsagjGWAotaQ9KVJ0gE1rCQBRSOWaO6toBGDFLuywHII5/rSs7fOCRRMae00lrJHJ5TwTCQMBnIxgiskpq9loyaCNrDtwcVYkYKhriuAPmoJnyCK572ypEZj70qg4pVKIeWUqVKvRBFTgKS04UAixXRSpwqMggKcAe1dFTwgbl+tUbpAJbS3LEHFHbO2PHFRWKrgcCjUSgAYFYsuRgHQJsAFEYnCqKpL0qKV2B4Y1keyBCa5TpuxVKW8UdWGaH3Ej4PqNDLiV+fUaZHGgBv8cn9qlWY81/7RpUz2kQ/9k="/>
          <p:cNvSpPr>
            <a:spLocks noChangeAspect="1" noChangeArrowheads="1"/>
          </p:cNvSpPr>
          <p:nvPr/>
        </p:nvSpPr>
        <p:spPr bwMode="auto">
          <a:xfrm>
            <a:off x="63500" y="-676275"/>
            <a:ext cx="9239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13" y="4844622"/>
            <a:ext cx="1496888" cy="14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84" y="4861861"/>
            <a:ext cx="1666811" cy="13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5462" y="2348880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</a:t>
            </a:r>
            <a:r>
              <a:rPr lang="cs-CZ" dirty="0" smtClean="0"/>
              <a:t>o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69409" y="2394457"/>
            <a:ext cx="1304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duck</a:t>
            </a:r>
            <a:endParaRPr lang="en-US"/>
          </a:p>
        </p:txBody>
      </p:sp>
      <p:sp>
        <p:nvSpPr>
          <p:cNvPr id="20" name="TextovéPole 19"/>
          <p:cNvSpPr txBox="1"/>
          <p:nvPr/>
        </p:nvSpPr>
        <p:spPr>
          <a:xfrm>
            <a:off x="2924674" y="2385032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polar bear</a:t>
            </a:r>
            <a:endParaRPr lang="en-US"/>
          </a:p>
        </p:txBody>
      </p:sp>
      <p:sp>
        <p:nvSpPr>
          <p:cNvPr id="21" name="TextovéPole 20"/>
          <p:cNvSpPr txBox="1"/>
          <p:nvPr/>
        </p:nvSpPr>
        <p:spPr>
          <a:xfrm>
            <a:off x="568681" y="6372935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tiger</a:t>
            </a:r>
            <a:endParaRPr lang="en-US"/>
          </a:p>
        </p:txBody>
      </p:sp>
      <p:sp>
        <p:nvSpPr>
          <p:cNvPr id="22" name="TextovéPole 21"/>
          <p:cNvSpPr txBox="1"/>
          <p:nvPr/>
        </p:nvSpPr>
        <p:spPr>
          <a:xfrm>
            <a:off x="7409271" y="4268236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kangaroo</a:t>
            </a:r>
            <a:endParaRPr lang="en-US"/>
          </a:p>
        </p:txBody>
      </p:sp>
      <p:sp>
        <p:nvSpPr>
          <p:cNvPr id="23" name="TextovéPole 22"/>
          <p:cNvSpPr txBox="1"/>
          <p:nvPr/>
        </p:nvSpPr>
        <p:spPr>
          <a:xfrm>
            <a:off x="5272165" y="4268236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elephant</a:t>
            </a:r>
            <a:endParaRPr lang="en-US"/>
          </a:p>
        </p:txBody>
      </p:sp>
      <p:sp>
        <p:nvSpPr>
          <p:cNvPr id="24" name="TextovéPole 23"/>
          <p:cNvSpPr txBox="1"/>
          <p:nvPr/>
        </p:nvSpPr>
        <p:spPr>
          <a:xfrm>
            <a:off x="2949395" y="4364898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chicken</a:t>
            </a:r>
            <a:endParaRPr lang="en-US"/>
          </a:p>
        </p:txBody>
      </p:sp>
      <p:sp>
        <p:nvSpPr>
          <p:cNvPr id="25" name="TextovéPole 24"/>
          <p:cNvSpPr txBox="1"/>
          <p:nvPr/>
        </p:nvSpPr>
        <p:spPr>
          <a:xfrm>
            <a:off x="494465" y="4385238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monkey</a:t>
            </a:r>
            <a:endParaRPr lang="en-US"/>
          </a:p>
        </p:txBody>
      </p:sp>
      <p:sp>
        <p:nvSpPr>
          <p:cNvPr id="26" name="TextovéPole 25"/>
          <p:cNvSpPr txBox="1"/>
          <p:nvPr/>
        </p:nvSpPr>
        <p:spPr>
          <a:xfrm>
            <a:off x="7596336" y="2385032"/>
            <a:ext cx="1152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penguin</a:t>
            </a:r>
            <a:endParaRPr lang="en-US"/>
          </a:p>
        </p:txBody>
      </p:sp>
      <p:sp>
        <p:nvSpPr>
          <p:cNvPr id="27" name="TextovéPole 26"/>
          <p:cNvSpPr txBox="1"/>
          <p:nvPr/>
        </p:nvSpPr>
        <p:spPr>
          <a:xfrm>
            <a:off x="7456742" y="6372935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spider</a:t>
            </a:r>
            <a:endParaRPr lang="en-US"/>
          </a:p>
        </p:txBody>
      </p:sp>
      <p:sp>
        <p:nvSpPr>
          <p:cNvPr id="28" name="TextovéPole 27"/>
          <p:cNvSpPr txBox="1"/>
          <p:nvPr/>
        </p:nvSpPr>
        <p:spPr>
          <a:xfrm>
            <a:off x="5390294" y="6355418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parrot</a:t>
            </a:r>
            <a:endParaRPr lang="en-US"/>
          </a:p>
        </p:txBody>
      </p:sp>
      <p:sp>
        <p:nvSpPr>
          <p:cNvPr id="29" name="TextovéPole 28"/>
          <p:cNvSpPr txBox="1"/>
          <p:nvPr/>
        </p:nvSpPr>
        <p:spPr>
          <a:xfrm>
            <a:off x="3117750" y="6372935"/>
            <a:ext cx="14542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giraffe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5" y="4830095"/>
            <a:ext cx="171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7.3 New terms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7" y="1376169"/>
            <a:ext cx="2161592" cy="16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1" y="4101047"/>
            <a:ext cx="223981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64" y="743919"/>
            <a:ext cx="2194071" cy="13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95" y="2815322"/>
            <a:ext cx="2236592" cy="12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4493" y="3131676"/>
            <a:ext cx="1584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armadillo</a:t>
            </a:r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3508795" y="2187775"/>
            <a:ext cx="2160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ring-tailed lemur</a:t>
            </a:r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688338" y="5971133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chameleon </a:t>
            </a:r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3585147" y="4177312"/>
            <a:ext cx="2160240" cy="383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cheetah</a:t>
            </a: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79" y="4692562"/>
            <a:ext cx="2145492" cy="13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98999" y="6160127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sparrow</a:t>
            </a:r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36586"/>
            <a:ext cx="1905000" cy="145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2830257"/>
            <a:ext cx="2066925" cy="1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732240" y="2311398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mosquito</a:t>
            </a:r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7020272" y="4421981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stork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6" y="4991635"/>
            <a:ext cx="2066925" cy="129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072672" y="6366820"/>
            <a:ext cx="12241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frog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7.4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Be + adjective</a:t>
            </a:r>
            <a:endParaRPr lang="en-US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data:image/jpeg;base64,/9j/4AAQSkZJRgABAQAAAQABAAD/2wCEAAkGBhQSERUUEhQWFRUWGBgYFxcXGBoXGBgYGhwcGBcYGh0cHCYfGBwkHRgYHy8gIycpLCwsFx4xNTAqNSYsLCkBCQoKDgwOGg8PGiwkHyQvLCwpLCwsLCwsKiksLCwsLCwsLCwsLCwsLCwpLCwsLCwsLCwsKSwpLCwsLCwsLCwsLP/AABEIAOgA2QMBIgACEQEDEQH/xAAcAAACAgMBAQAAAAAAAAAAAAAEBQMGAAECBwj/xABEEAACAQMDAgMGAwcBBQYHAAABAhEAAyEEEjFBUQUiYQYTMnGBkRShsQcjQlLB0fBiFTNyguEWVJLS4vEkQ1Njk6Ky/8QAGgEAAwEBAQEAAAAAAAAAAAAAAQIDBAAFBv/EACsRAAICAgICAAUEAgMAAAAAAAABAhEDIRIxBEETIjJRYXGBkaEF8BRScv/aAAwDAQACEQMRAD8Ap2jtFlvJB8yyPp/71Wrnhzs555zV88AuD3hnqsVJc0qifLM815sfJcW9FHmUorRTLNhkfy5jpVu8FvKfjEEA/pQ66JJkCD1qbWaEqqkcNNJkzc9Elk3oX3PCFO4oZkzWtLp9uCtaKG2DtBorSardtzyKVuVEXNvTN2mAJgVHrdOrwQMijtOitvnos0qW6GYlDxU1yewXKlZGvhRuIwGG/h9fT50qtMZ2sYZT9j2NWCxe6HnnHSotToV1FyPhujrwLg/vWvHNrUikXWhel0D/AHikf6h1+dWb2a8JbUP7pFN1bnxdlxhz2FJbls4Rhma9t/Zj4INPolYgB7sux/0zCD7frVYwWQtCdbE2m/Ysnuwl3UufRFAA6iCZJqbxj9lpAW5p7pZ7YwjhYf03dDV+uakKJZgB3JAH3NataoMJHB+1WfjwfoPOT7PnbxC+V1ZkRu8pB6Hg/nXHjB/fksB8QFek/tG9nLXvbd4CDdeGj+dRIP1Az8q829pby++ZQchx9ZrD8OsnEbJFSXIWt4bauMQRBzSy77NHO0806W4BLTJmpjq1BmqPJKH0mWSaeiqarwBlE9K3Z9njgscVZPFroICqMxNCIsqA/SqLyJOOyhFc9n0C4ySK70GhKhjt4AFFrqBAg8YqO5rIWB/FH3qTnNoRN8iLb5CY4rplOCBEia7shiGmpXfyfIUjbYW2ZrG3BTP8Irf4glR3AMfKKHuKNgYH0I7VDpLxLr9RQp0UjKmG6dyy7RxIBo38OnalmiBDPJiJNc/jvWurYlL2NvDbLISxECR+vSiPENfsa4Okig21e4ueZ/pQfjAJvAfzIG+eKmlyZONcQ17zNb3LRut1B9xZI5jNK7F5lEHgiPrFF6e8WsST8B4+9DiGHtE34okZXEVBbtgEECMxW7WqkA9ZqL3zde/5cimXsk5UG6K8q3I7gj+9KltBXuBeAa61N3a455xQpuEXGnrTJMZ5biGaPTEk5ruyRvzyOD61FotT5zHag3vnfPY0d2K+rLA5S+YbF0YB6N8/WvaPCdSlrTWkVgQqKPsBJrxD2a8EOr1MMSLaw1xuy9h/qPA+tW/x32kC+WyG3P5EC4ISQCwA+UA1bFJwPX8Dw5+Qmy2ar2Xt6+7bu6lna3aM2rM7UJBku/8APMCBxA9atdx44pF4HdZrSJZR0RVA3Xcufzz9TTq3pQo5JPc1vjKzPkhxbRSf2reIe60tliJPvwR9FY1554/pVYC40SSrbh2K/wDSnH7XvHhdvLZT4LO6SOt3hh2wIH3qrvqBd0wG4yE49QY/Q15fku8nKL/AyT4uLAUv2wucyAa3e2ESDJPT61nhujAS6D2ABpWwMmDxihxtumZJVrY+12lUBDIAAqK/p0EAGZE1zpdOTbQMZG7aZ+9Q+LXRvUDgQKRX1ZRxXZxYKedciOtDte44gHFMNDZDl/XFC3rAVfv+tWjPdCykktHdm8QGNce8DY6xiuLqkJjrUWnuxgjImuUb2hE+rOlIUD55/tW7d0DcfTH3oO2xKx6mt2BIYR0xVKOi9jLb5GdjO8A1H+Ptfy1u802rYnocdgO9Qe/X+UVKykZIsQ0QVT3INdaizutWmgSFZZ64NbKM9s4OKmvP/wDCDuCR9DWZMSC1+wovtKiTn/BXWj1WyQ2QwYfXpUV3THaG9QKzxIbQgnNV/BFNrZu0YAI4n+tFMZLDrEj6R/elulvELPIo7S3MieYzRfRGTOtbcDIk8yKVXr/naepo3xEH3ZjoaCNrLEjA5/pVFVDR2qDfCrIkk/IDvXNrSl3CqJZ2AAHc4H+fOhBeKsI5Gav/AIFoF01pdQw/f3V/dp/Ih5eO7dPT510lWzd43jvM1FfuGiyNLZXT2hvuNG8ry9w9B+g7AT1q0+y3sYLP76/Fy+w7StsfyL8up6117Jez4Qe+chrjcEHcFB5Cnuep+gwKtKHoP87Vpw4dcpHq5/KUY/Bw9e39zEXbQPj3i402mvX2/wDlIzAHq38I+rQKNuPg+lDavwi1qbbW79sXLZiVaYMGQcetaF+DzmfNuu8We8js4EhmZj3LmT+c1rRMwAUHBEz9sflXuV/9jvhzA7bdy2TPw3X+0MSIqs+K/sSe1bB0l43WHKXAFnuVYcfI/esk8TS0dyt2ee2AFFyeRBH9aXWTJOP85mrL4l7Ka3Tpce9p3W3gsxggAYGQTzSO3aBJMYjoP69Kgk1dmRpsMt31FshJO3ac9+tD6lZgkZmfsJrem1wUSBA69aK1lyQHMSVMfXrU+pFm1Qt8OLF26ZqHUjABPX+tFaIxAx5vvAoLUruIjoadP5iTapDDU6lYAHQR9aCVxAPHIJrWoPFQ7CVx0JmmjHQnZt0hcGY/rWnG1R3Jn6V3YyDPFQXQd2ZiqLujk9jRrqrZU9fMKEn1/KpBYm2yn/SR9al/D/KppIrzUaLIdWVtggYI+9E+DXlYFWAO9WBB6HkUDqA1zFvIWBHXio9ASLkQRAYflWJRRPHaZFcP7naMmTntHagfEPMtsgZAMn1nrU2n6jJGah9+dpHQCqJ70Rc7bO9NbA465I6V0ggzzIn7VxpLsExJIGBU124GYbRhVg/OjbsF3HYQSpQKeSSTS/xW2QVUD4jJHftRlpJABPmJj5CcmiLb7bkkAtOJ4UGjGTi7KY6CvZnwFF36jUEFLZHl/mYZCfLqft1qw+B6tdXq91wBlJhVJIDN6gCSoHCD64qoeJ6+4bduzIhC2FEAydxJ7t3J7Cr7+yy+mxoUm4D5nIwJPltyTljBO0YAyZPGrFHnJNno481Q4w/c9GW3EDAjoOBUimTUdj1759TUpMEetejRMjuIM/QmirCgDFRMIYHvg1KoA4+1A46cViN3rea2oxQFNMgIggR2OZrhdOsEBVg+gzUprgse1CjipeO/sv0Wo3EW/cuZO61jJ6lfhP2FeQe1vs1c0Nz3TywGUubSFcciPUcEV9GEetA+MeFWtTaa1eQOjDIPT1B6Ed6nPEpdAas+ZdLcgFuoH60Ityc0/wDav2dbQ3nsMdwBBRuNyGSD6dj6iq7bcAT3msvCrMzXo25zjvWx8JHcmtWxwx46f3ogp+7Q9TuP50XoF0RWVzA45NR6lpb61IuBHWc1u6nnEcHNKnsV6ZPYQktPTmuveiuRcPnjgihpodivZcLFwKjNugk9Ki05I3ljOMH1NACwdm4nBmB1kHt2rdvUQhBxM9ax8RviSWiKwdpuZyAY/WhiJUHpP+CpTamWOBB/tUN68pQCMAkj09TVUkKkqtndtgoZlOVGfUkxFa94QCBwBJqNmmzsWJLCSam0cBxjd8/TJNFrVhabVjNnFso+IK4B6VHpAXbdzzA9en0oXVXy7gfl8+BRm3YwUYAHmI71OtBjJXRH4gpSYyT1/WvQv2XeGBLO9rm5jLJbmVsh8T/xtEyeAIHNeea27vWRk8ATzXrnsH7tNIFtjCnzvx7xz8TDrt4UT2rb4vezTDstNqBA7CT8yalu9+1DafO76D+/6GibL71B6E16NliV84rlr0c8j8xXNt9wn+XH25qNNYpcqcdBQODbbyJFSml9m+A5UHjp/SaNFyRj/P7UrQpy14THyH3rTsOc4ruPSomsCME/euOIrfiVtjhhNd7u/FJPEvAWcH3L+7ufwmMT6g8jvSTw/wBtov8A4XWD8LqP4ZP7m8JgMjHif5WiuT3TGpeiqftr0apetXQxLXFIZSeAkBSB0Bk/UGvKynl9Z4716d+2X2dK3bepUki55Hkk7XUSI7Ar07rXmd4kN3xP9qzy1JkZLYQiSo4H/SjLpAVAGBaOPnQmnzDMMDgdzUyWy9wnjpxxWeX5Jasks2REMwnkxOa7uaQb5B5ANE2/CCpMNnv6Csv2QMA8HJ9KhzTegcGL71o+aBXXuh3ovUgEgL0qP8P8vvTKQidBePNuBDEd+h70PpmleJA5bqMUTrFd3YKvoPl6mptNoQikEmACSOpPQ/epN0dLsVapGuHbbnAAPQfI10+kCgAjc0/SB+tNvD9ACJZlgsZTiWx9xmufEGlwSRInaBgAd/Wu57pA4uhLqAdwn4R+vaKls2HLg8Y64xRultkFi3lnuOpHf860nhoRdxbcxzH8VF5FVBa0DPbyWDTJPEwIFFWrrGYwTArlbZ+GY5x14is07ZOJOAf7elI5bJNb0E6PQ5xJn9Z59BV49l/G1sqLRMAMXY9yomCfUwPkp71S9M5KsQeCBj9Kl1FwBRjk8fnTwyOM7LLJTs9kt3Itsek/oM/mTRvh7kKPRQfvmqfq/aQJ4fp3Yea8y2yF6M+7/wBM1YdBq9qO5zkADv5VCj7mvWU12egloaadvKw6lh+fNQ67TEtIHEAik93xUqbYWC24B+w2/GPnVge4fixtgUYyUjqcQVr/ALsXHjygbmB6BRJYd8T9qK0bpcC3bVzerKDuDSGB4NReIaP3ltgseZCueCCCP8+dVD9nunOl8OtSCpQ3FvLHUXXBMdx+lVoQ9CDwYrG70tHiaYIINFaW9JPYHH1oVQCcmkntd7KWdfp2s3hBOUcAFkboQT+Y6036zXQefWuo6z5y9t7PiOjVdHq7huWd6vauHzBtgIEN8QA3ZU8fKkL2ANzNwOv5gCvf/wBpd3ZoWufhbWpVDLpcBO1IILrGcGJjp8q8QveJW76+7tWDbtz5ULlip6+YiSCTifvWbMvYJR5ID0PncBhAjdjoOlMLULgd/r9a7sWQqgTDyOeijpQ1xWFzaPv3+VYsivolPH7Q2UhvKRCxyOSajvatLahSpkgjER9aje6yxgkQM8/ShPEbe4ZmT/kVGEd7OcqN6xeoIiod49KmEFY46cdag/Den5VdNIhRYr2pQRAhST9+lLXhi0HLCAueeefQU41mktgEtJIwo9OP6UqsKC43DKkzmAR8I+uRWWI1UzbsVQkkYVQpHQkE9P8AMUHpNH8THJiQDzANF6rTqGVAYBHvGiTE8D7frRY0bIZQqx5PTyxwZ6Sa5yGjFtkVtmYfvZOZhckgcfapHQXFEgg4ET+tRWkdTOArckZGOo7CjmtkOqkA7gIIkyZ5PpFSkLOLl2DWPDBvbd1B455EUD7nyswxknHUzg1YtoDEMJBVeMSSY47UNrrG5m2gbSCCQeBQi97ErVC7w25tDTj+L+lTanJHSOh6yORQ1iyQCOmcg9K5bVrtA3boGD/T5VV2+iaVdh3jGuB0VoN0uOw9NroPoNs/avQtN4kt2xba0SQx3qfkIU/1HyFeWIPeowaNo8vxDg8iOhq4+xup26PTWVILrvD918zAT2wteh47uPFno4pjv2e0j291vHS4JyZaZn6L9quVq8CgB7Kfviqfb1hN64ZhtqqR6MP+vNOdPr1AKzJ8p+5gAegxWnHUdF5fMWKym2ROKoPtZ7Y2/DLlxbttyt5XuWisEF+GVpOPNBx0arj4VrPeID/npVR/bD4J+K0J2DddsMHUDkiIcD5gzH+mtKeiP4LTo9WradXSNpXcOggifpUVvx22txAWBF4eTbkMQCxgj0r5u0n7QNZZ0r6Vbk2mXbkeZVOIU8gECPqaRabxS5bdXt3GVk+BlJBX/h7UTj7Dt6lW3bWB2na0HhsEg+okY9a2bpExEDp8/wBK+SPDPazVadt1m/cQ7t5AY7WbqWU4b1nmrP7N/tZ1Omu371we/a8QSGYqA6iFaB0jG0RwKBx9A6y69zT3VVFbcjqJPlaQVg189Pp/cKEGH4cdiuM+tWD2H/bE1pRp7yAglyriZBZt4WP5ZJH2oP2n1aXNXea2ytba5uDKOQayeS0qJzdLZXrxYk7umQR2H680Zb1LhYJDKDx1E9R2rd+ytqGEujdDyD29KgTSgNunDSp+0rNZ21JHc1QzuMWWFPP6d64LSQoGQTJP+dqh038I4MwR6TP6TXd5vieQJJX+35VJqiEmn0S6a3O8mAOPrz+grPff6fzqA/7oDqzFh3hfL/epI+dKybpextcu7iyfEyhucckcH0mkg1Q33QOSdqnoMAzn5V14hqxtZlngEEc+adv+elJtNcJudYLDn0gE/pQx49Njt8tlrRj7wwcBRI7wOD6VJqNbuiPKsyxAkk/xD/hEUuu6ncWCjzFtsfYHP0rejUu08LwR3EkiPRv6VLiMptIZPcBCzwFyR+kdzUlrBKqTK5CzkiQJPYUIujG4PB83IHzzunsP1qL/AGmnvioBUKp3PjI5j5etDgn0Pthd3U7CxnzkCTkiOij0rTXfertSAY7xNK9NrYn+NcMNvxbRwBTJnt3LYveW3sAYQCCY53E/pQljOcU0adtjMpIicHqTGQKVajRJuLIYxMcVJ47etukWztcwVb5/pSldSwPnDblwDGD0IPetmLHcbHcNaLBorYe4pC7TgPMQ3r61ZPZfTJYu3nBAZgDkyCQCBmq1oQNquJGYI9R2+9ZrrrlHZF6SR8snHTArPHM45FX6EoSaY/03jIhrpaC8L/zgKwX54qUeKOqlp87LC/6SrO8evxD7V51f186JGBj94Mz/ABKsf2q0+z3jiXrSyRukrHq26PyU16coM2qVF99k/aUC3d3fDaCCODgIv67qsll1vIzz1M547V4+niqi4VUzJUn1hdw+eTVh8D9php/xFsn4l3Wwf5gJ/Qg/SnjNx0wuKe0L/bX9kbXrY1OiWXPx2BAJJJ86yY+Y+tUDxj9nur0+4m0zomGdBuAPUEDOCDn0r3v2U8f3jax8ziYPchjH5RTXR6QFnP8AMxJB6huR9qtF2tCNfc+SytbC1avanwFNPrWtOIRbly2dpiD8SNmf4WT7GufEvZIbFuadtyPIIeJBCLcAn183/gNPYtFYsXijBhypBH0zV5TUhihgAsqtI4gnAiqZrtC1pyjiCOetXD2cBuWLcqCF3ID15wD8if0rJ5SXGyc+hzp0zmCsZ4Mn5UP4j4WNwZOAwP5RmhtF4VcR8mBkH5kGBRl7cAFYwYE/b/2rz/p6ZlnJLoARlAZusqAB6xNZuUpDAjaT5hwewI/rUPuiCQc8jHMjFauIxGwRyT9eKeyd7CrljzWCfh2MSRkRJJqL8fbovT3gLe2CRsiPXrHag9+n/wBVSdMDaF6EqYB4GCCDHb05NcWWi1cZj5iVAY5OSTE/8vNbayCx6AqccZHP9/pU+s8OKoloQT8TxwCcKJ9FBP8AzVZSiXhJXZC98EqZ65BiePMfqZp74HcEm4d2BwB8IA+L16QKRaewB8asYAEqQJjOc4p/o9T+7b3aypkxjc/PxHkDpUcrVUh9LbGxvNAXC8Fm5AUndB7ZPFA+I+FeRiVwwMkNG4CY4/zNT6DXgKBdVVY5mdyzGJwYEcVPeV3UKCNgBEyIYAmP89Kzqbg9BT1yRULSkBURAszyS3EBRznmnF+w5VLXlCiSxgRA4+fWiPDbRbzttB3uASRhQe39aMsaT3r7gIQKI6dfi/rHyq7z7H+IrE40NxnPuSZVAW2xgdB696jS4ttAbqhmLdcbZ445+1WS0jKWZVHwkSTEdJPcn8qC1ngQvoFQrvA3NM5xAAPSDH3oLyOXyS0CWXloBveN4wyEIPN2lug7nipNC7uAzHaOI+EkescUovez2we7uMYQyWyhB9AeR0Bpz4TaDKckheszgf3rskIKNxIz10efeJobb3LQPlDyB/8Ayfsag0uqKQQeGDfaf71ZvbTwclvfqQwgB+hHQflFVE17ODIsmNNGiE+SsbafWMNnopP5x+QFTXfH2LpMypAmeQIX8wPzpTpLnnX7fepL1qLn1H60zSs2xjygpL70eg+L+0zae5Za22Ykdo3ncT3wNv1Nekfs/wDaEazRtLfvklj3y7lT8sR9a8N8c1BNy2v8iR/+zE/rTf2L9ozotRvMlWtEFR1mY+zQaliVRTH8qHDLKH2Jv2uHd4hfbA2lFMdSEXJHc5+1Q+A+JbtHcU/wbHHqFYq/y8l38qEfXm/cuHUHcbiEMT1YDyt+X50P7Kgm8LHS5vSP+NCB+YWqxfoyyVA/tKd12R/EqN91BP5zT/QD8O9y3iDDrOVkgHoeZBqv+KPNm0T8Q3I3zUyPycD6U+t6tfcJuUQ23I5jiZ7zOKzeVdIz5egvUa5m87QDAOOMZ/Qmo7+rV5YlpHfkjvSz35LkDIBgz6yB+tauWDIC7oMIs583f5Vi+GujG4jHTWC7z3831P8AYmfpXfvQDvYc/AD0UAwT+Vc6G8xBPw7QCeJ9RmuGuEseeBiB9qVoVppBFzypuOZEqO54z6RNQ/7Qt/yVNqV3qJMhSQx4yP4YqHH8n6V0dKg8WDfhDJ2EH0J6NNMPCPDLxWSBjzbTmZgH54xTLw7wxFMnZmfU/lx8qZnUhSYGMZiI/KYrBk8j0iqhStgdr2etBZuKJVdhMyI3bl9JgbZ7URodKqOFIkRJbEjMAcQRTS2p2gqol+kdueaFvo8bmdRtBJAG446cD9aipylpsr3s7VrKTIAMcBQYn5jNa091XLJ8QHKx3JYRjtS/U6klcWpOIfcZH/LwPzrnwdTc3MSQTskwR1IMeuaeMHu2Jd6Gz+F2hO1BG0jbAKknP0Nd2bZXEKxPr8IgdjMVDasMzHkGOAMTPQk4kdagZnFwmDEEEgQbg7dsUjT7sKVbGFzRMcBbYEjgMfWfi9KC1i3RthgDODbESDEzM0Xb1ZUABDMCB1B5ntEVM+s2wzSVIkcY/Pmui5L0VWxTqPCffW/3n8UgjduHpNK7WjuacbNmD5lYGRHMQOMUZ43rzsc2dzTkrA3IRkdZkcx1FFeC+LC8iMrBiVJcfCJUZXv2II71rg5cd7QeN6K/4pbDofIZcRthpJI7favONRaKsQw2kEgjsQYIr3C5rrjBGQgQYEASPLJIMH7yOK8w9utCy3/eEEe9G75twxPqcH61u8HMlJwqrBFRi+KK5a5HzFNdZp8qeu5fzpXawwPrT63YNzUWrfA3Ak+gzXo5XTPZ8OKeKS92qIPaI7boP+c1y1zNp+hlT96N9s7QDqcBjvBA9CM/ear3vztA6A7h8/8ABQwO8aE/yOvJn/vosduzucgDrxUIU2LqX1MG26k/QzRngWoV9RA7A/eJonxqyAbi9R0+cAUW6Zj7Qq8dsxd1CL8PvDcTtDSD+q1DodVc9wVElYngEABhkHmZI+9HeMeFldPbjkFlPyPm/Wi/ZNVFrzDeWF1NsCSZEAz6gHtikzSUY2S1exJorrMxmZJHWMz178HNPC9wlbSIzOGlYyZnyx8omuPaDRgNbYBZa3b5PmVoO4FejT0NTeCvds3bdx194MGSxPMiDB5zNZJtSXJfwRcI86YXdsrbUDcGJMmDJDgT5owQCePSuNDaZXUmCecSSfX/AN614rpQt1hbU+VoAXJIMjhoA+GMYri34gxYk2SoEr0yx+FfWoqMnG0dLHyviHeHXwoZYwGJyO/c0bvs/wAjf59alXwrBjJJG9f4txEADGVoT36/92P3NZm7bZL4cgzT2bjKzW8gHII2mYwesgdaaolwxvSSFkzG2fp+hrNV4uLUqV82PKOZETPfFQ6i47Pttuvuo3Emd0mSfUjjI7Vie/RZpDBrN0QGIg8EHdg5g/yz0+dR6fcSVWT5CYMYPGe44+xpdqNUW/d7gxVYJgzyIkjM55iptNo13Z3KI2gHdBgYgHJ55xRWlsbiif3i7MgKQSNvG7Gcz+tCtddFO24lsc9Iye5iSPnRlxkZQLhDbZzO4jHyE9KzZphag297M6srMQNsZYgE5+REU8VFvsEYLtiFfFdoi/cXHO0gO3YRPlEQd5xmjbOuBXdvAgABbUtEwOTO6fWmCaXTgn92oJ9MtnEEjMdu1Si2FBFrzzMkghREAKGjGZoylB6ihmlLoAtW/ecXCFnhkIaT2IOfoI9KKuacIq7SFCgng7e0ycc1wby2xb2BFcZYNJUAcx1maJOrLSQA4EBvNiTkgT1k8xQW9jqKSE2r0p8xZiZiCq4E+XHEnMyDgVU72hfT7XTG5xcGSSF5nHE/Wr/YuIQQ9pg3MKQwxiT6xxHeld7wlVYOXLpPMTCEjaARkKpxFasUq0FqOgLwYXPdq29vMTEKC20ZMDpAO75A0F4z4Bcvo27zXCUVSoPxsPIBJyp82eZNWXU6Q29kXAVK7gsjgyAQZ4AAz2OaJ0A97tcDyg4OAViQhB6qKrCVPkhuMdHiumt+cIRncBHrMR+tWCzcYatwnxLkR2Bk1N454L7nXo2Yd9xkRBmfsRDCteztovqrtzjalw/0H61vyzUk5fg9b/HtxjF/eS/pAPjZ/E6naMNkZj4pJ6YpO1jlSIdeny5Hzpj4na2Ot+2ZBzPZhhlP+cGpvHri3guot4LCLq9mHDT6xWvFHjBI87ysnxM0pfkB8A1gtai05woYbv8AhOD+VWj2l1Vu3fI3AnEjqSD/ANKrel8LOpVvd5ujO3EuOu3/AFDqOoqfwjw4X32XN5cmJgkqR0PaRj7Uk3Hbfoz8qGHjHjW62qqhDM0rPB6HPfj70bbMhXUbGLFmtZIBLCdrYJntnmnVrw6yLNu3fRmFswhKw0GYGBngD6UZqraOVhdsyFiBjrGcZ6V5OXy1KkkT5pii/pCADcBLH3jSuGXaoIVuS3PBikl7SPpzcLrI2bihOBLAqBkYzOKa3L6Ijor+UmF3FmYtIJ4zHoaFuaiXtJcTechYWAe8g/Pr2p8ba/Qe4tp+wXX+JvqLbBQTbkkMyjy5BYb+doYkgdAaL9ntGWRV222WfeMDIYMDAz0xMdKOS+iWwRCiMqxjcTIOOsdoqWxf8vkG1ZAg5IImQe3FCWZ8aiiTyUtGri7FHmO95wTChYlW9KVf9qbf/wBMfcf2plq9LJYhLjiBIAec9hGG/Kg/dL/3W5+VLCq2Ri2/RfVssJl13Fs+WfKeh4raeGqjBmAIwxcmAOygAQcdDSnS+NEqs+QP8O/O4/by+kH612xYWyxztj4rkxM8qI44ry5WtNGjivY5OlF1IR9qtB/dnaccAkZIzxXGp0g3AG7AUY3d/hBPduTPrSfR6+45XYVInriD/wAsSPQ1Pc8RbYpVXLMYKbcHzQWVhJP9Ipqkx0nI6XwVg7Ehm3dyNxIxuAjt07VnuZVwzKGUf7oglmUmOgEHrSu94qyO7byFUbmJwwI58gbqex9am8N9pLeoQ3Nv7xQARiR0Bk4IJJMnAAp/hyrk1ZPhx2MR4ErZl1UlSVHlJAxBHI746VP74202pIG5id0k9iZJ4z8uKXJqZYkIzPjy78E5+GO8c8V1HvWVSm1iSWUg7pjET0MnM5jigk32Nj7uhTp/aO8LjAhRMgqciAcQe/p60Xc1Nxre67ZVRI80lWJzkzPajbto7wGnasDb5TIPLbsExJ5/OhLl22u1HCMJbLsEXycZJglhyCatGSb+VFnJKWhe+vZRLQFEFdz/ABdRAGfzpiuttsqnfCtMlZBDbQecRMRj6VJZ1Nu6TuKHgCQLh4BILcHGDHHeo7Xh9oEB7abJMEGewBy2D0kU/NPvQr+aXQr8XDGwWtyRGwKZktMFlA+FYmfXsKT+D+KXmtm1aDeVWjaCNwIJY5/hERAFXE3be25FsEJz52kQZER9Cee3SkF3SbLbXkDI7KygyzHzZZvLhQFk9528TV8WSMlTRdSV6FNjxV7o2E7ol2J8xkAwTjGeI4mKH9mTH4gtgAKCewLZ/IVNovDzZt8MPeIzyRG4TtQc9paOhcVn4M29LejJYwTzkAkgR271aTXzRXul/Z63jR4whL/0/wCEcaZTbe7orxG0yUMDmJRgexxj1pbpLnuLrW7iko0qR8+uetSa26Xs2XJPvVBEH+RTCx9d30FGaLwz8cpIMXQBJMAGMA9ziBgV6bkoq30eF9TB/DfDnt3kYKzIrqQV6GZj0kVatf475muKpKFogQJbkE5g8HmeOaH9nPCrtrN208Ehc7ds9zu5kdRFWbUaOw029qKcFgLgWY7gicDjmQYrzPJyRc1ezuDK3p/HgTBHnCnbKrmSADhx3HHr2pb4vfuXLkLvSPLB8oOZg+sjnmre/glsNvTSAkgbRulfTgQRx0o9rxBU3kUlREFQ+ehBEVBZsUHyUQaXo870esuW9zgBWELlQwJ9JgjiMd6b2r2qusgGn24JO09+mfh4OJqy6jxBZh7dvBJRQoJaIJPoZil9y8HzdDKqyBg7gJkkCOJ5IJijLNHJvic6l2K9Rod+om5auL5SdgCuu6PMSwgSJzRg9nLcZcp8JLDG7sPr275ptoWRlAQEoTIfAgxwcjdx2om5rukSQCfhUxAB+vNRl5LWkDRrQ+F+QQ2YgksSGAwGOOs8Z+lcf7Ibuv2H/lrTaxj/ALsqWmCCIjmePWBmoN+s/lt/n/5qhycm2I39hmyJGbYAUYgAwOPLHX6Co9Roke2W3FcjMgj0lRiPSqld9rru0oQAcAAiZGQxBxJOCM4711o/aqTG9BALFmJ2Y6QQODHApv8AiZErKPE12WDUeFe8IUfBEQp2kDE4x3xNKd2x/wB4XBJjLljz5SgjcCOI+9djx8uFJdFyFZxA5MDLZbjNZ4prS5227RuEMQSRhfVTB7Y5xn1p8UGnUkOqWpEl17Lhi5dwpBgKyiSRCny+WSSYNQtpLFksyFQW8+G2qBJAxPr0HU1X9Rae5HvN7GTtDXiAIxuhlI7dulRNdQAxl8ESUaYPGVEGJ9MVuj4vq9DOEfuX7Q3ET3KoJLQQo82CcHuckifUnpQ9y7e83vWS2TMkXFEbSAATtMmCPWq14Z42yXEX3oO64oGxoVYIJme/pih7iA3GCXBsLbhKgEtJIy0THeorw67YnFcdFmWyltfdsSXMshLlSoxkATI+dQ3dKlxt91MSAPeXCQWkiCICjv8Aaq0102nWLfvGJ5O4NnIOTBk54ioNZrg1xveBmImJJYK3YBRBHP1p4+LL0wcWW1vFTYGwWyE8wBQQszEHGZn6966XWxaXaqAuSVBCCAsDgEHOfWRSjQ+Ko5xLbjNtTuJUmAAoI4EiidZZU2gSw2tu2Iz7GUg7VZZyML2PNI/HS0znD1ZDq9aQ29bmxhtLiAojIBJYSTxH1rNVdut5SNqYVjA2sWGJWdwmZEZ4JqK3b06xKncCNo3HaCRwMAZPfn0onU+LKq3BI3+sgzjoZ24jmDjE0aSaUVZykvpihcuhZV/+25ULk7SZAc58yziQetWKxZto6KECAgyGAjIA9ZwaRfinNskhpRl2suVjkQZgdDjtTWzqWRVd2CyhXcwA8zHzYPMAfp3qWRNyp/c9/hLH4yk/+r/lsG8Q8AtPqVu2llJ2vaYeWADtKQRiMx+vFSeAeBJae5ct3LoXYd1uFUkkhVILYUDcSZkws0z8CF2825DIOVYjbIEgAZjEdhUx1u8lGZhcUwVbzByRnPSqSyZUtngKMkuTF41Di2yzcdxAAwzFcAOsDbHeD16V22mFxEN3OyCXGH58pYjtERBnFHfjwo2kFSzQQAciORA2kyPpQY1PvLkgkbDkKTuA6naeRgiQPlWaM29pCRytyC9Pq0hfwzq2zcCrZZj1HI2MIJA6g1lzxtWtn3ibAh2jMERkyB8J7A0n1ahnItAIwaSxJUl5kGJnr171NqLN9CHAe5u2kqMxMiDiYzOeJqnGMuzZyjJUyTUaW09tipW4jZVWB8p4MsvHXnvWXNC1qfIwEiP4gogT13CRjNDWtfbtsUWQC8SgDeYQdrDvuxM8UZqtaysd1w7NzFcCI6gZnBj6UvGS0Y5OtIhGpFuGtW4QiSxAE44EmZ9Ioqxr8qB5lCtndEkgde47V0dUCJtMDAJaWnGMqMEiCPvSM6sggrKbpyCDPE4IkcDpQUXL0JGTu2PC1xFEndJ8o2ydo5GOa4/F3u1z/wAB/tS3R64s48jy0qPeMeQMYAECmn+1Ln8qf/l/9FB4vuhm3ZWrmjCMouKolHJ25IXIDGB9+M1JcKW4C2lO0kSxkuIWSoIzIPSuL920Nxt3iCASfINpaS2R8TL0GImgG8ZLKQSCS27f1IjCCOADkDpXorFKfZeak+xmfELbja2nDEsCVmIkQTGOM471Nd1Qs3Pd2xcCAkAySrAgQYJ4gYE0ufUvbLKCSTEqRmZ5BiZP5is0u53IumNzQWPMgCMxmP6mufjpfp+oEqG/vC1ssWRWYQpgtMkQzKBIxjrQer8PuuoCIuBkm0AGfrBBlRBwCMRR9jw4WVJcyfMYwvkndGTtIJLHNMdDq7hKMLUoxO4qIgAR5h6gzIxIFQjPg/l2TTd6Kx4do7tnUee0AERnITjyrIz2kcetT2vBy4Z2ttaCeYQZBlQwBBAI3dx1x1q632ZUIBBwQJiYMRuUdvzzSr3J8hkKd0Fp2yVkrIjzQDhZgRNUflNlE67Kdc8GdFS64uY5ULEnMLnIwJJNc6Xw2+VLLZL7iJHIX+U4OJmM1cNXc1JtsLSAsYYEHcGIbzYaYxHXoa79nbl/T+HXveLsdry845MgdYGGPpIq0c9x2GDKb4ZYcNcZsQIGwrAxAPHdhU/iDbF05YE7LUAMQZYuWkxkjzCrGbhcOjW1Dl1JwQD15zMYzwSKWa7RF1UkbdpImJzuAA7DGaMcsX9Whabdi67eaGuswW5tgBFEDMNvWck8TJqPR+E/iAPdKVUAhioJ3Hn0iZiBTlXt+7f9x7wp1diFIWSJAHpMTTDwpLpI986pxCJhEXngZJ6fWknNRVxN/iePCc1yf7Ci94dGy0igtI3KGA+SKOSVGSe8028SsINunJUqlracSWY+YkTwRiKIbws2puOytcMlERcqpMqu45gnJ64pZrNQy7QbZuO+5IyGJmJUjP8AEKyN8pJJ7PbyzeTFJP5UuiPQ2PcNtsswX+WSULZ2hsjJjoKKv2VEe+PmPJtsoKmeGkgkj04oWy/uT7rY5ZZk2ySYBIYk5AJnHaJ5rNZo1YBhIgMwXqCclc/EZM/SmyK5Lkz5eXzOgq7qLwsfulJAYltpG1hAiSRjrjrHrRK6rUbldrJ2Pb4IErkkCYkHsSIpO5A3AHeQBEg7jIyYnEQeBxRvhHhLtbPvLrpbHwhWJJaZ4PFJJQjFuR3GFWD+M3b6ZG0rDAHymJ6eXqRmPWg/CfFNQttgTCkSBdxMdVJh4xxJFS6/xAaa6GssX80vuCMSRJHHzjNS2bKagBlYKGJJEEnjIgnocCK0wUHDa0ClQVau+7BN1CluEcfxFvL5tsjv1Bp1f8R02ps2haWLcRJhCNowT2z0PehLCpaAUMxSODDye53HzGMYgDvS7xPxnzHbtcD4fL8I+QgMMxzFCuXyxQHEZ27DjdcKKGUeWFCrcmMTgTAnbMVBb0BcIkKsjy+YNtMSJI4OJ9ZihU1Fy6soG2qpZgTMQcsgPIjoBig1su20hwq4jgKs8SRzIPPrmKnwkrVicfRYNMykop+La0whERE55kER9Kn98/dfsv8AakGlTzt5WlYBYnIDSSJmNwE/PNMtl7sv3X+9ZZY99k7Kbe0gzHlDGZB2tA5ncO/QVvR+HztuA78hQIGScnisrK9iM5NWbF0MFe3cvMiKzuwcAkGFjdiZwJnvzWeG6W2tppYoRwwJMSTgwDE7enpWVlSyXpEW6dBZ8UQFHkXCbe0NtZjiZVW4GCZB6zUV67et3OjALBAwWmAABMj5t64rKys7SiymNWHI9xlbcwtSVaS247ROBGVOKgtWYTbvhywPlLF9hJG1Z6nsYmsrKjF22Sn9jvwh7qW1X+GGU8bzljxmPXPerb4npxb0Nu2RvDncZ6+o2g9YrKyjf1MMemV6x4dIdUOzOwbScTG6B1x3onUeG7y5ZgpDkLHSY5HXI59ayspJTcVoLdHY0hRQHPvGLAJypLd8QJyQehqa/oLdt03WxJAJKiWkxIHZgZE1uspJTbRTHJpNpg/irk39wMqrZaP4yoMDbyFnaOmM808uWbdpVuMsuYhmy1tTjkYUkfka1WU0V7A5O5O+xC1r3zzaTaoOWyCQZDRn+WT60DqfAXCqEZdudpz0JI3Tx0z61uspHlcXSIYX81k+k8LNzzlQVYAyACwjBJWIGREjk134tqAqg2gyrblTzO5skx1yORgVlZVqUuzRkSbYqu+CWHHvVUlypLAiDukHc0YGBkeprrSeFY5BZiFlcbsRsHSPQY71lZQWSSTV9GJSdgni2uYjbJReCDljGPMf6cVx4awkO1sOyxDMRAGcRjmsrK9GO4GhaCtNrhdizbG8iWKpKhQIBI4B5A7xNG2tXtUltpEmTPwwedvoQOKysrNmilKkNwVWxXqS1slkBCM4O2dwPuwCIPUZae00y/7RWvT/AMZ/8tZWUOKktiUj/9k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094850" y="1628800"/>
            <a:ext cx="429357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Adjectives have only one form in English.</a:t>
            </a:r>
          </a:p>
          <a:p>
            <a:endParaRPr lang="en-US" smtClean="0"/>
          </a:p>
          <a:p>
            <a:r>
              <a:rPr lang="en-US" smtClean="0">
                <a:solidFill>
                  <a:srgbClr val="7030A0"/>
                </a:solidFill>
              </a:rPr>
              <a:t>He is right. She is right. They´re right.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138238"/>
            <a:ext cx="3312368" cy="384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smtClean="0"/>
              <a:t>Be		adjectives</a:t>
            </a:r>
          </a:p>
          <a:p>
            <a:endParaRPr lang="en-US" sz="2200" b="1" smtClean="0"/>
          </a:p>
          <a:p>
            <a:r>
              <a:rPr lang="en-US" sz="2200" smtClean="0"/>
              <a:t>I´m		hot</a:t>
            </a:r>
          </a:p>
          <a:p>
            <a:r>
              <a:rPr lang="en-US" sz="2200" smtClean="0"/>
              <a:t>You´re		tired</a:t>
            </a:r>
          </a:p>
          <a:p>
            <a:r>
              <a:rPr lang="en-US" sz="2200" smtClean="0"/>
              <a:t>He´s		sad</a:t>
            </a:r>
          </a:p>
          <a:p>
            <a:r>
              <a:rPr lang="en-US" sz="2200" smtClean="0"/>
              <a:t>She´s		happy</a:t>
            </a:r>
          </a:p>
          <a:p>
            <a:r>
              <a:rPr lang="en-US" sz="2200" smtClean="0"/>
              <a:t>It´s		hungry</a:t>
            </a:r>
          </a:p>
          <a:p>
            <a:r>
              <a:rPr lang="en-US" sz="2200" smtClean="0"/>
              <a:t>We´re		bored</a:t>
            </a:r>
          </a:p>
          <a:p>
            <a:r>
              <a:rPr lang="en-US" sz="2200" smtClean="0"/>
              <a:t>You´re	 	thirsty</a:t>
            </a:r>
          </a:p>
          <a:p>
            <a:r>
              <a:rPr lang="en-US" sz="2200" smtClean="0"/>
              <a:t>They´re		right </a:t>
            </a:r>
          </a:p>
          <a:p>
            <a:endParaRPr lang="en-US" sz="2400" smtClean="0"/>
          </a:p>
        </p:txBody>
      </p:sp>
      <p:cxnSp>
        <p:nvCxnSpPr>
          <p:cNvPr id="9" name="Přímá spojnice 8"/>
          <p:cNvCxnSpPr/>
          <p:nvPr/>
        </p:nvCxnSpPr>
        <p:spPr>
          <a:xfrm>
            <a:off x="1907704" y="1623486"/>
            <a:ext cx="0" cy="336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95536" y="162880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094850" y="2996952"/>
            <a:ext cx="429357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When we put </a:t>
            </a:r>
            <a:r>
              <a:rPr lang="en-US" b="1" i="1" smtClean="0"/>
              <a:t>very</a:t>
            </a:r>
            <a:r>
              <a:rPr lang="en-US" smtClean="0"/>
              <a:t> or </a:t>
            </a:r>
            <a:r>
              <a:rPr lang="en-US" b="1" i="1" smtClean="0"/>
              <a:t>really</a:t>
            </a:r>
            <a:r>
              <a:rPr lang="en-US" smtClean="0"/>
              <a:t> in front of an adjective, we make it stronger.</a:t>
            </a:r>
          </a:p>
          <a:p>
            <a:endParaRPr lang="en-US" smtClean="0"/>
          </a:p>
          <a:p>
            <a:r>
              <a:rPr lang="en-US" smtClean="0">
                <a:solidFill>
                  <a:srgbClr val="7030A0"/>
                </a:solidFill>
              </a:rPr>
              <a:t>I´m really tired. He is very angry.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4569903"/>
            <a:ext cx="3141446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e.g.</a:t>
            </a:r>
          </a:p>
          <a:p>
            <a:r>
              <a:rPr lang="en-US" smtClean="0"/>
              <a:t>I´m not frightened of spiders.</a:t>
            </a:r>
          </a:p>
          <a:p>
            <a:endParaRPr lang="en-US" smtClean="0"/>
          </a:p>
          <a:p>
            <a:r>
              <a:rPr lang="en-US" smtClean="0"/>
              <a:t>I´m right and you are wrong.</a:t>
            </a:r>
          </a:p>
          <a:p>
            <a:endParaRPr lang="en-US" smtClean="0"/>
          </a:p>
          <a:p>
            <a:r>
              <a:rPr lang="en-US" smtClean="0"/>
              <a:t>My dog is thirsty.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solidFill>
                  <a:prstClr val="black"/>
                </a:solidFill>
                <a:cs typeface="Times New Roman" pitchFamily="18" charset="0"/>
              </a:rPr>
              <a:t>7.5 Exercises</a:t>
            </a:r>
            <a:endParaRPr lang="en-US" sz="25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prstClr val="black"/>
                </a:solidFill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prstClr val="black"/>
                </a:solidFill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prstClr val="black"/>
                </a:solidFill>
                <a:cs typeface="Times New Roman" pitchFamily="18" charset="0"/>
              </a:rPr>
              <a:t>Anglický jazyk</a:t>
            </a:r>
          </a:p>
          <a:p>
            <a:endParaRPr lang="en-US" sz="10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377" y="1412776"/>
            <a:ext cx="8352928" cy="3600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FISH	       SPIDER        OSTRICH         RAT       TIGER         GIRAFFE       DOG      LION</a:t>
            </a:r>
          </a:p>
          <a:p>
            <a:r>
              <a:rPr lang="en-US" sz="1600" dirty="0" smtClean="0"/>
              <a:t>ELEPHANT        CAT       SHARK       MOUSE         SNAKE          BEAR</a:t>
            </a:r>
          </a:p>
          <a:p>
            <a:endParaRPr lang="en-US" sz="1600" dirty="0" smtClean="0"/>
          </a:p>
          <a:p>
            <a:r>
              <a:rPr lang="en-US" dirty="0" smtClean="0"/>
              <a:t>1. A ____________ is the king of animals and lives in Africa. </a:t>
            </a:r>
          </a:p>
          <a:p>
            <a:r>
              <a:rPr lang="en-US" dirty="0" smtClean="0"/>
              <a:t>2. An ____________ is a big bird which can run very fast. </a:t>
            </a:r>
          </a:p>
          <a:p>
            <a:r>
              <a:rPr lang="en-US" dirty="0" smtClean="0"/>
              <a:t>3. A ____________ is a dangerous cat. </a:t>
            </a:r>
          </a:p>
          <a:p>
            <a:r>
              <a:rPr lang="en-US" dirty="0" smtClean="0"/>
              <a:t>4. A _____________ can swim and lives in the river or in the sea. </a:t>
            </a:r>
          </a:p>
          <a:p>
            <a:r>
              <a:rPr lang="en-US" dirty="0" smtClean="0"/>
              <a:t>5. A _____________ is a long animal, it hasn´t got arms and legs. </a:t>
            </a:r>
          </a:p>
          <a:p>
            <a:r>
              <a:rPr lang="en-US" dirty="0" smtClean="0"/>
              <a:t>6. A ______________ is a brown animal which lives in the mountains and likes honey.</a:t>
            </a:r>
          </a:p>
          <a:p>
            <a:r>
              <a:rPr lang="en-US" dirty="0" smtClean="0"/>
              <a:t>7. People are afraid of a ______________ because it is dirty and it bites. </a:t>
            </a:r>
          </a:p>
          <a:p>
            <a:r>
              <a:rPr lang="en-US" dirty="0" smtClean="0"/>
              <a:t>8. A ____________ barks but it is a friend of a man.</a:t>
            </a:r>
          </a:p>
          <a:p>
            <a:r>
              <a:rPr lang="en-US" dirty="0" smtClean="0"/>
              <a:t>9. „</a:t>
            </a:r>
            <a:r>
              <a:rPr lang="en-US" dirty="0" err="1" smtClean="0"/>
              <a:t>Miaow</a:t>
            </a:r>
            <a:r>
              <a:rPr lang="en-US" dirty="0" smtClean="0"/>
              <a:t>“ is the sound of a ____________.</a:t>
            </a:r>
          </a:p>
          <a:p>
            <a:r>
              <a:rPr lang="en-US" dirty="0" smtClean="0"/>
              <a:t>10. A _____________ is a dangerous fish which lives in the sea. 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377" y="980728"/>
            <a:ext cx="29194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Complete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sentences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0663" y="5097053"/>
            <a:ext cx="74655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2. Write the right word to the picture: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3" y="5655759"/>
            <a:ext cx="1007473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0" y="5653649"/>
            <a:ext cx="1031291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55759"/>
            <a:ext cx="1205940" cy="100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72" y="5638800"/>
            <a:ext cx="1152128" cy="100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69" y="5619327"/>
            <a:ext cx="1142542" cy="9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36" y="5628976"/>
            <a:ext cx="1152069" cy="9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7.6 Something more difficult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8" y="1820669"/>
            <a:ext cx="1808401" cy="17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65" y="2204864"/>
            <a:ext cx="1736531" cy="16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1124744"/>
            <a:ext cx="23762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mammals</a:t>
            </a:r>
            <a:endParaRPr lang="en-US" sz="2400"/>
          </a:p>
        </p:txBody>
      </p:sp>
      <p:sp>
        <p:nvSpPr>
          <p:cNvPr id="6" name="TextovéPole 5"/>
          <p:cNvSpPr txBox="1"/>
          <p:nvPr/>
        </p:nvSpPr>
        <p:spPr>
          <a:xfrm>
            <a:off x="3643234" y="1590275"/>
            <a:ext cx="21695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reptiles</a:t>
            </a:r>
            <a:endParaRPr lang="en-US" sz="2400"/>
          </a:p>
        </p:txBody>
      </p:sp>
      <p:sp>
        <p:nvSpPr>
          <p:cNvPr id="7" name="TextovéPole 6"/>
          <p:cNvSpPr txBox="1"/>
          <p:nvPr/>
        </p:nvSpPr>
        <p:spPr>
          <a:xfrm>
            <a:off x="6444208" y="1124744"/>
            <a:ext cx="20882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amphibians</a:t>
            </a:r>
            <a:endParaRPr lang="en-US" sz="240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4051454"/>
            <a:ext cx="18722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birds</a:t>
            </a:r>
            <a:endParaRPr lang="en-US" sz="2400"/>
          </a:p>
        </p:txBody>
      </p:sp>
      <p:sp>
        <p:nvSpPr>
          <p:cNvPr id="9" name="TextovéPole 8"/>
          <p:cNvSpPr txBox="1"/>
          <p:nvPr/>
        </p:nvSpPr>
        <p:spPr>
          <a:xfrm>
            <a:off x="3630220" y="4108239"/>
            <a:ext cx="21695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insects</a:t>
            </a:r>
            <a:endParaRPr lang="en-US" sz="2400"/>
          </a:p>
        </p:txBody>
      </p:sp>
      <p:sp>
        <p:nvSpPr>
          <p:cNvPr id="11" name="TextovéPole 10"/>
          <p:cNvSpPr txBox="1"/>
          <p:nvPr/>
        </p:nvSpPr>
        <p:spPr>
          <a:xfrm>
            <a:off x="6732240" y="4078323"/>
            <a:ext cx="18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fish</a:t>
            </a:r>
            <a:endParaRPr lang="en-US" sz="24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10" y="1798108"/>
            <a:ext cx="1656184" cy="157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4" y="4717598"/>
            <a:ext cx="1727763" cy="15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80" y="4823274"/>
            <a:ext cx="1906471" cy="163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17599"/>
            <a:ext cx="1817325" cy="159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7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7.7 Animal quiz 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96752"/>
            <a:ext cx="388843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mtClean="0"/>
              <a:t>They´re big, beautiful and dangerous. </a:t>
            </a:r>
          </a:p>
          <a:p>
            <a:pPr algn="just"/>
            <a:r>
              <a:rPr lang="en-US" smtClean="0"/>
              <a:t>They live near the North Pole. Snow and ice is their home. They hunt seals. They can smell a seal even if it is beneath one meter of  ice.  They are the largest predators on land. Who are they?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927735" y="1208098"/>
            <a:ext cx="403244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/>
            <a:r>
              <a:rPr lang="en-US" smtClean="0"/>
              <a:t>They can jump, climb trees and swim very well. They can´t roar. They can see and hear very well. They hunt animals like deer, sheep and rabbits. Their home are the deep forests and deserts of North </a:t>
            </a:r>
          </a:p>
          <a:p>
            <a:r>
              <a:rPr lang="en-US" smtClean="0"/>
              <a:t>America. Who are they?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91780" y="3212976"/>
            <a:ext cx="396044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mtClean="0"/>
              <a:t>They can change colour when the light or temperature changes. They´re darker when it´s cold. When they want to atrract a female or fight they change to bright colours. Who are they?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2622"/>
            <a:ext cx="1944216" cy="161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7" y="5165442"/>
            <a:ext cx="2336083" cy="15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82623"/>
            <a:ext cx="2227943" cy="16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979063"/>
            <a:ext cx="2088232" cy="16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53996"/>
            <a:ext cx="2438400" cy="161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7.8 Revision test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052736"/>
            <a:ext cx="712879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1)What animal can you see in the picture?</a:t>
            </a:r>
          </a:p>
          <a:p>
            <a:r>
              <a:rPr lang="en-US" dirty="0" smtClean="0"/>
              <a:t>	a)  rhinoceros</a:t>
            </a:r>
          </a:p>
          <a:p>
            <a:r>
              <a:rPr lang="en-US" dirty="0" smtClean="0"/>
              <a:t>	b) elephant</a:t>
            </a:r>
          </a:p>
          <a:p>
            <a:r>
              <a:rPr lang="en-US" dirty="0" smtClean="0"/>
              <a:t>	c)  hippo</a:t>
            </a:r>
          </a:p>
          <a:p>
            <a:r>
              <a:rPr lang="en-US" dirty="0" smtClean="0"/>
              <a:t>	d) armadillo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8" y="1103826"/>
            <a:ext cx="21602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2924944"/>
            <a:ext cx="712879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2) What animal can´t you see in the picture?</a:t>
            </a:r>
          </a:p>
          <a:p>
            <a:r>
              <a:rPr lang="en-US" dirty="0" smtClean="0"/>
              <a:t>	a) cheetah</a:t>
            </a:r>
          </a:p>
          <a:p>
            <a:r>
              <a:rPr lang="en-US" dirty="0" smtClean="0"/>
              <a:t>	b) polar bear</a:t>
            </a:r>
          </a:p>
          <a:p>
            <a:r>
              <a:rPr lang="en-US" dirty="0" smtClean="0"/>
              <a:t>	c) zebra</a:t>
            </a:r>
          </a:p>
          <a:p>
            <a:r>
              <a:rPr lang="en-US" dirty="0" smtClean="0"/>
              <a:t>	d) giraffe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8" y="2984524"/>
            <a:ext cx="2448272" cy="135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4869160"/>
            <a:ext cx="44644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3) Complete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sentence with the right word:</a:t>
            </a:r>
          </a:p>
          <a:p>
            <a:r>
              <a:rPr lang="en-US" b="1" i="1" dirty="0" smtClean="0"/>
              <a:t>    Go to bed. You´re very ……..</a:t>
            </a:r>
          </a:p>
          <a:p>
            <a:r>
              <a:rPr lang="en-US" dirty="0" smtClean="0"/>
              <a:t>	a) hungry</a:t>
            </a:r>
          </a:p>
          <a:p>
            <a:r>
              <a:rPr lang="en-US" dirty="0" smtClean="0"/>
              <a:t>	b) hot</a:t>
            </a:r>
          </a:p>
          <a:p>
            <a:r>
              <a:rPr lang="en-US" dirty="0" smtClean="0"/>
              <a:t>	c) thirsty</a:t>
            </a:r>
          </a:p>
          <a:p>
            <a:r>
              <a:rPr lang="en-US" dirty="0" smtClean="0"/>
              <a:t>	d) tired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84198" y="4869160"/>
            <a:ext cx="438029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4) Complete sentence with the right word:</a:t>
            </a:r>
          </a:p>
          <a:p>
            <a:r>
              <a:rPr lang="en-US" b="1" i="1" dirty="0" smtClean="0"/>
              <a:t>    Let´s go swimming. It´s very……</a:t>
            </a:r>
          </a:p>
          <a:p>
            <a:r>
              <a:rPr lang="en-US" dirty="0" smtClean="0"/>
              <a:t>	a) hungry</a:t>
            </a:r>
          </a:p>
          <a:p>
            <a:r>
              <a:rPr lang="en-US" dirty="0" smtClean="0"/>
              <a:t>	b) hot</a:t>
            </a:r>
          </a:p>
          <a:p>
            <a:r>
              <a:rPr lang="en-US" dirty="0" smtClean="0"/>
              <a:t>	c) thirsty</a:t>
            </a:r>
          </a:p>
          <a:p>
            <a:r>
              <a:rPr lang="en-US" dirty="0" smtClean="0"/>
              <a:t>	d) tired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53" y="1381159"/>
            <a:ext cx="1152525" cy="101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668344" y="2575822"/>
            <a:ext cx="129614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Correct</a:t>
            </a:r>
          </a:p>
          <a:p>
            <a:pPr algn="ctr"/>
            <a:r>
              <a:rPr lang="en-US" smtClean="0"/>
              <a:t>answers:</a:t>
            </a:r>
          </a:p>
          <a:p>
            <a:pPr marL="342900" indent="-342900" algn="ctr">
              <a:buAutoNum type="arabicParenR"/>
            </a:pPr>
            <a:r>
              <a:rPr lang="en-US" smtClean="0"/>
              <a:t>c</a:t>
            </a:r>
          </a:p>
          <a:p>
            <a:pPr marL="342900" indent="-342900" algn="ctr">
              <a:buAutoNum type="arabicParenR"/>
            </a:pPr>
            <a:r>
              <a:rPr lang="en-US" smtClean="0"/>
              <a:t>a</a:t>
            </a:r>
          </a:p>
          <a:p>
            <a:pPr marL="342900" indent="-342900" algn="ctr">
              <a:buAutoNum type="arabicParenR"/>
            </a:pPr>
            <a:r>
              <a:rPr lang="en-US" smtClean="0"/>
              <a:t>d</a:t>
            </a:r>
          </a:p>
          <a:p>
            <a:pPr marL="342900" indent="-342900" algn="ctr">
              <a:buAutoNum type="arabicParenR"/>
            </a:pPr>
            <a:r>
              <a:rPr lang="en-US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3806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 Zdroje, citace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412776"/>
            <a:ext cx="81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   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412776"/>
            <a:ext cx="5437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000" dirty="0" smtClean="0"/>
              <a:t>Obrázky z databáze klipart   </a:t>
            </a:r>
            <a:r>
              <a:rPr lang="cs-CZ" dirty="0" smtClean="0"/>
              <a:t>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4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563</Words>
  <Application>Microsoft Office PowerPoint</Application>
  <PresentationFormat>Předvádění na obrazovce (4:3)</PresentationFormat>
  <Paragraphs>130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50</cp:revision>
  <dcterms:created xsi:type="dcterms:W3CDTF">2010-12-26T08:22:04Z</dcterms:created>
  <dcterms:modified xsi:type="dcterms:W3CDTF">2012-04-14T20:32:18Z</dcterms:modified>
</cp:coreProperties>
</file>