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56CF3-501B-4837-894F-673B29B0F9A5}" type="datetimeFigureOut">
              <a:rPr lang="cs-CZ" smtClean="0"/>
              <a:t>18.4.2013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8DB6E-9F62-4C01-BCCF-C669DA815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6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43AF-03EE-4D45-9B67-089A0113D659}" type="datetime1">
              <a:rPr lang="cs-CZ" smtClean="0"/>
              <a:t>18.4.2013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544-8DDC-4A9A-9D4D-263367EC5D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16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6E6B-4425-49DA-ABC1-177968315FB2}" type="datetime1">
              <a:rPr lang="cs-CZ" smtClean="0"/>
              <a:t>18.4.2013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544-8DDC-4A9A-9D4D-263367EC5D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43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BE9B-D26A-4D0F-AFFB-59603BAF3A83}" type="datetime1">
              <a:rPr lang="cs-CZ" smtClean="0"/>
              <a:t>18.4.2013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544-8DDC-4A9A-9D4D-263367EC5D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80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2655-C7D2-4F39-877F-E07FC6CFD9EE}" type="datetime1">
              <a:rPr lang="cs-CZ" smtClean="0"/>
              <a:t>18.4.2013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544-8DDC-4A9A-9D4D-263367EC5D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42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C127-1F14-4BF3-A7E3-8C26C121BC0C}" type="datetime1">
              <a:rPr lang="cs-CZ" smtClean="0"/>
              <a:t>18.4.2013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544-8DDC-4A9A-9D4D-263367EC5D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78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CD4A-8F8A-4A3B-A48B-C51219FA97CC}" type="datetime1">
              <a:rPr lang="cs-CZ" smtClean="0"/>
              <a:t>18.4.2013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544-8DDC-4A9A-9D4D-263367EC5D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90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14DB-5449-41DC-A6AB-CE487375C837}" type="datetime1">
              <a:rPr lang="cs-CZ" smtClean="0"/>
              <a:t>18.4.2013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544-8DDC-4A9A-9D4D-263367EC5D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04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9FF7-FC40-4128-9B18-217A5CCD1DCF}" type="datetime1">
              <a:rPr lang="cs-CZ" smtClean="0"/>
              <a:t>18.4.2013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544-8DDC-4A9A-9D4D-263367EC5D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42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45B9-C080-4AF0-8E92-2940E15ACE33}" type="datetime1">
              <a:rPr lang="cs-CZ" smtClean="0"/>
              <a:t>18.4.2013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544-8DDC-4A9A-9D4D-263367EC5D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41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0576-1EA7-41FB-B323-DC7C5A57F8F0}" type="datetime1">
              <a:rPr lang="cs-CZ" smtClean="0"/>
              <a:t>18.4.2013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544-8DDC-4A9A-9D4D-263367EC5D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19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B382-C08C-48E1-B746-C1468235A008}" type="datetime1">
              <a:rPr lang="cs-CZ" smtClean="0"/>
              <a:t>18.4.2013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544-8DDC-4A9A-9D4D-263367EC5D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97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BD799-0412-4ECD-9CFF-91BB64AEF5DF}" type="datetime1">
              <a:rPr lang="cs-CZ" smtClean="0"/>
              <a:t>18.4.2013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8F544-8DDC-4A9A-9D4D-263367EC5D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2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cz/url?sa=i&amp;rct=j&amp;q=Rychl%C3%A9+ob%C4%8Derstven%C3%AD&amp;source=images&amp;cd=&amp;cad=rja&amp;docid=ZOhokB5ZCDUbFM&amp;tbnid=PfF56aBjHOT5nM:&amp;ved=0CAUQjRw&amp;url=http://www.rklebeda.cz/aktualni-nabidka-nemovitosti/stanek-rychle-obcerstveni-od-13-4m/&amp;ei=MQZUUZa-LISNtAbqwIHQCQ&amp;bvm=bv.44342787,d.Yms&amp;psig=AFQjCNGQUw4mTqVVG3P5kd0q5kbxM0cpHw&amp;ust=1364547487415208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islcollective.com/worksheets/search_result?Vocabulary_Focus=Restaurant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hyperlink" Target="http://www.google.cz/url?sa=i&amp;rct=j&amp;q=ubrousek&amp;source=images&amp;cd=&amp;cad=rja&amp;docid=VPn1SzUGfDzpiM&amp;tbnid=2hIDlCeQB3f4YM:&amp;ved=0CAUQjRw&amp;url=http://www.proficook.cz/restauracni-ubrusy.php&amp;ei=_hFUUbuuEImCtAbw_oG4CQ&amp;bvm=bv.44342787,d.Yms&amp;psig=AFQjCNHIJP-PfJx9esCiQcFvwuY3J3qbbg&amp;ust=136455051553227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menu+food&amp;source=images&amp;cd=&amp;cad=rja&amp;docid=4UvYg3ZnxQqLpM&amp;tbnid=n8SUnrAu4M1auM:&amp;ved=0CAUQjRw&amp;url=http://www.docstoc.com/docs/15499033/food-menu&amp;ei=yhhUUei6O4GXtQaz34DgCA&amp;bvm=bv.44342787,d.Yms&amp;psig=AFQjCNGH3O_8MpVxMeaJ8lnDQTKDaeAjpA&amp;ust=1364552257665619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food+menu+&amp;source=images&amp;cd=&amp;cad=rja&amp;docid=UB89BMVKuqAT8M&amp;tbnid=vAHvowPSzWycHM:&amp;ved=0CAUQjRw&amp;url=http://ilvicino.com/food-menu-2/&amp;ei=BR5UUaq6J8STtAbQyYHYCg&amp;bvm=bv.44342787,d.Yms&amp;psig=AFQjCNFkTjn5YGWVfZv8JT6PHw_2iymw1g&amp;ust=1364553602276027" TargetMode="External"/><Relationship Id="rId2" Type="http://schemas.openxmlformats.org/officeDocument/2006/relationships/hyperlink" Target="http://www.youtube.com/watch?v=qCWnJOzopa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islcollective.com/worksheets/worksheet_page?id=348" TargetMode="External"/><Relationship Id="rId2" Type="http://schemas.openxmlformats.org/officeDocument/2006/relationships/hyperlink" Target="http://en.islcollective.com/worksheets/search_result?Vocabulary_Focus=Restauran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qCWnJOzopak" TargetMode="External"/><Relationship Id="rId4" Type="http://schemas.openxmlformats.org/officeDocument/2006/relationships/hyperlink" Target="http://www.google.cz/search?hl=cs&amp;site=imghp&amp;tbm=isch&amp;source=hp&amp;biw=1249&amp;bih=569&amp;q=mapa+Velk%C3%A9+Brit%C3%A1nie&amp;oq=mapa+Velk%C3%A9+Brit%C3%A1nie&amp;gs_l=img.3...978.6775.0.7010.19.10.0.9.9.0.101.724.9j1.10.0...0.0...1ac.1.7.img.h5bsdPTRZaw#hl=cs&amp;site=imghp&amp;tbm=isch&amp;sa=1&amp;q=moucha+v+pol%C3%A9vce&amp;oq=moucha+v+pol%C3%A9vce&amp;gs_l=img.3...318.7552.36.7779.17.17.0.0.0.0.94.1166.17.17.0...0.0...1c.1.7.img.3alwGa635CA&amp;bav=on.2,or.r_qf.&amp;bvm=bv.44342787,d.Yms&amp;fp=f49a3f30f37cdcfd&amp;biw=1249&amp;bih=56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2023" y="4698300"/>
            <a:ext cx="9144000" cy="615553"/>
            <a:chOff x="0" y="6242447"/>
            <a:chExt cx="9144000" cy="820737"/>
          </a:xfrm>
        </p:grpSpPr>
        <p:sp>
          <p:nvSpPr>
            <p:cNvPr id="5" name="TextovéPole 4"/>
            <p:cNvSpPr txBox="1"/>
            <p:nvPr/>
          </p:nvSpPr>
          <p:spPr>
            <a:xfrm>
              <a:off x="0" y="6242447"/>
              <a:ext cx="9144000" cy="8207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Zuzana </a:t>
              </a:r>
              <a:r>
                <a:rPr lang="cs-CZ" sz="1200" b="1" dirty="0" err="1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Tonderová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Obdélník 6"/>
          <p:cNvSpPr/>
          <p:nvPr/>
        </p:nvSpPr>
        <p:spPr>
          <a:xfrm>
            <a:off x="1" y="519522"/>
            <a:ext cx="234070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62.1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Eating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tonderova\AppData\Local\Microsoft\Windows\Temporary Internet Files\Content.IE5\FD2NCSGW\MP90018524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7594"/>
            <a:ext cx="3657600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klebeda.cz/cache/images/stanek-na-kolech_resize_800_60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15666"/>
            <a:ext cx="3669531" cy="206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574024" y="3651870"/>
            <a:ext cx="3990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Restaurant and fast food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544-8DDC-4A9A-9D4D-263367EC5D8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77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519522"/>
            <a:ext cx="217072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62.10 Anotace </a:t>
            </a:r>
            <a:endParaRPr lang="cs-CZ" sz="25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781672"/>
              </p:ext>
            </p:extLst>
          </p:nvPr>
        </p:nvGraphicFramePr>
        <p:xfrm>
          <a:off x="1085361" y="1761660"/>
          <a:ext cx="7272808" cy="237228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40918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Zuzana 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Tonderová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6.-9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Reastaurant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fast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food, café, food and drink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718515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je zaměřena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 konverzační téma jídlo mimo domov</a:t>
                      </a:r>
                      <a:r>
                        <a:rPr lang="cs-CZ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, s použitím 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užitečných frází.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544-8DDC-4A9A-9D4D-263367EC5D8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6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461574"/>
            <a:ext cx="455413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62.2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5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42196" y="844863"/>
            <a:ext cx="274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</a:rPr>
              <a:t>Where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can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we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eat</a:t>
            </a:r>
            <a:r>
              <a:rPr lang="cs-CZ" sz="2400" b="1" dirty="0" smtClean="0">
                <a:solidFill>
                  <a:srgbClr val="FF0000"/>
                </a:solidFill>
              </a:rPr>
              <a:t>? 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190850" y="2303970"/>
            <a:ext cx="1219245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r</a:t>
            </a:r>
            <a:r>
              <a:rPr lang="cs-CZ" b="1" dirty="0" smtClean="0">
                <a:solidFill>
                  <a:srgbClr val="FFFF00"/>
                </a:solidFill>
              </a:rPr>
              <a:t>estaurant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618350" y="788148"/>
            <a:ext cx="582211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c</a:t>
            </a:r>
            <a:r>
              <a:rPr lang="cs-CZ" b="1" dirty="0" smtClean="0">
                <a:solidFill>
                  <a:srgbClr val="FFFF00"/>
                </a:solidFill>
              </a:rPr>
              <a:t>afé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903922" y="3945280"/>
            <a:ext cx="103746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f</a:t>
            </a:r>
            <a:r>
              <a:rPr lang="cs-CZ" b="1" dirty="0" smtClean="0">
                <a:solidFill>
                  <a:srgbClr val="FFFF00"/>
                </a:solidFill>
              </a:rPr>
              <a:t>ast </a:t>
            </a:r>
            <a:r>
              <a:rPr lang="cs-CZ" b="1" dirty="0">
                <a:solidFill>
                  <a:srgbClr val="FFFF00"/>
                </a:solidFill>
              </a:rPr>
              <a:t>f</a:t>
            </a:r>
            <a:r>
              <a:rPr lang="cs-CZ" b="1" dirty="0" smtClean="0">
                <a:solidFill>
                  <a:srgbClr val="FFFF00"/>
                </a:solidFill>
              </a:rPr>
              <a:t>ood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15901" y="1859994"/>
            <a:ext cx="1614545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FF00"/>
                </a:solidFill>
              </a:rPr>
              <a:t>s</a:t>
            </a:r>
            <a:r>
              <a:rPr lang="cs-CZ" b="1" dirty="0" err="1" smtClean="0">
                <a:solidFill>
                  <a:srgbClr val="FFFF00"/>
                </a:solidFill>
              </a:rPr>
              <a:t>chool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canteen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tonderova\AppData\Local\Microsoft\Windows\Temporary Internet Files\Content.IE5\S39IJHR1\MP90040886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233915"/>
            <a:ext cx="1986516" cy="148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onderova\AppData\Local\Microsoft\Windows\Temporary Internet Files\Content.IE5\FD2NCSGW\MP9002277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850" y="926648"/>
            <a:ext cx="2154464" cy="107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onderova\AppData\Local\Microsoft\Windows\Temporary Internet Files\Content.IE5\S39IJHR1\MP90040651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43" y="2707304"/>
            <a:ext cx="3155260" cy="189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data:image/jpeg;base64,/9j/4AAQSkZJRgABAQAAAQABAAD/2wCEAAkGBhQSERQUEhQVFBUVFxcXGBgXFRcYGBgYGhQXFxQYFxcXHCYeGBokGRUUHy8gIycpLCwsFR4xNTAqNSYsLCkBCQoKDgwOGg8PGiwkHCUsLCwpKSwsLCwpLCwpLCwpLCksLCwsLCwsLCwpLCwpKSwsKSwsLCwpLCwpKSwpLCksKf/AABEIAMIBAwMBIgACEQEDEQH/xAAbAAABBQEBAAAAAAAAAAAAAAAFAAIDBAYHAf/EAEYQAAEDAgMEBwQIBAQFBQEAAAECAxEAIQQSMQUGQVETImFxgZGhMlKxwQcUI0JystHwM2KCoiRj4fEVU3OSwjRDdLPDFv/EABkBAAMBAQEAAAAAAAAAAAAAAAABAgMEBf/EACwRAAICAgIBAgQGAwEAAAAAAAABAhEDMRIhQQQTMlFhgRQicZGhsULw8SP/2gAMAwEAAhEDEQA/ALOIwggnTieXjVTIRqKKvM5kqHMEeYqDZuAKGUoXcpkT4mI8KyKKfR91PSByFWXMMRpcVGpmeBoASSOynJVfhTU4XsPnTxg+w+dAEo8KdSQ0f2acQR/uKQDkKtUgNMZaMf61MGT+zQIaFX1qQODmKX1SdR61Gro0mCpAPaqKVgThfAETUyUU3DYYapi/EGZHC9WksGgCIJpyWqmSwezzqEbSamOlbmYjpBM8onWiwJQ1T04cmrKMOeMedTJY7PU0WBT+qnjHjT04MnSrTgSm64jtVb1tNWMPtFB0GaOShFAiinZajwmPT9KkTs4zE3q67txKR7CvCP1r3A4vpQpQBTprr6UWMrq2MQLqA7x8Ei5qo9sdwyQoQBN5HDlwrSpwwA0r3Es9VX4T8DVUI5840ubk+FXdkYeHEnjI+NSPIvU+zh9oj8Q+NQM0mEZkmroZpuFTY1PW0V0IjS1amBrWp68inQqMrvKiG0fiX8q5xvcy0GlF2ZVZJAkgwbgd010vekdRvvX8q5fvljgAGspOYEmAZtpBi/bFY5OjTCrkkYEmPvny9KVVn0dY8e7Sva56PQcn/v8Aw6oxjFDXrD1q+1iUq7DyNRKZB4VA4xGldJ54QUKiy1A2pQ4+dPCldnlQBKE08CoQVc/SnDNz9KBEwFUNp7vNYgguZurIEKKde7uq2AefoKclJ94+lFhQ3ZmzEMIyNzlkm5Judbmr6RVYJPM+lSBB5mlYUWUiqGM3Zw7y87rSVqNpM/rU8H3j51C9jUIutzKO1UUXQUE8Lh0oQlCBCUgADkBoKspFDmFBQlKiRzCpqylB5nzNKwouJFUf/wCWwpVnLDZVObNlvMzM85qZKDzPmaeEnmfM0J0KgikVMlNCRPvK8zTsyveV5miwL+P2U2+jI8gLRIMHSRpUOzdgs4cKDDaWwqCQJuRprVVTq/fV5mqr2KcGi1eZosKC2LatVzYDdld6fnWROKdJguK861+65kL/AKfnSj2xsO5ajxXsL/CfgalqHF/w1/hV8DXQSc/2rtFLKQpehIHDjxvwFXtjPBa2yLgqEd02rCb/AGNV0iWxyBAn3pBtHZGvGttu0P4I/D8BWNAblgWqSmNaU+tloBUqVKmBmt69G/6vlXKt6cMhzEJGZKSlMqmQVSdARxyjyrqe9igOjkwIV8RXKN6l5vtUJUCnqT1r3tCYHDjXPlNsHxGZxeBZK1dcpvoEmB60qqrwDpMmR2TEeE2r2sOzv+/9HU4pjgtU+WmOptXSeaQgU8CvEingUgEBTxXgFexQBVxONSmxIBidf3yoXsjbpW4UrWkC8aSTxEydL27BV7a+zulbItMGDyPCs/sPdZzqrcJCpGU2JFvaMnS0c71DuxG3RUgFMZbgRUyU1QyB0Wrl28mHV05lwKVJsVWTxTfSY7K6ytq1Y3eDdUqClCJ1MzeJJ1Pd5UFxdDvo9W4klKwTmBMgGBHPQD43rfJTWf3LSg4dCk+0UpCp1lNr+WvZWkApEyZ6lNVNr48MtlZ4doE+dXkihe8uwvrLJQLGQQZ04E9tibUPRAJ3d3oDrhSsZSq4nyHpFarLWW2BuZ0QPSLKgFSJAkgCACSCQOMA8q1dTFNbAjUmqryKuKqs9VDKBRcVq91dF/0/OssvUVqN0zZz+n/yoh8QM0FQ43+Gv8Kvympqgxx+zX+FX5TXSScW3rYfcXmy9RBgAX4Tc8fgK227qIW0Dwj4VC6kGrmx/wCMjv8Aka51sdGxb0p9Ma0p9boQqVKvDTAzO9XtI/CfjWD3pfKGTlKQSYgiZnWO3zrc70K66fwD4mud75gwi0gTeDM24/LjXPmdJs1wJOaTMi5ikqJUptBJ43HZwFKtDhGUJQkKQkmASchOt9Y7aVZK62dLnFdUau3MVE6BBvSKKCYlpYxYWD1Eo6wk6knLA461ucYTCxSD6edVXjUCl1NjDANN6cVCzjkXBULg8eyoyaVgWxiB209OIHKqaaqsbTzPqbCZCQJXmTEnhl1pWOrDScR2UUwDbSkkuOZLwBE8J+VBBUzZNUnQmiy7iQCctxwoZtLOpOVNiogeB114xNXUpqZDQ5Uhoh2Ez0TSU8bkk6kzeaJ9MeyoUinE0gJ0vHsp/TnsqshVOJtSsQ/6wa8OJNV81MLlKxlhWJNVnsSazO82MxHTNoYdDScsqOVJJUVQB1tBb1oslxWROc9aBPfF6Vj40rPVYkzWo3UxJGblKfnWNW6BcmwolsnaCejXkUDMCxB58qIumJo3Lu8DYOWQDeJUBMaxVTaG3gWnABBKSJkHW1ZJb8nwprzlh31fusXEecQedXNkYg9Km/P4GhZVV3Yyvtkz2/A1KBm1w20QESrnapv+Jo51l9obQkkDQC1UhjTFjWvuUTRtBtVHOontrog86yCcarmPJP6VT2ntJacsZQmet1etHJMEASSLnSONHuMKL23seVukg2ASPS/rNZHeUFxKBIkKKgDIBgHUjlRvEOSZEgdt/W1VF9/pUSuRcHxdlDKoWEAClRFKAb0qAstIZtTMQxI/Q3+N6s0C2s6pDmYrSlCrXic8WHjFaEky8Ee7vBqhjnkNAlahA118tNa8XjXASCojqg8BqaC47ENPpLYcQVhQIGYag/71L60Uu2FcDtJt66JtzBHiJ1orhMOpxWVAzGCYtoNdfCgmAxiAynMYUFlInsmY9PKiuD2o0yVKdCzKCEZVFPW0Mkfyn0qY9l5IOIF29t1bSw2gRIuoieOgqTBNQyp9P8RA9lIurrXBHE9vYaE7c2uxCSnOXBEkp9oczeJq1sfaCGglRWOsRabzbSOGsmpcZWmhxkkg5s3azjhMtZEggSolKv8AtIsBbU34VoRgHej6QtkIgGSUixiCBM8eVDOgW4UlxppQF0EuBZBI1HUtI7aq7wbbfGHlecJSUwhSzlGUyB1TBiBWnS2Zt8tINJcqVOJSNVQfuiJzGbjyk+Brnex96nlL+0WCOWQfKDWq2g71WVgFX2qCABe4UDbuNStg1QYwW3sM8D0S1Ly2JSFEA+CKvqY7/SuabI3i6LDrOHQFOMkJXAWG1yYBVJHWIGsTIitXuvtxzF9L12kdGvKAG3MyhA60KXYSSPCrogK4kqToCbGLTJg2tpoPOpFLjXWiX1NqB13p4woATxgRaondmIIMKckggFSyqDwOUyPSk4jsBvYsCOtFwJidRa0jjFWEb34QMhxTRKcwbzIyFJOYIzAqcsJPHSmubuOKSOujMCk2Bg5YjlqAKC7R3RDOFDKCY6VsjOCbl1KiMydEzOosKlKgfYLwWK6d9bpF+ksE3yJmALcAIrbObNQ42pTKlEhUBKoGYe9JNu4/6Vy3b2AcwRClLSoKM9VR60XMptbnQ3G78uuhKG8zSdCgKzJJkRlzDqcdKxw4mrbO/wBXkhJRUf4Ok47ZKylaVZB9mVElQCcvE5tItWb3axKGVE5wULkJgGJBE9Y9l+6Jqn9I2xRh+hhroUrKgr/El0qjJcgqOWJPCsS/iipwkWBJgA2A4AeFdCxLbOLn1R2r6yNZsdIvPKI18K9OKBFpseII4TxFO3A20x9VbGIYLjjcpLgCScvDMCoKJCSRYGYrc43drDvNgoyoBIUFoAuI8jIqfb+TJ5GG+tHsqfA4vr6Aa/CtKdzGuLrn9v6VRXuuhtY/xDfPKshCo8/lRwYWgc8/rULTvwq3tTBJbSpWdJgEwHGzPYLg0Jw7k31BFjwPceNS00NMIpctVDbLlk9/zTUiV1R2sv2B2j9+lAF5AJpijFOTMCDwqEvjkKoRO0LV7UaMQI0pUAEFuQJrMbW2mQonhBo0l3M2azx2SvEBYQUiAYJPtHkmPjpVSvwNGf25tlSm1CAAUgTxg1n9lYdtRIIHsnjF6J7TwwS3DhgGBJsRfhVDCsMpeQkOgtlQAMwb8SoWAvE+lTBScW2Wqsk2450YU2JBlOh+7kB9SZ8Ki2FmK05pKARKSTB/1o1tbdhS+meafbcSTnSCYVItln2ViLAyDYWqjsXd55QLjhyIRBVPfYJA+NDaUezaTlkktnm1GluOlZSUpUcqRFgBYaaQI9aa5gFI1EDUKixvYjnV7ZzeIDjmToykqK4cbQonX2Aq/EgXrQ/UcoHTNPKzDVDaer2GEzyiOVa/inFqMVd/IwfpbTk/52Sbu7WWMMpRgpZSNZBPZNzNxaKg2lvEXkKQ60G0DKqc4UlaVSEkGBaR8jFEGcU0lIVEgoLeUgKJTP3rAz8KpsNh0hoJPRlVgoCU3B6sEkieBrFz5dvb2arHxfXjRT2buk8FfWA0s4cSpRSkFQT97KkkZrTHCtDiMen7GNM6SJN44T51udh4gMhKCZBSIA5zAjlM+lYtTTLqi77IUtakjNMDMQL8ZifGqlGlZi5cmc/2PjCyjHkEpKVtrSQLyl8kETY+NHjvyCl8sAhSW+kkoSClz2Z1umMswedjXm39ntDDYtTYUpxwhMayA6CIEciqheAwbKHcShxcBbGVRCFQjqtkLm4vJN9CI5VW+yTRYTefEuvYZsYhX2zSlr6PCBakLSCShKQhRUBaSJiie09m7TlJw+MStB1zttoIv2Ivbuqtu+MNiEgoQnM19mFtqKFlKRlC5byqTmTB86sYTe1tjEnCvqI5OOEe0esCToAUlMk/eBPGmI2OBxTTGEzYn7RbaFKcWQFTEnu0iwFcU3o3/fxTnVysthXVQiB3FShBUfSukba23hHcO619bYBcQpIIdQbkW0N71xdDcqlV4BMaaCmNBh59WKj6wtSoBhRUSUjsnXQUfP0QLSyVtvtrUpAISpvJayrLKjlPb61m9h4cuupCRKjIF9YSSY5mARRvfnaeNU8cOoKS2mMiEyAtMDKozdZI525U4pt0hzVJNgvHtt9Kv60p9NyW8gStMTxzETwsD40/AbtNvAForuTB6s6mxBNqr7NZcU+307a1j2QFpJF7DXUcfCts7sFv22VBlMdZGUKGYDVBkBM8QQefGKJxaaihwapt6INlqLTyMPhspUppJUFqSVFy5Gqk/dKbA1XOyMYjBLeblkypw5H0o6oJKrJXJ0NtbUK3w2Q22sP4ZeYT10yTCh96eRjjxBr1negKwTjYQMwQpJOeDcElQSE31M6a0/bpJkOVsv4N98qwWdb0OtLWrM451x91VzcVpdi4/DBhvOJUoSpRaUvMsgqIz5TJAtraI4UB3X32W2w20HehIbtmkhQEiZCgE3HGKK7J2tiE7OZa6cZFNhPRw1KQoTEgZuPOaztDSt0Qq26rOSENoTwAQJjhfjRTc59h99SXUhKlEewcuZRPERJ86BbRwJtBAt50Dw+1Dhy46kkKQnqkcFmyD4Ez4Vgrs3lBJHZdubuAJSWGzIMEAkyI1uazG0N3cQpSYaVAIm6Rz5nuodsre159TKcRiXAroitGSG1KWcsklsALgTAUOJ1rUNbVxI9nENudjzInxU0pHwrd8Wc/YNG7r/uf3J/WonthvJ1bUe6FfCtZsrb6Vyh8tNujgFwlaT7KkZ78CCLkEdoNGYHKmoIXJnLlIULEEeB5Uq6gp1I1IHiKVHAXI5M3j1FMRA+PfQTDYtTTqm0g9U5kx7qyVAeCswowwqKG4ogYttXBbTie8pUlQ9CqpTo1aMfvHijinApFhyUQmOcyY1mpEbAYQgFbhUeJSRl7k2v3/wC1eYloJcUmAYWq3ZmJi/hRXYeNR9cw2ZJCQ4OXtFKgiw/mIq5culH9y4qPbn9l8yfC4ohvIkOtpTEITh3YOupCL+POiOAcSUQtGJUeCUYd3Lw1lIm08RpXRGEzperKWTxrL8NDzb/Vl/i5rSS+xz1OFek9HhXlIN4UgIjkBnVwtUnQpILWILuHUqYQpQEi3WSUqIMHke8XrevOoQCVrQkDmtI+Jrn30kbQaWzh32yh5KXVJ6q7SpskAlN/u6WqY+jxxdxtP9Sn67JL4q/YFvbXwGGUtuHCUHKopEAnn7QmavbBxSMQ7nZ6RKEiLnrZ7kkXPAprm+MxZdeWtQSCogkJFtALSSeFaTdDepOHlDiJSVTnBuJ1kH2uHI99dSxLycks0m7s6wJQ2tRzHI2tU6mUtqKfUCsvgUJLYDfUSmAAVZiBlSdeMzPjWlxG8KDgn1NltxXRLyhK03CkESbyIBkjW1YTd14llJ1zIR5pTkP5RWebQ4F/H7OPRr62gUvTsJ+NUX9hlBxS5krwpJEREJy87+zVzFuLKFgTJSoehApzSitxaVFRSplKSJiQSsEWrJMtmI3aw2bHMon2gnQxqzm4dtTbV2coqUoZ3FJeQlIuuEK6W3MgFuKM4XCoZxmG6NMS883e/VSlATBOhEm+taLHY44RTuLU2osudGzKCmQ4guH2SR1SD7XMGtb7MzGbawimNooUUZk9KtwJVKQtKXTxF4KQLjnahDmEAcPtBsk/zEJOnfHrFa3enEl11C1NlBSlaBKwon7SFTlEC6TxNCkkDtrpxQTj2Q5NM0G6m7BZWh5K0KaJSJkAgLUlAMf1V2PpkQDKTFgbW5weFcGwbUkJGYIuQAsgoPGDM5Ty50cwW1HsOAG3+oLQtKVwCZgKsrieNYTSxOts2V5Ffg1+2sQVqWoXSSRIMiAI1FZPabwCgiACSFdlp9bjtEUQb2i49BXlyiTmSkpnvkm3Gg+9O1ErLSJzIKhKRA6yTZRMyRCtNLVisssn/mnT8P8Ak1jiUPzyVrygpg22gw9KkhRbXZwyhQkGLQQbCLn9Mtsvd7pTDTebNxFx3zpFSY/o8pKkJJR96IV7WkjXjrwo3sjb76GScMwp1AiSQpKUcrxoeVPD6i+KSbT8+FQsmFOMpWlXgGYjdJxrFtIKYAaN5EfxCbHuFRY7agwzLDRT9qEoCtITAAIJ7b/GjLW0k4k5sQ8lp2MpbbT1hBtdalZrckxeqOL2XhyslQeUZ9pQScpFxbLliOypytRlTJgrja2e7O2zmzpdhKkEhUmwjiCeFZrFYxD4W2kpbQVSkmb31PYfStNidzU4tRWlwoMCREhUcDcQrTst40H25umppKCyhSiJC/vGbQYFo10qcc4ppS2/2X3/AKHPm1Rp2d2W1LwjrbrqkICkuKQiCkZBlygglXWgGAbTWi6BEfZ4hDh91aShfjl08UCsfu3vLiW1JbOGX0MAGys08V5lGJ7NK3L2HQ6AVJB4iRcdx1HhWqkZNM5l9IWIUFht1HRuBNxOYKSVJUhSVQJBhXDmKW1NrvYPoPqrrjRULhKlZT7IuhUp1J4VrtpsBh5L4WvMqGSSSuxnILmYzxrNieVZTfTaSnMbgwu+QptzBdE/Cr2SF0ubPucW6lT5UouFYAUVFRNwEQLRAHCKVc/3nx5dxj64IzOKsYJF4gkd1Kq4iOhIVQ3bK1BbCkpzELVbSxbVMSdbelE+jqlj0faYe/31f/UuudI3AWLwwdWottu6kKBRHW4zmUBxqjj8E6yjpQko6NSVAnJIIUIsFKm8VrMA3d6//un8iDUG8rQOFeHJM+RB+VaKbXRNGW2WVKQrEOrzdIspJKiTm1vaw8aIZWtSUehqpsfZyV4S7qEnpCRmUEhJjQzxIE1YZ2EVmEFomODzZtzgGeNRk9L7r5cqN8Xq/ajx4plpvaDQbUhKEqB1OUaSJgxOk0A3gayrSBZKpMA8RxI0mDrWgXsQoSOkebaTeSM6zYFRgITGiTqaHbzYrDraaGHLilIUSpSkhIIKQLCSdRx510YcUMUGo9v5nPnyzyyUpdfQBvICHASmxSlUSTqOcg/CtJsTYycQjOEpAkj7/DucoPt5qFNH3sOg/mFav6P1SwrsWfVKamUml0QoryFMLsZaW1NpUhCFjKrI3Cyk6jOpSiAeyot1MJOGRpYqSe8LINHkqtrwoRu1iMn1hHuPuR3KhQ+JrFyctmiSWgkNlV63scBRNwSAJ7pgep86cvGdtQuYwxY1BRHszYzSlZ1yVNvulJzG3WieXAVU2hiMzWMwCvaS30rZn2gkhxB7FAiD31JsvFqhUf8ANcP957KGbSEPqxB4OtsrMXDbjSEk+BP91awfZEl0QbwGHsvLMeftrUseihQwnwohvCr/ABLgNoyjyQkUNWDFejiX5Ec8tk+FaUVjLrNv9a2WAw5IgtNJJJK1pbAUokzdRnKOxMCuduY9bcFJvmAB5T8e6jGN3seS1kBSFH7wBJ7RBMAGub1Eck3UX15N8M8cF+bZtUbZYQsI6VtIQYWJ63hbhyqDau8WzzIyl4m8dGlQk6nMqCPA1mNi4drGwiQ08BORUGRzbJ1HYLj1o6z9Hyp/iJHcifzE0YsGGPbbsnJlnJ6MljcQFLULoBkpAMHjAk62PjSw2IUhJCSgjiJhXik2PhBrdI+j2facWfBI+Ap6tzMKj+I7/wB70ehIrojLDBUkZPm/Jz5Wz+n6wbX3pv6G/wAatI2biohsvx3ED1NdEwm0cBhk5RiMOkcg4k/Ak1Bit+8An/30n8KVn4JqXm+SDh9TD4bdjHyCCtMGRKwIPHjWhwuytofeW2R/MEq+CRUzn0kYQez0qu5uB5qIpjf0oscGlqPatA9ElR9KxlJS/wAUaq1phIbMeAuhCj/KYPkbetPZ2oWeq9KE8CrQEmIJ4A+VMwe+mId/g4BahwKlFKPFa0pHkDTttYTHOYV5xa2QW05w0hCVJ6pBMrd1IAJsAZFjXMsSvo0eVtUwNvztEj6u2kwXHAZtYAgSJt96sHjEqcxTAUtSipLZJJuJlRiIi1GGelxWIGYojBj7oIBAJNpJ90DwodEYyf8AlMT/ANuGHzNX9PoQCV4NaiTkWQSSDlUZBNjPG1Kun4DZ5Q02mD1UJH9onjSrP3JFUiqMR3+RqntBzrsH/M//ADX21KW6qY4GWZ/5o/IqhbKJ8E7Cnv8AqD1bRT9qLzMOpjVCvymvDY6/Co3FJMgkm0UgMHhHF9EoD2MyVHTW4BPGNaPbGWULQpJGigrjAIsfNNDt3MPnUtsiQpN9eChyo+80lDiQ1ZOSFQkDrA207K6nKotfMxrtMl2qVLbgECLyoSB1SDbuJ1rKP4cZVZCVBIkkJ4cT2CtWEZrEFQNogU3FbLShh3KiOor4cTPCs8cuJUlYB2myonDdIICmwBBHs5hB7DCq1myWEsoCETGt9ZPlWa2pm6LCFRnKFoHZlUBHpW5ZwWhtepyd6HH6jW3OQqhspopxGJPBRQY/p1/fKjrWBMcPI03D7IIdWokdZKBEe7mvPj6VmWeNrFTpHZVtvZnGT6VIdnUgsptJvp6edAN7sERg8Sq6ZdSofzJhtN4Okif6RWtGyk8RPiaz2/8Ag0owLhAF1IEyffH6VUdiYA3mVOIWfeCFeaE0LU5IqzicOpBRnVmJbbUDESCgQO2NJ7KdhMH0i0oEArIAJ5kwK9PH8KOaWwexgumcQ3nySoXibi4Go4wK12zd0wl5K3VB1CTOUpIkx1TrBgxY1PsLclxDxViElOSyRwUeYI1SOfPurUjZYAAEiKxyS7pDS8mA25uu6vFrfSkFJKlJCV5FhWU9GQbRCsp14VmcftjGAw7iH5kgguLBEa2muvubPVzmucfSPgMjrbnvggjtTxnjZSfKs1Rey5utu6jEYcOvqccUsqjMtcABRHvX041jW2kh1xMAgFQEjSFWjtrp+5DH+BZnjmInj11Vz3A4PO5iiPuBavDpQD6E+VZwf5nY5a6KZaHAfOrB2cEpK1CwE8P0qTZbGZ2/AT8qJnDl15hmCEOvIRMGIzDNfTSul9KzHbo6PuT9HjCWG3sS0lx1aArKsZktg3ACVWzQRJP6k69vANt2bbQgfyoSn4ChaPpAwXSlpK1ryzKm2lrQI+7mQDfuEdtUdvfSazhk5k4d5yTAKsraZieJKuHu1iaGiWwTwmsZvPtl3OjCtwEPJcLkplWVBFhe0kwaH4L6TMZiZUhlpLYJTlS6pB8VhJVxHs5axysQ87jcUtoIZWUqBAKlgTAOVSrySNTzNS2qY0ifcvAqd+sqSpQzHLYcwr9arYFoqxuJBuSUs/8Ac82g/wBqVUe3VxaWFYhIBjOkQBOjSQfWaHbtYRxONzOpKOkeLgkAyEhxfDtUis72UbXHbRbQ4UmLRx5gH50q5vvnthQxrwCpAKRpGiEjTwpVoscaFbNHlmo3mSeFW8O8I1Aq0F8vhWNGgN6NXL0p3Qr90+Qq8HL8bdlOS/HA37KKAxmw9iudK4oo6hLiPaAMzwi81pmsEfdTa1+yvdntqSXpSYU4VJmLghPzmr6B2VTdiSKwwapmG/33VFtDDq6JwQi6FDQz7J0oilZM2HKmvtkiOc+oI+dIYGxG75xLLErSgJSFdVHvIE8a0rLYSAJ0AGlUcI0W20ImcqQmecCNKmacMCTwofYBBpzWZt+lSpeH7NC899aYpy47x+nzqRhdeLAvOn7NPTtKheevEuc/jQAW/wCIzpWV+kbFH6mQdC4j/wAifhRMPQrv+P8At8Kzf0gYrNh0D/MHohVVHYmFNj4rD4nDNIcUlLjaEpKXCEkQkD7xBIOsg6GimGw2BahRLAUDIPTTBGhAKqHIQhaG8zaVEISASkTZIETrUjKAn2Wmx/SCfG1aLJSongG3N7sINcQk92dX5Umq69+MMDCekVOmVlwz3SkVz/bWMWnaDZBIILUAWGvu6VrS99ZfYLsfYhxSeZUoJAMdgBp2TReXv0yPbS+2nTMthSUz2qkxWR+k/E51YeNIcI0Mg5L2rbusBfVNwbEHSDYiK5PtlX2OHT7nTo8EvED0geFUI6xuMU/UMOIJ6vAfzE66VQ3c+jlbK31uOJUHgpJSAbBSidSbmOyg+7mxnkYVl7BuLadUgFSVdZl3WMyFGxjiK0+zPpBylLePb+rLNgo9ZlX4XB7PcrTnUR4jdhLYu4eFYMpaBPvLJUfWw8AKyv0utkO4FpHVKlLiLe0UI4d5FdHQ4SAUkQbi8gjmCNRXNd/ipzbGAbJuOjPm6T8E1oyEbNjd5lppLaUhISIBTa/Ex31id/diPraSG21uhK5OREnLlN4BM+FdF6DtJqptDbzGCTnxDgRPspF1K7ki5+FLih2zmu5WGIwxN/4i7GxGg86pbtjM9i1/zx6qrUbY2wdooQ4yVYdHWmAkuLEx1lcNOGk61n93sIlt3EoTICVoAvf2L+tYPyaI92QYU+f85XoAKthSi6lZWRlSoC3vRJ/tqvsZuUuHm87+aPlVlTcaVDdMZRxO57Li1LUtZUokkyNT4UqtZz+5pU/cYifBiZHAfGrpIjhVDCLEnt+d/nVtAkz4D51RQ7pAOVNQ4Jn5GpMtNLdAz3phPHyp/S8hUaUXPl+tSBI50xHjbhA05/Gl0hJiOGs1KE9tehIk2PDn20hkBbJ4xTwg1P4U5EEAxrSoCulskxfTu51MnCzwJqwlszOloqQJNAFY4Wk3gyCRa9/kflVxkTrz/etTFoa/OgVlEYA86yn0gYOEMD3nY9I+dbtMfuTWT3ywalO4QgQgPpGt5UpNgP6SfGqjsTDrWygLSY/c/vvqb/hKP5vOr63BUSsSAL+tIAUd3MOpwOFuVpi5J4acYNZTeDFOtPKLiej1Da0yUFMkgE8DfhcHlWsxO04MpHfPoaidx6yCIEHW1j51UXQmgTuTtlx5xxDhCsiUkG0me2B2VhtunrFPuu4j1dmt5hWE4d1x5tKUgtgZECJKSpRMaXsPCuc7RxRcdWqIzLWqOWZUkVomSzsO7DwTgsOP8pPHsqDbbSXmi0YglKiTEQlYMeMR41V3ZWF4VuDICQk3i4FxVnEYQp6yfPMRHlFRGk+wlbXQFQvEYBK3cK6EtiVKw6wpTUDXKSeqewEGgm3N8XTj2sWplCHG205UFRUn70KtB+8bdlFt4Sfq7iSTcgRzJWkd41NCNqYTpdotNEQCG0m0nKMxvpNu6tpTg9IlQklbdm73a29icSyXH1xmJyhACAAONr6zqTpWN+kxzrsjsWZ8Uit7gMClHsJAgAR/KNAOVYH6UXQX2Y4Nn1WdfKsu+XZS0GN2UxhGtfZnzJPGq2x0ziMXw+0R+Si2x8PlwzI/y0flFCdmD/EYsjXpE/krL5lj930fYTzW4dObiqtOscaZsRstsIQuygDI71E/OrSjSYFIoHb60qkU4J/0pVAFHBqnLeJA/T5UUSKC4chITeQCROnGi6XB+wa1a7BEiRJ1Pnx/fxp+UdtNZX2a3qQvXiKYzzohXpb0Ean4X+VSi/CmiSQbWn5UUFlhuvQKYPDy/wBacykqSCTqJgUAJwVIyjqjuHwpdCDqaelgD/c0gHpEc6f4+tQLQMybc/gf0qygUAeNgSfDh2R8hUpV2VHNeKpiHDESAdB30E3kXLmEFr4hJ8kKNE0TdPAH0N/mfKhG1GycThNYC3FExYQ3Akx20LYBpbqjx9KrLQSesTfS/LXT961OpI50x5II5HUUAV1NJ4jzv8a8LY/YqRKwdK9z9npRYUDdq4HpWilJym0HtBBvHC1c02g0pLqwuygTPfxrrYRmuK5rvZhynFuTF4VbtA/StIks0m620iAEJENpTKyeZHfJ9n9wK1SFBQkSoEeBBFCcFuc1lBIUmUiQlZANuIo43gkogXywBEkRwHhUtoAfi9lheUKhKQpKx3pMgEnhIoWxhEr2q4tRu202U5dJIIM+BrXIwgF4FANnhP8AxLFnk2yPSpsZokYoaQfKuX/SU5OLHY0n1Kq6WcSmI/fnWB3l3bxGIxWdKQUkJSDIEAazPjpVRYmbHC4aGkAkWSkafyjnWf2Uz9vjDyeA/sFa9cQJis3sMfa43/r/APgKzroZOEj9601aaldb4iq/TTakM8yjnXtNjvpUqJM5gzY/i+VHUaClSrSWykTjSvW/a8PmaVKmhltqmtjrUqVDBEjwtTsL7Kfwp+Fe0qQEzQp0UqVCAa7on8XyNSo0rylQIUV6OFKlSQMhJ63h8zTXdaVKktgyFpUqM9nzqytItavaVN+QPSNKkaF6VKpGSsiyvxH41y/fz/16/wALfwFKlW0TNnUsKNO75VO4mlSrJaKeykhRyp7vlWd2f/6/F/hZ/LSpVSEaRlIjSvXdD3UqVHkD3hWa2WetjP8A5CvyJpUqPAF5oWqBQ1pUqjwUyA0qVKkI/9k="/>
          <p:cNvSpPr>
            <a:spLocks noChangeAspect="1" noChangeArrowheads="1"/>
          </p:cNvSpPr>
          <p:nvPr/>
        </p:nvSpPr>
        <p:spPr bwMode="auto">
          <a:xfrm>
            <a:off x="63500" y="-117872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8" descr="data:image/jpeg;base64,/9j/4AAQSkZJRgABAQAAAQABAAD/2wCEAAkGBhQSERQUEhQVFBUVFxcXGBgXFRcYGBgYGhQXFxQYFxcXHCYeGBokGRUUHy8gIycpLCwsFR4xNTAqNSYsLCkBCQoKDgwOGg8PGiwkHCUsLCwpKSwsLCwpLCwpLCwpLCksLCwsLCwsLCwpLCwpKSwsKSwsLCwpLCwpKSwpLCksKf/AABEIAMIBAwMBIgACEQEDEQH/xAAbAAABBQEBAAAAAAAAAAAAAAAFAAIDBAYHAf/EAEYQAAEDAgMEBwQIBAQFBQEAAAECAxEAIQQSMQUGQVETImFxgZGhMlKxwQcUI0JystHwM2KCoiRj4fEVU3OSwjRDdLPDFv/EABkBAAMBAQEAAAAAAAAAAAAAAAABAgMEBf/EACwRAAICAgIBAgQGAwEAAAAAAAABAhEDMRIhQQQTMlFhgRQicZGhsULw8SP/2gAMAwEAAhEDEQA/ALOIwggnTieXjVTIRqKKvM5kqHMEeYqDZuAKGUoXcpkT4mI8KyKKfR91PSByFWXMMRpcVGpmeBoASSOynJVfhTU4XsPnTxg+w+dAEo8KdSQ0f2acQR/uKQDkKtUgNMZaMf61MGT+zQIaFX1qQODmKX1SdR61Gro0mCpAPaqKVgThfAETUyUU3DYYapi/EGZHC9WksGgCIJpyWqmSwezzqEbSamOlbmYjpBM8onWiwJQ1T04cmrKMOeMedTJY7PU0WBT+qnjHjT04MnSrTgSm64jtVb1tNWMPtFB0GaOShFAiinZajwmPT9KkTs4zE3q67txKR7CvCP1r3A4vpQpQBTprr6UWMrq2MQLqA7x8Ei5qo9sdwyQoQBN5HDlwrSpwwA0r3Es9VX4T8DVUI5840ubk+FXdkYeHEnjI+NSPIvU+zh9oj8Q+NQM0mEZkmroZpuFTY1PW0V0IjS1amBrWp68inQqMrvKiG0fiX8q5xvcy0GlF2ZVZJAkgwbgd010vekdRvvX8q5fvljgAGspOYEmAZtpBi/bFY5OjTCrkkYEmPvny9KVVn0dY8e7Sva56PQcn/v8Aw6oxjFDXrD1q+1iUq7DyNRKZB4VA4xGldJ54QUKiy1A2pQ4+dPCldnlQBKE08CoQVc/SnDNz9KBEwFUNp7vNYgguZurIEKKde7uq2AefoKclJ94+lFhQ3ZmzEMIyNzlkm5Judbmr6RVYJPM+lSBB5mlYUWUiqGM3Zw7y87rSVqNpM/rU8H3j51C9jUIutzKO1UUXQUE8Lh0oQlCBCUgADkBoKspFDmFBQlKiRzCpqylB5nzNKwouJFUf/wCWwpVnLDZVObNlvMzM85qZKDzPmaeEnmfM0J0KgikVMlNCRPvK8zTsyveV5miwL+P2U2+jI8gLRIMHSRpUOzdgs4cKDDaWwqCQJuRprVVTq/fV5mqr2KcGi1eZosKC2LatVzYDdld6fnWROKdJguK861+65kL/AKfnSj2xsO5ajxXsL/CfgalqHF/w1/hV8DXQSc/2rtFLKQpehIHDjxvwFXtjPBa2yLgqEd02rCb/AGNV0iWxyBAn3pBtHZGvGttu0P4I/D8BWNAblgWqSmNaU+tloBUqVKmBmt69G/6vlXKt6cMhzEJGZKSlMqmQVSdARxyjyrqe9igOjkwIV8RXKN6l5vtUJUCnqT1r3tCYHDjXPlNsHxGZxeBZK1dcpvoEmB60qqrwDpMmR2TEeE2r2sOzv+/9HU4pjgtU+WmOptXSeaQgU8CvEingUgEBTxXgFexQBVxONSmxIBidf3yoXsjbpW4UrWkC8aSTxEydL27BV7a+zulbItMGDyPCs/sPdZzqrcJCpGU2JFvaMnS0c71DuxG3RUgFMZbgRUyU1QyB0Wrl28mHV05lwKVJsVWTxTfSY7K6ytq1Y3eDdUqClCJ1MzeJJ1Pd5UFxdDvo9W4klKwTmBMgGBHPQD43rfJTWf3LSg4dCk+0UpCp1lNr+WvZWkApEyZ6lNVNr48MtlZ4doE+dXkihe8uwvrLJQLGQQZ04E9tibUPRAJ3d3oDrhSsZSq4nyHpFarLWW2BuZ0QPSLKgFSJAkgCACSCQOMA8q1dTFNbAjUmqryKuKqs9VDKBRcVq91dF/0/OssvUVqN0zZz+n/yoh8QM0FQ43+Gv8Kvympqgxx+zX+FX5TXSScW3rYfcXmy9RBgAX4Tc8fgK227qIW0Dwj4VC6kGrmx/wCMjv8Aka51sdGxb0p9Ma0p9boQqVKvDTAzO9XtI/CfjWD3pfKGTlKQSYgiZnWO3zrc70K66fwD4mud75gwi0gTeDM24/LjXPmdJs1wJOaTMi5ikqJUptBJ43HZwFKtDhGUJQkKQkmASchOt9Y7aVZK62dLnFdUau3MVE6BBvSKKCYlpYxYWD1Eo6wk6knLA461ucYTCxSD6edVXjUCl1NjDANN6cVCzjkXBULg8eyoyaVgWxiB209OIHKqaaqsbTzPqbCZCQJXmTEnhl1pWOrDScR2UUwDbSkkuOZLwBE8J+VBBUzZNUnQmiy7iQCctxwoZtLOpOVNiogeB114xNXUpqZDQ5Uhoh2Ez0TSU8bkk6kzeaJ9MeyoUinE0gJ0vHsp/TnsqshVOJtSsQ/6wa8OJNV81MLlKxlhWJNVnsSazO82MxHTNoYdDScsqOVJJUVQB1tBb1oslxWROc9aBPfF6Vj40rPVYkzWo3UxJGblKfnWNW6BcmwolsnaCejXkUDMCxB58qIumJo3Lu8DYOWQDeJUBMaxVTaG3gWnABBKSJkHW1ZJb8nwprzlh31fusXEecQedXNkYg9Km/P4GhZVV3Yyvtkz2/A1KBm1w20QESrnapv+Jo51l9obQkkDQC1UhjTFjWvuUTRtBtVHOontrog86yCcarmPJP6VT2ntJacsZQmet1etHJMEASSLnSONHuMKL23seVukg2ASPS/rNZHeUFxKBIkKKgDIBgHUjlRvEOSZEgdt/W1VF9/pUSuRcHxdlDKoWEAClRFKAb0qAstIZtTMQxI/Q3+N6s0C2s6pDmYrSlCrXic8WHjFaEky8Ee7vBqhjnkNAlahA118tNa8XjXASCojqg8BqaC47ENPpLYcQVhQIGYag/71L60Uu2FcDtJt66JtzBHiJ1orhMOpxWVAzGCYtoNdfCgmAxiAynMYUFlInsmY9PKiuD2o0yVKdCzKCEZVFPW0Mkfyn0qY9l5IOIF29t1bSw2gRIuoieOgqTBNQyp9P8RA9lIurrXBHE9vYaE7c2uxCSnOXBEkp9oczeJq1sfaCGglRWOsRabzbSOGsmpcZWmhxkkg5s3azjhMtZEggSolKv8AtIsBbU34VoRgHej6QtkIgGSUixiCBM8eVDOgW4UlxppQF0EuBZBI1HUtI7aq7wbbfGHlecJSUwhSzlGUyB1TBiBWnS2Zt8tINJcqVOJSNVQfuiJzGbjyk+Brnex96nlL+0WCOWQfKDWq2g71WVgFX2qCABe4UDbuNStg1QYwW3sM8D0S1Ly2JSFEA+CKvqY7/SuabI3i6LDrOHQFOMkJXAWG1yYBVJHWIGsTIitXuvtxzF9L12kdGvKAG3MyhA60KXYSSPCrogK4kqToCbGLTJg2tpoPOpFLjXWiX1NqB13p4woATxgRaondmIIMKckggFSyqDwOUyPSk4jsBvYsCOtFwJidRa0jjFWEb34QMhxTRKcwbzIyFJOYIzAqcsJPHSmubuOKSOujMCk2Bg5YjlqAKC7R3RDOFDKCY6VsjOCbl1KiMydEzOosKlKgfYLwWK6d9bpF+ksE3yJmALcAIrbObNQ42pTKlEhUBKoGYe9JNu4/6Vy3b2AcwRClLSoKM9VR60XMptbnQ3G78uuhKG8zSdCgKzJJkRlzDqcdKxw4mrbO/wBXkhJRUf4Ok47ZKylaVZB9mVElQCcvE5tItWb3axKGVE5wULkJgGJBE9Y9l+6Jqn9I2xRh+hhroUrKgr/El0qjJcgqOWJPCsS/iipwkWBJgA2A4AeFdCxLbOLn1R2r6yNZsdIvPKI18K9OKBFpseII4TxFO3A20x9VbGIYLjjcpLgCScvDMCoKJCSRYGYrc43drDvNgoyoBIUFoAuI8jIqfb+TJ5GG+tHsqfA4vr6Aa/CtKdzGuLrn9v6VRXuuhtY/xDfPKshCo8/lRwYWgc8/rULTvwq3tTBJbSpWdJgEwHGzPYLg0Jw7k31BFjwPceNS00NMIpctVDbLlk9/zTUiV1R2sv2B2j9+lAF5AJpijFOTMCDwqEvjkKoRO0LV7UaMQI0pUAEFuQJrMbW2mQonhBo0l3M2azx2SvEBYQUiAYJPtHkmPjpVSvwNGf25tlSm1CAAUgTxg1n9lYdtRIIHsnjF6J7TwwS3DhgGBJsRfhVDCsMpeQkOgtlQAMwb8SoWAvE+lTBScW2Wqsk2450YU2JBlOh+7kB9SZ8Ki2FmK05pKARKSTB/1o1tbdhS+meafbcSTnSCYVItln2ViLAyDYWqjsXd55QLjhyIRBVPfYJA+NDaUezaTlkktnm1GluOlZSUpUcqRFgBYaaQI9aa5gFI1EDUKixvYjnV7ZzeIDjmToykqK4cbQonX2Aq/EgXrQ/UcoHTNPKzDVDaer2GEzyiOVa/inFqMVd/IwfpbTk/52Sbu7WWMMpRgpZSNZBPZNzNxaKg2lvEXkKQ60G0DKqc4UlaVSEkGBaR8jFEGcU0lIVEgoLeUgKJTP3rAz8KpsNh0hoJPRlVgoCU3B6sEkieBrFz5dvb2arHxfXjRT2buk8FfWA0s4cSpRSkFQT97KkkZrTHCtDiMen7GNM6SJN44T51udh4gMhKCZBSIA5zAjlM+lYtTTLqi77IUtakjNMDMQL8ZifGqlGlZi5cmc/2PjCyjHkEpKVtrSQLyl8kETY+NHjvyCl8sAhSW+kkoSClz2Z1umMswedjXm39ntDDYtTYUpxwhMayA6CIEciqheAwbKHcShxcBbGVRCFQjqtkLm4vJN9CI5VW+yTRYTefEuvYZsYhX2zSlr6PCBakLSCShKQhRUBaSJiie09m7TlJw+MStB1zttoIv2Ivbuqtu+MNiEgoQnM19mFtqKFlKRlC5byqTmTB86sYTe1tjEnCvqI5OOEe0esCToAUlMk/eBPGmI2OBxTTGEzYn7RbaFKcWQFTEnu0iwFcU3o3/fxTnVysthXVQiB3FShBUfSukba23hHcO619bYBcQpIIdQbkW0N71xdDcqlV4BMaaCmNBh59WKj6wtSoBhRUSUjsnXQUfP0QLSyVtvtrUpAISpvJayrLKjlPb61m9h4cuupCRKjIF9YSSY5mARRvfnaeNU8cOoKS2mMiEyAtMDKozdZI525U4pt0hzVJNgvHtt9Kv60p9NyW8gStMTxzETwsD40/AbtNvAForuTB6s6mxBNqr7NZcU+307a1j2QFpJF7DXUcfCts7sFv22VBlMdZGUKGYDVBkBM8QQefGKJxaaihwapt6INlqLTyMPhspUppJUFqSVFy5Gqk/dKbA1XOyMYjBLeblkypw5H0o6oJKrJXJ0NtbUK3w2Q22sP4ZeYT10yTCh96eRjjxBr1negKwTjYQMwQpJOeDcElQSE31M6a0/bpJkOVsv4N98qwWdb0OtLWrM451x91VzcVpdi4/DBhvOJUoSpRaUvMsgqIz5TJAtraI4UB3X32W2w20HehIbtmkhQEiZCgE3HGKK7J2tiE7OZa6cZFNhPRw1KQoTEgZuPOaztDSt0Qq26rOSENoTwAQJjhfjRTc59h99SXUhKlEewcuZRPERJ86BbRwJtBAt50Dw+1Dhy46kkKQnqkcFmyD4Ez4Vgrs3lBJHZdubuAJSWGzIMEAkyI1uazG0N3cQpSYaVAIm6Rz5nuodsre159TKcRiXAroitGSG1KWcsklsALgTAUOJ1rUNbVxI9nENudjzInxU0pHwrd8Wc/YNG7r/uf3J/WonthvJ1bUe6FfCtZsrb6Vyh8tNujgFwlaT7KkZ78CCLkEdoNGYHKmoIXJnLlIULEEeB5Uq6gp1I1IHiKVHAXI5M3j1FMRA+PfQTDYtTTqm0g9U5kx7qyVAeCswowwqKG4ogYttXBbTie8pUlQ9CqpTo1aMfvHijinApFhyUQmOcyY1mpEbAYQgFbhUeJSRl7k2v3/wC1eYloJcUmAYWq3ZmJi/hRXYeNR9cw2ZJCQ4OXtFKgiw/mIq5culH9y4qPbn9l8yfC4ohvIkOtpTEITh3YOupCL+POiOAcSUQtGJUeCUYd3Lw1lIm08RpXRGEzperKWTxrL8NDzb/Vl/i5rSS+xz1OFek9HhXlIN4UgIjkBnVwtUnQpILWILuHUqYQpQEi3WSUqIMHke8XrevOoQCVrQkDmtI+Jrn30kbQaWzh32yh5KXVJ6q7SpskAlN/u6WqY+jxxdxtP9Sn67JL4q/YFvbXwGGUtuHCUHKopEAnn7QmavbBxSMQ7nZ6RKEiLnrZ7kkXPAprm+MxZdeWtQSCogkJFtALSSeFaTdDepOHlDiJSVTnBuJ1kH2uHI99dSxLycks0m7s6wJQ2tRzHI2tU6mUtqKfUCsvgUJLYDfUSmAAVZiBlSdeMzPjWlxG8KDgn1NltxXRLyhK03CkESbyIBkjW1YTd14llJ1zIR5pTkP5RWebQ4F/H7OPRr62gUvTsJ+NUX9hlBxS5krwpJEREJy87+zVzFuLKFgTJSoehApzSitxaVFRSplKSJiQSsEWrJMtmI3aw2bHMon2gnQxqzm4dtTbV2coqUoZ3FJeQlIuuEK6W3MgFuKM4XCoZxmG6NMS883e/VSlATBOhEm+taLHY44RTuLU2osudGzKCmQ4guH2SR1SD7XMGtb7MzGbawimNooUUZk9KtwJVKQtKXTxF4KQLjnahDmEAcPtBsk/zEJOnfHrFa3enEl11C1NlBSlaBKwon7SFTlEC6TxNCkkDtrpxQTj2Q5NM0G6m7BZWh5K0KaJSJkAgLUlAMf1V2PpkQDKTFgbW5weFcGwbUkJGYIuQAsgoPGDM5Ty50cwW1HsOAG3+oLQtKVwCZgKsrieNYTSxOts2V5Ffg1+2sQVqWoXSSRIMiAI1FZPabwCgiACSFdlp9bjtEUQb2i49BXlyiTmSkpnvkm3Gg+9O1ErLSJzIKhKRA6yTZRMyRCtNLVisssn/mnT8P8Ak1jiUPzyVrygpg22gw9KkhRbXZwyhQkGLQQbCLn9Mtsvd7pTDTebNxFx3zpFSY/o8pKkJJR96IV7WkjXjrwo3sjb76GScMwp1AiSQpKUcrxoeVPD6i+KSbT8+FQsmFOMpWlXgGYjdJxrFtIKYAaN5EfxCbHuFRY7agwzLDRT9qEoCtITAAIJ7b/GjLW0k4k5sQ8lp2MpbbT1hBtdalZrckxeqOL2XhyslQeUZ9pQScpFxbLliOypytRlTJgrja2e7O2zmzpdhKkEhUmwjiCeFZrFYxD4W2kpbQVSkmb31PYfStNidzU4tRWlwoMCREhUcDcQrTst40H25umppKCyhSiJC/vGbQYFo10qcc4ppS2/2X3/AKHPm1Rp2d2W1LwjrbrqkICkuKQiCkZBlygglXWgGAbTWi6BEfZ4hDh91aShfjl08UCsfu3vLiW1JbOGX0MAGys08V5lGJ7NK3L2HQ6AVJB4iRcdx1HhWqkZNM5l9IWIUFht1HRuBNxOYKSVJUhSVQJBhXDmKW1NrvYPoPqrrjRULhKlZT7IuhUp1J4VrtpsBh5L4WvMqGSSSuxnILmYzxrNieVZTfTaSnMbgwu+QptzBdE/Cr2SF0ubPucW6lT5UouFYAUVFRNwEQLRAHCKVc/3nx5dxj64IzOKsYJF4gkd1Kq4iOhIVQ3bK1BbCkpzELVbSxbVMSdbelE+jqlj0faYe/31f/UuudI3AWLwwdWottu6kKBRHW4zmUBxqjj8E6yjpQko6NSVAnJIIUIsFKm8VrMA3d6//un8iDUG8rQOFeHJM+RB+VaKbXRNGW2WVKQrEOrzdIspJKiTm1vaw8aIZWtSUehqpsfZyV4S7qEnpCRmUEhJjQzxIE1YZ2EVmEFomODzZtzgGeNRk9L7r5cqN8Xq/ajx4plpvaDQbUhKEqB1OUaSJgxOk0A3gayrSBZKpMA8RxI0mDrWgXsQoSOkebaTeSM6zYFRgITGiTqaHbzYrDraaGHLilIUSpSkhIIKQLCSdRx510YcUMUGo9v5nPnyzyyUpdfQBvICHASmxSlUSTqOcg/CtJsTYycQjOEpAkj7/DucoPt5qFNH3sOg/mFav6P1SwrsWfVKamUml0QoryFMLsZaW1NpUhCFjKrI3Cyk6jOpSiAeyot1MJOGRpYqSe8LINHkqtrwoRu1iMn1hHuPuR3KhQ+JrFyctmiSWgkNlV63scBRNwSAJ7pgep86cvGdtQuYwxY1BRHszYzSlZ1yVNvulJzG3WieXAVU2hiMzWMwCvaS30rZn2gkhxB7FAiD31JsvFqhUf8ANcP957KGbSEPqxB4OtsrMXDbjSEk+BP91awfZEl0QbwGHsvLMeftrUseihQwnwohvCr/ABLgNoyjyQkUNWDFejiX5Ec8tk+FaUVjLrNv9a2WAw5IgtNJJJK1pbAUokzdRnKOxMCuduY9bcFJvmAB5T8e6jGN3seS1kBSFH7wBJ7RBMAGub1Eck3UX15N8M8cF+bZtUbZYQsI6VtIQYWJ63hbhyqDau8WzzIyl4m8dGlQk6nMqCPA1mNi4drGwiQ08BORUGRzbJ1HYLj1o6z9Hyp/iJHcifzE0YsGGPbbsnJlnJ6MljcQFLULoBkpAMHjAk62PjSw2IUhJCSgjiJhXik2PhBrdI+j2facWfBI+Ap6tzMKj+I7/wB70ehIrojLDBUkZPm/Jz5Wz+n6wbX3pv6G/wAatI2biohsvx3ED1NdEwm0cBhk5RiMOkcg4k/Ak1Bit+8An/30n8KVn4JqXm+SDh9TD4bdjHyCCtMGRKwIPHjWhwuytofeW2R/MEq+CRUzn0kYQez0qu5uB5qIpjf0oscGlqPatA9ElR9KxlJS/wAUaq1phIbMeAuhCj/KYPkbetPZ2oWeq9KE8CrQEmIJ4A+VMwe+mId/g4BahwKlFKPFa0pHkDTttYTHOYV5xa2QW05w0hCVJ6pBMrd1IAJsAZFjXMsSvo0eVtUwNvztEj6u2kwXHAZtYAgSJt96sHjEqcxTAUtSipLZJJuJlRiIi1GGelxWIGYojBj7oIBAJNpJ90DwodEYyf8AlMT/ANuGHzNX9PoQCV4NaiTkWQSSDlUZBNjPG1Kun4DZ5Q02mD1UJH9onjSrP3JFUiqMR3+RqntBzrsH/M//ADX21KW6qY4GWZ/5o/IqhbKJ8E7Cnv8AqD1bRT9qLzMOpjVCvymvDY6/Co3FJMgkm0UgMHhHF9EoD2MyVHTW4BPGNaPbGWULQpJGigrjAIsfNNDt3MPnUtsiQpN9eChyo+80lDiQ1ZOSFQkDrA207K6nKotfMxrtMl2qVLbgECLyoSB1SDbuJ1rKP4cZVZCVBIkkJ4cT2CtWEZrEFQNogU3FbLShh3KiOor4cTPCs8cuJUlYB2myonDdIICmwBBHs5hB7DCq1myWEsoCETGt9ZPlWa2pm6LCFRnKFoHZlUBHpW5ZwWhtepyd6HH6jW3OQqhspopxGJPBRQY/p1/fKjrWBMcPI03D7IIdWokdZKBEe7mvPj6VmWeNrFTpHZVtvZnGT6VIdnUgsptJvp6edAN7sERg8Sq6ZdSofzJhtN4Okif6RWtGyk8RPiaz2/8Ag0owLhAF1IEyffH6VUdiYA3mVOIWfeCFeaE0LU5IqzicOpBRnVmJbbUDESCgQO2NJ7KdhMH0i0oEArIAJ5kwK9PH8KOaWwexgumcQ3nySoXibi4Go4wK12zd0wl5K3VB1CTOUpIkx1TrBgxY1PsLclxDxViElOSyRwUeYI1SOfPurUjZYAAEiKxyS7pDS8mA25uu6vFrfSkFJKlJCV5FhWU9GQbRCsp14VmcftjGAw7iH5kgguLBEa2muvubPVzmucfSPgMjrbnvggjtTxnjZSfKs1Rey5utu6jEYcOvqccUsqjMtcABRHvX041jW2kh1xMAgFQEjSFWjtrp+5DH+BZnjmInj11Vz3A4PO5iiPuBavDpQD6E+VZwf5nY5a6KZaHAfOrB2cEpK1CwE8P0qTZbGZ2/AT8qJnDl15hmCEOvIRMGIzDNfTSul9KzHbo6PuT9HjCWG3sS0lx1aArKsZktg3ACVWzQRJP6k69vANt2bbQgfyoSn4ChaPpAwXSlpK1ryzKm2lrQI+7mQDfuEdtUdvfSazhk5k4d5yTAKsraZieJKuHu1iaGiWwTwmsZvPtl3OjCtwEPJcLkplWVBFhe0kwaH4L6TMZiZUhlpLYJTlS6pB8VhJVxHs5axysQ87jcUtoIZWUqBAKlgTAOVSrySNTzNS2qY0ifcvAqd+sqSpQzHLYcwr9arYFoqxuJBuSUs/8Ac82g/wBqVUe3VxaWFYhIBjOkQBOjSQfWaHbtYRxONzOpKOkeLgkAyEhxfDtUis72UbXHbRbQ4UmLRx5gH50q5vvnthQxrwCpAKRpGiEjTwpVoscaFbNHlmo3mSeFW8O8I1Aq0F8vhWNGgN6NXL0p3Qr90+Qq8HL8bdlOS/HA37KKAxmw9iudK4oo6hLiPaAMzwi81pmsEfdTa1+yvdntqSXpSYU4VJmLghPzmr6B2VTdiSKwwapmG/33VFtDDq6JwQi6FDQz7J0oilZM2HKmvtkiOc+oI+dIYGxG75xLLErSgJSFdVHvIE8a0rLYSAJ0AGlUcI0W20ImcqQmecCNKmacMCTwofYBBpzWZt+lSpeH7NC899aYpy47x+nzqRhdeLAvOn7NPTtKheevEuc/jQAW/wCIzpWV+kbFH6mQdC4j/wAifhRMPQrv+P8At8Kzf0gYrNh0D/MHohVVHYmFNj4rD4nDNIcUlLjaEpKXCEkQkD7xBIOsg6GimGw2BahRLAUDIPTTBGhAKqHIQhaG8zaVEISASkTZIETrUjKAn2Wmx/SCfG1aLJSongG3N7sINcQk92dX5Umq69+MMDCekVOmVlwz3SkVz/bWMWnaDZBIILUAWGvu6VrS99ZfYLsfYhxSeZUoJAMdgBp2TReXv0yPbS+2nTMthSUz2qkxWR+k/E51YeNIcI0Mg5L2rbusBfVNwbEHSDYiK5PtlX2OHT7nTo8EvED0geFUI6xuMU/UMOIJ6vAfzE66VQ3c+jlbK31uOJUHgpJSAbBSidSbmOyg+7mxnkYVl7BuLadUgFSVdZl3WMyFGxjiK0+zPpBylLePb+rLNgo9ZlX4XB7PcrTnUR4jdhLYu4eFYMpaBPvLJUfWw8AKyv0utkO4FpHVKlLiLe0UI4d5FdHQ4SAUkQbi8gjmCNRXNd/ipzbGAbJuOjPm6T8E1oyEbNjd5lppLaUhISIBTa/Ex31id/diPraSG21uhK5OREnLlN4BM+FdF6DtJqptDbzGCTnxDgRPspF1K7ki5+FLih2zmu5WGIwxN/4i7GxGg86pbtjM9i1/zx6qrUbY2wdooQ4yVYdHWmAkuLEx1lcNOGk61n93sIlt3EoTICVoAvf2L+tYPyaI92QYU+f85XoAKthSi6lZWRlSoC3vRJ/tqvsZuUuHm87+aPlVlTcaVDdMZRxO57Li1LUtZUokkyNT4UqtZz+5pU/cYifBiZHAfGrpIjhVDCLEnt+d/nVtAkz4D51RQ7pAOVNQ4Jn5GpMtNLdAz3phPHyp/S8hUaUXPl+tSBI50xHjbhA05/Gl0hJiOGs1KE9tehIk2PDn20hkBbJ4xTwg1P4U5EEAxrSoCulskxfTu51MnCzwJqwlszOloqQJNAFY4Wk3gyCRa9/kflVxkTrz/etTFoa/OgVlEYA86yn0gYOEMD3nY9I+dbtMfuTWT3ywalO4QgQgPpGt5UpNgP6SfGqjsTDrWygLSY/c/vvqb/hKP5vOr63BUSsSAL+tIAUd3MOpwOFuVpi5J4acYNZTeDFOtPKLiej1Da0yUFMkgE8DfhcHlWsxO04MpHfPoaidx6yCIEHW1j51UXQmgTuTtlx5xxDhCsiUkG0me2B2VhtunrFPuu4j1dmt5hWE4d1x5tKUgtgZECJKSpRMaXsPCuc7RxRcdWqIzLWqOWZUkVomSzsO7DwTgsOP8pPHsqDbbSXmi0YglKiTEQlYMeMR41V3ZWF4VuDICQk3i4FxVnEYQp6yfPMRHlFRGk+wlbXQFQvEYBK3cK6EtiVKw6wpTUDXKSeqewEGgm3N8XTj2sWplCHG205UFRUn70KtB+8bdlFt4Sfq7iSTcgRzJWkd41NCNqYTpdotNEQCG0m0nKMxvpNu6tpTg9IlQklbdm73a29icSyXH1xmJyhACAAONr6zqTpWN+kxzrsjsWZ8Uit7gMClHsJAgAR/KNAOVYH6UXQX2Y4Nn1WdfKsu+XZS0GN2UxhGtfZnzJPGq2x0ziMXw+0R+Si2x8PlwzI/y0flFCdmD/EYsjXpE/krL5lj930fYTzW4dObiqtOscaZsRstsIQuygDI71E/OrSjSYFIoHb60qkU4J/0pVAFHBqnLeJA/T5UUSKC4chITeQCROnGi6XB+wa1a7BEiRJ1Pnx/fxp+UdtNZX2a3qQvXiKYzzohXpb0Ean4X+VSi/CmiSQbWn5UUFlhuvQKYPDy/wBacykqSCTqJgUAJwVIyjqjuHwpdCDqaelgD/c0gHpEc6f4+tQLQMybc/gf0qygUAeNgSfDh2R8hUpV2VHNeKpiHDESAdB30E3kXLmEFr4hJ8kKNE0TdPAH0N/mfKhG1GycThNYC3FExYQ3Akx20LYBpbqjx9KrLQSesTfS/LXT961OpI50x5II5HUUAV1NJ4jzv8a8LY/YqRKwdK9z9npRYUDdq4HpWilJym0HtBBvHC1c02g0pLqwuygTPfxrrYRmuK5rvZhynFuTF4VbtA/StIks0m620iAEJENpTKyeZHfJ9n9wK1SFBQkSoEeBBFCcFuc1lBIUmUiQlZANuIo43gkogXywBEkRwHhUtoAfi9lheUKhKQpKx3pMgEnhIoWxhEr2q4tRu202U5dJIIM+BrXIwgF4FANnhP8AxLFnk2yPSpsZokYoaQfKuX/SU5OLHY0n1Kq6WcSmI/fnWB3l3bxGIxWdKQUkJSDIEAazPjpVRYmbHC4aGkAkWSkafyjnWf2Uz9vjDyeA/sFa9cQJis3sMfa43/r/APgKzroZOEj9601aaldb4iq/TTakM8yjnXtNjvpUqJM5gzY/i+VHUaClSrSWykTjSvW/a8PmaVKmhltqmtjrUqVDBEjwtTsL7Kfwp+Fe0qQEzQp0UqVCAa7on8XyNSo0rylQIUV6OFKlSQMhJ63h8zTXdaVKktgyFpUqM9nzqytItavaVN+QPSNKkaF6VKpGSsiyvxH41y/fz/16/wALfwFKlW0TNnUsKNO75VO4mlSrJaKeykhRyp7vlWd2f/6/F/hZ/LSpVSEaRlIjSvXdD3UqVHkD3hWa2WetjP8A5CvyJpUqPAF5oWqBQ1pUqjwUyA0qVKkI/9k="/>
          <p:cNvSpPr>
            <a:spLocks noChangeAspect="1" noChangeArrowheads="1"/>
          </p:cNvSpPr>
          <p:nvPr/>
        </p:nvSpPr>
        <p:spPr bwMode="auto">
          <a:xfrm>
            <a:off x="215900" y="-3572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1586710"/>
            <a:ext cx="24669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2627785" y="4785996"/>
            <a:ext cx="6193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hlinkClick r:id="rId6"/>
              </a:rPr>
              <a:t>http://en.islcollective.com/worksheets/search_result?Vocabulary_Focus=Restaurant</a:t>
            </a:r>
            <a:endParaRPr lang="cs-CZ" sz="1400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544-8DDC-4A9A-9D4D-263367EC5D8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79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 animBg="1"/>
      <p:bldP spid="6" grpId="0" animBg="1"/>
      <p:bldP spid="7" grpId="0" animBg="1"/>
      <p:bldP spid="8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" y="519522"/>
            <a:ext cx="229582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62.3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endParaRPr lang="cs-CZ" sz="25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31365" y="674906"/>
            <a:ext cx="3949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</a:rPr>
              <a:t>What</a:t>
            </a:r>
            <a:r>
              <a:rPr lang="cs-CZ" sz="2400" b="1" dirty="0" smtClean="0">
                <a:solidFill>
                  <a:srgbClr val="FF0000"/>
                </a:solidFill>
              </a:rPr>
              <a:t> do </a:t>
            </a:r>
            <a:r>
              <a:rPr lang="cs-CZ" sz="2400" b="1" dirty="0" err="1" smtClean="0">
                <a:solidFill>
                  <a:srgbClr val="FF0000"/>
                </a:solidFill>
              </a:rPr>
              <a:t>we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need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for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eating</a:t>
            </a:r>
            <a:r>
              <a:rPr lang="cs-CZ" sz="2400" b="1" dirty="0" smtClean="0">
                <a:solidFill>
                  <a:srgbClr val="FF0000"/>
                </a:solidFill>
              </a:rPr>
              <a:t>?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9261" y="1218567"/>
            <a:ext cx="2467342" cy="203132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FF00"/>
                </a:solidFill>
              </a:rPr>
              <a:t>c</a:t>
            </a:r>
            <a:r>
              <a:rPr lang="cs-CZ" b="1" dirty="0" err="1" smtClean="0">
                <a:solidFill>
                  <a:srgbClr val="FFFF00"/>
                </a:solidFill>
              </a:rPr>
              <a:t>utlery</a:t>
            </a:r>
            <a:r>
              <a:rPr lang="cs-CZ" b="1" dirty="0" smtClean="0">
                <a:solidFill>
                  <a:srgbClr val="FFFF00"/>
                </a:solidFill>
              </a:rPr>
              <a:t> – příbor</a:t>
            </a:r>
          </a:p>
          <a:p>
            <a:endParaRPr lang="cs-CZ" b="1" dirty="0" smtClean="0">
              <a:solidFill>
                <a:srgbClr val="FFFF00"/>
              </a:solidFill>
            </a:endParaRPr>
          </a:p>
          <a:p>
            <a:r>
              <a:rPr lang="cs-CZ" b="1" dirty="0" err="1">
                <a:solidFill>
                  <a:srgbClr val="FFFF00"/>
                </a:solidFill>
              </a:rPr>
              <a:t>f</a:t>
            </a:r>
            <a:r>
              <a:rPr lang="cs-CZ" b="1" dirty="0" err="1" smtClean="0">
                <a:solidFill>
                  <a:srgbClr val="FFFF00"/>
                </a:solidFill>
              </a:rPr>
              <a:t>ork</a:t>
            </a:r>
            <a:r>
              <a:rPr lang="cs-CZ" b="1" dirty="0" smtClean="0">
                <a:solidFill>
                  <a:srgbClr val="FFFF00"/>
                </a:solidFill>
              </a:rPr>
              <a:t> – vidlička</a:t>
            </a:r>
          </a:p>
          <a:p>
            <a:r>
              <a:rPr lang="cs-CZ" b="1" dirty="0" err="1">
                <a:solidFill>
                  <a:srgbClr val="FFFF00"/>
                </a:solidFill>
              </a:rPr>
              <a:t>k</a:t>
            </a:r>
            <a:r>
              <a:rPr lang="cs-CZ" b="1" dirty="0" err="1" smtClean="0">
                <a:solidFill>
                  <a:srgbClr val="FFFF00"/>
                </a:solidFill>
              </a:rPr>
              <a:t>nife</a:t>
            </a:r>
            <a:r>
              <a:rPr lang="cs-CZ" b="1" dirty="0" smtClean="0">
                <a:solidFill>
                  <a:srgbClr val="FFFF00"/>
                </a:solidFill>
              </a:rPr>
              <a:t> – nůž</a:t>
            </a:r>
            <a:endParaRPr lang="cs-CZ" b="1" dirty="0">
              <a:solidFill>
                <a:srgbClr val="FFFF00"/>
              </a:solidFill>
            </a:endParaRPr>
          </a:p>
          <a:p>
            <a:r>
              <a:rPr lang="cs-CZ" b="1" dirty="0" err="1">
                <a:solidFill>
                  <a:srgbClr val="FFFF00"/>
                </a:solidFill>
              </a:rPr>
              <a:t>s</a:t>
            </a:r>
            <a:r>
              <a:rPr lang="cs-CZ" b="1" dirty="0" err="1" smtClean="0">
                <a:solidFill>
                  <a:srgbClr val="FFFF00"/>
                </a:solidFill>
              </a:rPr>
              <a:t>poon</a:t>
            </a:r>
            <a:r>
              <a:rPr lang="cs-CZ" b="1" dirty="0" smtClean="0">
                <a:solidFill>
                  <a:srgbClr val="FFFF00"/>
                </a:solidFill>
              </a:rPr>
              <a:t> – lžíce</a:t>
            </a:r>
            <a:endParaRPr lang="cs-CZ" b="1" dirty="0">
              <a:solidFill>
                <a:srgbClr val="FFFF00"/>
              </a:solidFill>
            </a:endParaRPr>
          </a:p>
          <a:p>
            <a:r>
              <a:rPr lang="cs-CZ" b="1" dirty="0" err="1">
                <a:solidFill>
                  <a:srgbClr val="FFFF00"/>
                </a:solidFill>
              </a:rPr>
              <a:t>t</a:t>
            </a:r>
            <a:r>
              <a:rPr lang="cs-CZ" b="1" dirty="0" err="1" smtClean="0">
                <a:solidFill>
                  <a:srgbClr val="FFFF00"/>
                </a:solidFill>
              </a:rPr>
              <a:t>ea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spoon</a:t>
            </a:r>
            <a:r>
              <a:rPr lang="cs-CZ" b="1" dirty="0" smtClean="0">
                <a:solidFill>
                  <a:srgbClr val="FFFF00"/>
                </a:solidFill>
              </a:rPr>
              <a:t> – malá lžička</a:t>
            </a:r>
          </a:p>
          <a:p>
            <a:pPr marL="285750" indent="-285750">
              <a:buFontTx/>
              <a:buChar char="-"/>
            </a:pP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106913" y="1103102"/>
            <a:ext cx="1326004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p</a:t>
            </a:r>
            <a:r>
              <a:rPr lang="cs-CZ" b="1" dirty="0" smtClean="0">
                <a:solidFill>
                  <a:srgbClr val="FFFF00"/>
                </a:solidFill>
              </a:rPr>
              <a:t>late – talíř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942681" y="2259485"/>
            <a:ext cx="1479892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FF00"/>
                </a:solidFill>
              </a:rPr>
              <a:t>b</a:t>
            </a:r>
            <a:r>
              <a:rPr lang="cs-CZ" b="1" dirty="0" err="1" smtClean="0">
                <a:solidFill>
                  <a:srgbClr val="FFFF00"/>
                </a:solidFill>
              </a:rPr>
              <a:t>owl</a:t>
            </a:r>
            <a:r>
              <a:rPr lang="cs-CZ" b="1" dirty="0" smtClean="0">
                <a:solidFill>
                  <a:srgbClr val="FFFF00"/>
                </a:solidFill>
              </a:rPr>
              <a:t> – miska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201196" y="4536066"/>
            <a:ext cx="167225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FF00"/>
                </a:solidFill>
              </a:rPr>
              <a:t>g</a:t>
            </a:r>
            <a:r>
              <a:rPr lang="cs-CZ" b="1" dirty="0" err="1" smtClean="0">
                <a:solidFill>
                  <a:srgbClr val="FFFF00"/>
                </a:solidFill>
              </a:rPr>
              <a:t>lass</a:t>
            </a:r>
            <a:r>
              <a:rPr lang="cs-CZ" b="1" dirty="0" smtClean="0">
                <a:solidFill>
                  <a:srgbClr val="FFFF00"/>
                </a:solidFill>
              </a:rPr>
              <a:t> – sklenice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31820" y="3466334"/>
            <a:ext cx="2191626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c</a:t>
            </a:r>
            <a:r>
              <a:rPr lang="cs-CZ" b="1" dirty="0" smtClean="0">
                <a:solidFill>
                  <a:srgbClr val="FFFF00"/>
                </a:solidFill>
              </a:rPr>
              <a:t>up – hrneček/ šálek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565942" y="4768758"/>
            <a:ext cx="2912016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s</a:t>
            </a:r>
            <a:r>
              <a:rPr lang="cs-CZ" b="1" dirty="0" smtClean="0">
                <a:solidFill>
                  <a:srgbClr val="FFFF00"/>
                </a:solidFill>
              </a:rPr>
              <a:t>alt and </a:t>
            </a:r>
            <a:r>
              <a:rPr lang="cs-CZ" b="1" dirty="0" err="1" smtClean="0">
                <a:solidFill>
                  <a:srgbClr val="FFFF00"/>
                </a:solidFill>
              </a:rPr>
              <a:t>pepper</a:t>
            </a:r>
            <a:r>
              <a:rPr lang="cs-CZ" b="1" dirty="0" smtClean="0">
                <a:solidFill>
                  <a:srgbClr val="FFFF00"/>
                </a:solidFill>
              </a:rPr>
              <a:t> – sůl a pepř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854949" y="2764118"/>
            <a:ext cx="202715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FF00"/>
                </a:solidFill>
              </a:rPr>
              <a:t>n</a:t>
            </a:r>
            <a:r>
              <a:rPr lang="cs-CZ" b="1" dirty="0" err="1" smtClean="0">
                <a:solidFill>
                  <a:srgbClr val="FFFF00"/>
                </a:solidFill>
              </a:rPr>
              <a:t>apkin</a:t>
            </a:r>
            <a:r>
              <a:rPr lang="cs-CZ" b="1" dirty="0" smtClean="0">
                <a:solidFill>
                  <a:srgbClr val="FFFF00"/>
                </a:solidFill>
              </a:rPr>
              <a:t> – ubrousek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3075" name="Picture 3" descr="C:\Users\tonderova\AppData\Local\Microsoft\Windows\Temporary Internet Files\Content.IE5\WFUCFVYD\MP90040134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422" y="1357066"/>
            <a:ext cx="1645091" cy="82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onderova\AppData\Local\Microsoft\Windows\Temporary Internet Files\Content.IE5\HWU20YX3\MC90043391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2" y="3813186"/>
            <a:ext cx="1458763" cy="109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onderova\AppData\Local\Microsoft\Windows\Temporary Internet Files\Content.IE5\WFUCFVYD\MC90044174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00" y="3515362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onderova\AppData\Local\Microsoft\Windows\Temporary Internet Files\Content.IE5\S39IJHR1\MP90040885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567" y="877313"/>
            <a:ext cx="1340768" cy="10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8" descr="data:image/jpeg;base64,/9j/4AAQSkZJRgABAQAAAQABAAD/2wCEAAkGBxITEhUSEhEUFRQXFRgXGBcYFhUcGBgcFxUZGBQWFhgYHCggGBonGxcXITEhJiktLi8uGR83ODMsNygtLisBCgoKDg0OGhAQGiwkHyQsLCwsLCwsLCwsLCwsLCwsLCwsLCwsLCwsLCwsLCwsLCwsLCwsLCwsLDc3LDcsLDcrK//AABEIAOEA4QMBIgACEQEDEQH/xAAcAAEAAwADAQEAAAAAAAAAAAAABAUGAgMHAQj/xABFEAABAwIDBQUEBwcDAgcBAAABAAIRAyEEEjEFIkFRYQYTcYGRIzKhsRRCUmKSwdEHM3KCorLxJOHwU5NDRGNzo7PCFf/EABgBAQEBAQEAAAAAAAAAAAAAAAACAQME/8QAHhEBAQEBAQEAAwEBAAAAAAAAAAERAjEhAxJBYVH/2gAMAwEAAhEDEQA/APcUREBERAREQEREBERB8JVfjdu4Wl+9xNFnR1RoPpMrr7Ttquw1RtFwZUdDWuMw2XCTa+krM4DDVG04q1KdY/wFotaJLiSbdOqqTWW4m7Q/aNgKfu1HVTyptJ/qdA+KoK37VxPs8LbjnqgGPBrTdfNqdk8JXBPdNa88WAMf6tEO81jMZ2GrUz7OsHN03mmR0MLrOOXDr8nceydn+1eGxQGR+WpF6b4DvLg7yV6vBsL2LxR0rMB/hfPq0yFuNgVNr0Ia/ua9P79SoHgdHGnPkZ8VHXGeL4/Jvsegoo2DxOcXaWu4tJB9CNVJXN1EREBERAREQEREBERAREQEREBERAREQEREBERBE2l+7J5Ob/eFRbUpAODhbMJPU8/HRX+0f3bjyg+hBWd2w7dp87j0j9FfCevEUtld1cim01nAOptLRUJF2NdbvJ4taYJnRsnglJittnUmvFRjgC1zcpB0IIIIPkVXV+Jg1gFgIUbEbTosOV1Vgd9nMMx8Gi59FC7P7HZUw9PvnVKrmA0n56lQgupONJ5LQQ0yWE3BV/hcDTpiKdNjBya1oHwCjVK3DbTlwLKVZ14JNJ7ABxM1Q2R4StCF0Bq7KB3R4LK12IiLGiIiAiIgIiICIiAiIgIiICIiAiIgIiICIiCPtFs0nj7jvks1icO93d2Ma6HiAtRiWyxw5tI+Cyh7UYZsNdXpNMTlL2gjxBMhVynpMbQdHulTtlNhxmRYqrG2KZuKjCOjh+q7dn7WYa1Noe05yWwC0/Uc7n9wqruMmJWxsM6k7EMc2GnEPqUzwcKrWvef+4aitJHMLvRc1ukdF2MbC5IgIiICIiAiIgIiICIiAiIgIiICIiAiIgIiICIiD44WXg+Lq02VXg0795ULoYSN55cMxAImCNeEL3grw/bO1KVPFVqZD5ZUvAGrmtdz5HVXw5/kUdTB0i8ua1n8kCOY3NFouwbWsx+HLbEl7DpoaT3Qbc2N9FS4jaOFeczrdXMM+rZVn2NxVH6fhcr5PekAS/jTeNDabrpfHOevckRFwegRElARcH1GjUgeJC6vptP/AKjPxBBIRcWVAdCD4FckBERAREQEREBERAREQEREBERAREQERcHPA1IHmg5LwXtVRH07FSb976bjI+EL3J2Np/8AUb+ILxjtjS/1laoA7I8hwfldlO7lEOiDYDir5R3NZbG4ZhESc1+UcPipPYzDxtDCOmwxDOfEwL+a6cSQTIMjmCpXZto+mYVxkEYij4fvG6qq5yfX6MREXJ3RsdixTGmZxs1o1J/Icys1tPG1bmvVdSpBpJcxzGUmmYaxzy7vXOni0NBkc1J2jtFgxooOdD3UQ5g+0A53eR190kcgFKaVUid1SYbYNM9295zEAk2zMfPuk9/nqCARo4X9FJOwsNly90251l2b8c5uGkr6/CuonPSd7PM+pWDhWq1H2sKUv3Tb3YPIBdeD2dQrUWmoypVa5/fNGKaXPY7hDagmnHAcATzW62RDo4Sg6u6nSghtn91Ua11B0SO8DHh8ug6g8Va0WYimfZ4hzm/YrAPHg17crh4nMppXEpGJmz9pd5uuYWVAJykyCOJY76w8gRaQJVgs9Udl3hq248le4esHta8aOaHDwIkfNTZjY7ERFjRERAREQEREBERAREQF04nEBjS4z0A1J4AdV3Ko2rU9q1p+wXD8QBPy9UgrdpY6s6AazaOazKTHUxUqH7PeVLTHBrbcyotDYjS4PquqPJF6b6hqMn7UkCT4QOitO7BIcWiRoYEidYOo0C62YWHuqZ6hzNy5C892BOrWaAnnqr8YhYnY+Ha0k0WTfeeMzhmsYc+S0a2C7Kpp5WNzFgaQWBlR9O40buOGYfdMgrp2hshn0V9ClRD2wSKRcSHmcxaXPzG54lYrA9ziRvYB9E0zALqldhBG7LDms4RAcBaBBCqTU2yNztHY+GxIPe4ek90WeWDO2eIeIcPIhY3Fdh6lGrSq0nNexlWk50yCGtqNc5wmToNJdPTjsaTcLTYcVlpsy08rqpAzhjbkPed4ga3KkbOxDqjS8mk5jjNN9N5cHsM5XGRrEaEhY1pWuBuLjmvpUDYzt1zbQ10DoC0Oj4nyhSNoYkU6T6hvlaTHEngB1JgLmp5/2yeX43K0tDmsBbmByuOuUkXaZBu3eFiNIPbs7tKGu7usTNozAB4B0h1m1m9RD+bSbqsxeFfUque5xBAsRwcHOLhBkOZvRB4eRXKhUc0mWZmxe2YdRaXerXeK6/xylbXD4hjxLXA/A+YNx5hQ8ZTqU3B+HoNqOqPaKpdUyZWCZeN05iPsrA1HMDv9PU7ojRtKsWgTwNNrh6OarLY9bHOfNTGVwwfVFKg6ehd3RcBrxlZi503pXB7gLkgearaWIm01HHrmb8BlXe8PjQM6n3vLVx8lgoO0W3C72FFriCYq1btDQTHd0iYz1XkhoiwmZtC9FY0AAAQAIC81x1Jvete5/u+4LAZiDvQdXRMTpPNbLsliS/DMzOzFu7PMA7h8Yj0TqM5q6REULEREBERAREQEREBERAWN7b1yKtLu3BtVgzsnQ3ioxw1LS1wnlIOoC2LzAlebbboHEA1TIitmY4HebG4DF91waQeBzeBVcxPVXeC21TeQxx7t50a8gZv4Do/wF+iswsNiawALalMlh+6Xt8wAY9FHGLeG/wCkrOt9RlRrgPCm+Wt8LK8ZK2dCniW0nh1SlUrbxYcjmUx9lrgHExPHXTWJVJt/DVmsp1XOpNccgq5WvyZjqWSZAJsJm8ayqJnazaI3e6JMgS+i468+7DQFs6WJcWxUqB5i+VgDTzEb1vMrPsNlUvZ6oRiIc+pBY5mUkCmSLhxbF3ESJAHJXO2dsU8PTLspdDSQGiGgNGrnaMYP8AruwrTBFOkAPAAefD4Kh7Th2QnvASLmNJF2x4Hj6QboeRd/s4xNSpRrVKvvvxDiQRBb7OnDCOBaIaeoKsO19WKAHA1GF38NM947+yPNZT9lG0nAPovvne+oCdSXXJn62aHmfu9Vo+2zvYxxILR/OWtHxKm+t3Y8y28KjKFIGS15L36yCC1wDSNILnOJ5uHIQwHaSpScG1WmszLIeMrawvAmYZU/pN+Ks+1VhTESczjcc3MbA11dTd4Eeudq0GSYc4OgkG2YngBe/wCsm9gt1GJeM2zh6hIcQD99sC3V1vSR1Vt2Z+jGSDRtBnNTi+mhhYR2GgE5nC4MRlMwQ0TLhxgRZX+BwrmgAgOLifeAlpMDMBEBxDm6ke8UvTZHo3/9Sk3/AMxSA4e1YPzuvhxzHNJa4OgE6wXRwbN3eQKzOEp03SYkxcaRYiGDUjXUCzuSlilTa60F2fK6dRYT1sDPHqs/ZWJtd1Nr6NVrjUmoKbrAtbJMmJBFxB10EwtbsUgPewCBkYR5Fw+ULKV9ksLhXDiYuGmC1pLm5y29nGLniBHIrR7ExGas4RoKg/C9oE+pW1nLQIiKFiIiAiIgIiICIiAiIgg7aqltCoRrlMeawmIwbBNMFzTVLWvLXEOdkpWAdqzcZbLGrjrdbbtAfZxzMHwgysa9rjiWmNzu6rieBcalNrR4hubyKvlHT5VA4C3y9blZztCymRDqc8QTSLm87mCB5wtWaUm67m0YVpeZYX3hdrWy0FwBbAJA1FgvVsJR7toDARFpNz5uNyuH0Vp95rXeLQfmrDDUxyWVvMRsr36knxJK41NkB9ql28Rz8eQ8L+Ct8oUXH1CMmXi8A+BmVOqZ3AEUsQ1o0p1wwH7s5Gt8m1I/lVh2vqk1WU+tMehfVcfIUh6qrxhirUP/AKhP/wAbXT6wpHaXGDvg6OJmNZFMAROm6/8AqSpZjtHUbnpgQ4BokgyMxL3vgiZ98+iq3/WO9EAmJIsZvBEtkePBfMdh2sd3ILiGHK0kST3ZAkgcS1unNdEmDrLnTp08LC+lz4LGo1MQ4b1hY2duxLhBFwZc64/zqMK3OBGXcmRE7xHAiJ3iPCDc8MyAWuaBb3nTEumC0wcttbjryWhoViBlBEktm5zAybkEQZnThM8LRYqJuyDvVDfVpnibRmBtl014GVxfUArRq4uaZDRNp3iS2OV+i47Lc7O8SMxe0Xvq2eBII1BtrK4borh0y7NE7wcQLGGjdGscCfRaNbUtQPgeHXkpfZoHv3k8XVh5CoyPFVG0cSW02sH1nuabaRLhHDgtBg9xwcOTv6iD+Sv+JnrQIuqhWDhI9OS7VCxERAREQEREBERARcalQASSAOphRX7QZwl3gPzNvigidoKwaGg8Sfg0n8lRj92PP5rv7R4kvLN2IFQxNzux/wDoqvwFUmi2eBLfR3+F058c7frtYLhdz1wYN4LsIuqY7miwUvDm6jAKRQF1NVElyibTfDAeOZv9wH5qW7RV+1zutH36Y9arVkbVDtT968c3j402Kh2ntA1mipEF1SYEmG5qTGxF/dYSr/azfbvP2Sw+RFMH5O9F522rUbTdnBDu6DQDeHh4quBbwEVI46IhZYvN3j8264SHe7Ygw7Sx49LRCgCpuk2nMYNuMAmxjidefVd7cayr3r9C5+cDnmeS5rZmbXhQG1bCBIJ0vxIzeAgC8/JTPivRtYHesS0CxBm7RJjy6+7OmujwNSGyRmB4FzROW2aHbotB5662WVrPmTmO815MwCdLcbZjpJHRaqg9jXAFziYkAkRmyky0wTEBzhwnyU2qidsmnJfIkZgRl1Mw4uJF2/DjzXZWoQ/3Zyhxnem4s4mSZv6BcNluLS8XuRwIOUg6wNb9OEr5jGuLmkxq0uF4AjnxMcI0hBZbUG7VgaPDm8dQHR6VCPJWO2dqmiaJaJBDnO6sZlDo+9L2n+UhZ3aNcupuDg4N3CNJLmmpnMfZADTOhMhWuyYr03udSc3OGspAzmDXubUdUIiAN1pt05rrLqWnp4kscxwNiQ09QePkr9Z2hS7yo1g91pknhbgtCFPS31ERSCIiAiIg+FZ47Xcar6Tjlh5a3LMOiTBOodAPGCtEsJj2+2qj75+cg+Kayr3LeePPj6rkFA2fjcwDX+9wPB3Pwd09OMTKriASBJAJA52sFQpdp4lrq4aL5Kb5gixzUz8sqh7Jd7Mj758dBqqLAd4G95U96oHv8Q6s1zifE0iRyBHJW2zqm4Orif6yP0Vcud9XVMb3kuZN1Hw9W5kaLnnuqEwld+H1UUuUnDm6xUSnGyg4sSWjq0+jp/JTKjrKmxeLHfMpg8W6DrNzwCltVu3CTVqsH12Mb+IuE/BVj8LTxdLvwA2oRDgbtzFhbmI4mDrxETKnbfqxVcfsMY7/AOzVdHZWnOF7xrXtZUgsD4zZQIDnAWExMJU/9YbEbKeynUAa7Mx87kEEODQCYEgAAmY5qqBc2dXjiRBMwNIOsHmFsNq1nUqriJ3gsvi94zxTB0CsRe+gudQ3iB49Tw1VhT2qRulxgkSIADSItoSBLTBM8rKpDsrjvuBcCPeMk6iLydFo8Hsyocnsy0EAzUIZrqQKhEz0BWWQlrjhNrVaWZ2Uu0Eb0Ek2vxEx/wAF+/EbYq1GtzQ0TAItJItfXXTS/grPB4KmbmpoRamx2hj61XJzGkqwqYWgC0mj3jgd3vnTBHEsENt1BuCp+N+uFHYVVgm76+UGODAJhsSZOlyeGi2OzdnVqjnOe7KM2sy47sDMRF4IMD1C6HHOxhOpqCR530sFo9kOBYSPtu+G7+SvfjZPqRhMK2m3K0ePM+K70RQoREQEREBERB8XnW36pbXq/wAZ+QXoy837UiMTV/iH9jVNHTSx1oPMfOVocBtFroa529wJ+t/v81ic/BS2UXRmIyt+04hrfUwFcqVpt7Z7gZaJbG6Bq2CSWgcRBMdAo2GoEU2k8ZcI8Y/Jc8LtiGH2zKzWPaDlcHFktJbDhqbHnaVyxrXF2eiS2feaLtJicwEESQReAV0jnfUnCk3krnmMqsobRrNLg+k0jg4SJ8dYPouY2uJg0nDz/UBaau811Jwz7+SpTtIcKbj6KbhK7j9QjqZ/RZWyrKvXAgc/0UDE02hweGy4uaJiTqAT0tK51SLS4SNIvr0EqvxuJDHsEPLuRyhpzECXSCbQSIjQrG2uvE4JtSsS4y0hpjnkDgAekvJ+Cs3hraAcS1rQNSQ0AaamAFh+1+361I1xReKfd7mZrQXS57GgZnyRqTaNFntg4mpiKVenVe6o6c7XVHOcbgCAXTG81lrDeJ4JU6tu0OKoVHbuIYY1yB1T+psU/V4VK5tKCQx77we8cWgXvuUYePOoQo7W5HPaTy0M+nAmx+K5U3n3iLSJiw93dzAC1w6xOqm2qiayu5jZZFPMAfZsFMgAXBe0d44SOLyblWOy2uAJOUuAO8AS6+gzvublpOvxVNmAaLsdlP2ehkyNST8grXYdUG83kkmRJAcchDbED3TNxY3uotXE/CG+UGYdruiMpBkCZ0DZ/wBgrZ8gthtyZgR1G9fo7/KrMJPOG8t2TwmBw8hrqdBZUak12tBsBJuCJzC3U3PqVn9a0eGZAot6F2s8OfHUKz2XULWNcOMuPXMS781SjGS5zuADmjmSXNDI8TPor5rYAA0Aj0sun+Ji4pVA4SFzVfs99y3ndWClQiIgIiICIiAV5n29xjqOJI7jNnaHh5fDNAwtgNJJBbJuPeC9MVP2o2G3F0SwwHjepu+y7r906FB49V2vX4ObT/8AbaAfxGXfFVmJcXHM8lx5uJcfUmVLxLC1zmOaWuaS1zTqCLEFRHrUrTszWa3vWuuD3Rjwe5h+FT4LU0MQKbRcwHg31DQGyPEAwsXsc77m/bZA8RUpvFuNmlXArOpljQQRkYN43nKW2N9Qx2vBdOfHLq/W3yDjB8gn0Zh+r81QbJ2q2SHvIBaMocRAgnNDgYOrfRXlLGMJAD2k9CEkbLKkjZ9MfV+JXfRwjL7s+Mn5r5nUPae0+5a0gSXOgDoBJPyHmFi/izc0DS3Qf7LH7RxQdiHGf/EyzyDXZf19V3O25UDw9xGUSSJAERYc5lZ7E13ZhZsucNZLoLpeYiBYHiUR1dUfbSo0taW61arqrjOsGqI8A4keSqtm4qpSDXU4zZiYIs4FsOaehE+CndpWnvGMt7OmBYCJJkkDxCg02xCVkjUYcUsWC6mz2oHtGONzycXtvBmM+V3uxANzVbQ2Y5sAsMEkST1tF4cbdD4KjgtfnaYcDYiQfKFqdndp3RkrQ4ERvCCf52gjn9UrLNbPnqkbTEQSYPOxu24MyMpjjHxlXOyqzRSdJ3ozbxDSDAi8jNvQfEnSDNiyrgnOJyOANyQaIHUAse13Hi0KK6ph2MLO+fB0imTEae8AAfOFFldNWOyqQ92c1mkCQZlv2ctveN/8CdSxrKT3vqZpBbDGjetLspmMt4162Ky+I20CMtJuJJ4tcWtZ6squnh9ULo2dg61UQTkYSd1gAjpm97hzTJPtZtvjVbNxjq9ZhDRla5stDpDdZk8XXMr0GViuyezm0mmBoYHTmtjSdZVPv1s+JmBG+Okn4R+atVGwdDKJOp+HRSVlbBERY0REQEREBERBgP2k9my5v0ui3eaPatGrmjR45ubx5jwC8ueV+jyF492/7LfRqne0m+we6wAtTd9no03j05LYmsts0w8O5XHj/wA+aucTSp1DRdmimx7SY4ZQ6AeQ3yD0KrMLRNyu6S0y3jqOBVaixHZVq5Zc0gg8QeFnG+l+KnMqb5B7xsRGaSZMlpBcLiGuu21lyGLBADpgaA3A/wCfkvrMO6c2aIBFzY2NgDa08Oa3UZI7MD2lfULmg1A5uu+eokW6KW7EF5ipUfrYzfwJN4VSygGyWtaSSOF+oMaqxpYcmDlnjABtbiBcaI2OOMpNDmAFxl8Em5LRExH8/omIEPDgQI0JI4NdeOI33cpgLuqU4OZwPuxbgOjfHooW0AC0/aJnyWa3ELEYXO9zhJmTzMSYk+EKur08q0uzaQLZ5j5qr2tSglZqsUBGq+1Wrm9q6cRUAFzC1gG2V1szANc3MblQNmbGxeII7jC1qg+0GEM/7job8V6NsTsDisgFU06XO+c9bNgT5rKqKHZ2DbcwpmBcAC0C4JsBf0W72b2IoUxvuqVD1OUejYPqSr/BbOo0hFKkxg+6APipUx/Z3ZddzTmpuYDEF1vODf4LW4HZ4ZBJzO58B4D81NhFumR8X1EWNEREBERAREQEREBdOLwzKjHU6jQ5jhDmkSCOq7kQebba7E1KMuw4NSnrl1qNHL7466+OqymIocxBFiCII6EcCvdFCx+yqNb97Sa48yN4eDhdbqbHhdWkVwpsPCV6xi+wlB3uPezoYcPjf4qpqdgKg92rTd4hzfyK3WfrWFouM6n0HzVhTk6glaan2Jrg3FPyd+oU6j2Rq8cg8/0CVmVlW0XONt1vHn6rq2hs+GE8ea9Co9lREPqfhH5lWNDs/h260w/+Pe+BssVjyPYjnvhtJj6nDcaXR4logeau39iMZX1aykDxe6T+Fsz6hepsYAIAAA4CwXJNP1ecYD9lFGxxGJqVObaYFNp/ud6OC1Wy+yGBw5BpYWmHD67hmf8AifJV6ixT4AvqIgIiICIiAiIgIiICIiAiIgIiICIiAiIgLiERGUX0oiloF9RFQIiICIiAiIgIiICIiAiIgIiICIiD/9k="/>
          <p:cNvSpPr>
            <a:spLocks noChangeAspect="1" noChangeArrowheads="1"/>
          </p:cNvSpPr>
          <p:nvPr/>
        </p:nvSpPr>
        <p:spPr bwMode="auto">
          <a:xfrm>
            <a:off x="63500" y="-117872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331" y="3515362"/>
            <a:ext cx="1458703" cy="109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C:\Users\tonderova\AppData\Local\Microsoft\Windows\Temporary Internet Files\Content.IE5\HWU20YX3\MC90035696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357" y="2850595"/>
            <a:ext cx="1085968" cy="7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proficook.cz/produkty-obrazky/latkovy-ubrousek-a-prirucnik-00038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388" y="1721381"/>
            <a:ext cx="957942" cy="99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544-8DDC-4A9A-9D4D-263367EC5D8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130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" y="519522"/>
            <a:ext cx="288412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62.4 Use and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forms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882386" y="978349"/>
            <a:ext cx="5379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At </a:t>
            </a:r>
            <a:r>
              <a:rPr lang="cs-CZ" sz="2400" b="1" dirty="0" err="1" smtClean="0">
                <a:solidFill>
                  <a:srgbClr val="FF0000"/>
                </a:solidFill>
              </a:rPr>
              <a:t>the</a:t>
            </a:r>
            <a:r>
              <a:rPr lang="cs-CZ" sz="2400" b="1" dirty="0" smtClean="0">
                <a:solidFill>
                  <a:srgbClr val="FF0000"/>
                </a:solidFill>
              </a:rPr>
              <a:t> restaurant – </a:t>
            </a:r>
            <a:r>
              <a:rPr lang="cs-CZ" sz="2400" b="1" dirty="0" err="1" smtClean="0">
                <a:solidFill>
                  <a:srgbClr val="FF0000"/>
                </a:solidFill>
              </a:rPr>
              <a:t>some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useful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phrases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1" y="1515149"/>
            <a:ext cx="6793270" cy="36933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I´d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like</a:t>
            </a:r>
            <a:r>
              <a:rPr lang="cs-CZ" dirty="0" smtClean="0">
                <a:solidFill>
                  <a:schemeClr val="bg1"/>
                </a:solidFill>
              </a:rPr>
              <a:t> a table </a:t>
            </a:r>
            <a:r>
              <a:rPr lang="cs-CZ" dirty="0" err="1" smtClean="0">
                <a:solidFill>
                  <a:schemeClr val="bg1"/>
                </a:solidFill>
              </a:rPr>
              <a:t>for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two</a:t>
            </a:r>
            <a:r>
              <a:rPr lang="cs-CZ" dirty="0" smtClean="0">
                <a:solidFill>
                  <a:schemeClr val="bg1"/>
                </a:solidFill>
              </a:rPr>
              <a:t>  by </a:t>
            </a:r>
            <a:r>
              <a:rPr lang="cs-CZ" dirty="0" err="1" smtClean="0">
                <a:solidFill>
                  <a:schemeClr val="bg1"/>
                </a:solidFill>
              </a:rPr>
              <a:t>the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window</a:t>
            </a:r>
            <a:r>
              <a:rPr lang="cs-CZ" dirty="0" smtClean="0">
                <a:solidFill>
                  <a:schemeClr val="bg1"/>
                </a:solidFill>
              </a:rPr>
              <a:t>. – Chtěla bych </a:t>
            </a:r>
            <a:r>
              <a:rPr lang="cs-CZ" smtClean="0">
                <a:solidFill>
                  <a:schemeClr val="bg1"/>
                </a:solidFill>
              </a:rPr>
              <a:t>stůl pro 2 u </a:t>
            </a:r>
            <a:r>
              <a:rPr lang="cs-CZ" dirty="0" smtClean="0">
                <a:solidFill>
                  <a:schemeClr val="bg1"/>
                </a:solidFill>
              </a:rPr>
              <a:t>okna.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411761" y="2186739"/>
            <a:ext cx="6359433" cy="36933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Can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we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have</a:t>
            </a:r>
            <a:r>
              <a:rPr lang="cs-CZ" dirty="0" smtClean="0">
                <a:solidFill>
                  <a:schemeClr val="bg1"/>
                </a:solidFill>
              </a:rPr>
              <a:t> a menu, </a:t>
            </a:r>
            <a:r>
              <a:rPr lang="cs-CZ" dirty="0" err="1" smtClean="0">
                <a:solidFill>
                  <a:schemeClr val="bg1"/>
                </a:solidFill>
              </a:rPr>
              <a:t>please</a:t>
            </a:r>
            <a:r>
              <a:rPr lang="cs-CZ" dirty="0" smtClean="0">
                <a:solidFill>
                  <a:schemeClr val="bg1"/>
                </a:solidFill>
              </a:rPr>
              <a:t>? – Mohu dostat jídelní lístek, prosím?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076024" y="3405359"/>
            <a:ext cx="6975756" cy="36933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Would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you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like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something</a:t>
            </a:r>
            <a:r>
              <a:rPr lang="cs-CZ" dirty="0" smtClean="0">
                <a:solidFill>
                  <a:schemeClr val="bg1"/>
                </a:solidFill>
              </a:rPr>
              <a:t> to </a:t>
            </a:r>
            <a:r>
              <a:rPr lang="cs-CZ" dirty="0" err="1" smtClean="0">
                <a:solidFill>
                  <a:schemeClr val="bg1"/>
                </a:solidFill>
              </a:rPr>
              <a:t>eat</a:t>
            </a:r>
            <a:r>
              <a:rPr lang="cs-CZ" dirty="0" smtClean="0">
                <a:solidFill>
                  <a:schemeClr val="bg1"/>
                </a:solidFill>
              </a:rPr>
              <a:t>/drink? – Budete si přát něco k jídlu/pití?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51520" y="4299942"/>
            <a:ext cx="5198859" cy="36933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Can</a:t>
            </a:r>
            <a:r>
              <a:rPr lang="cs-CZ" dirty="0" smtClean="0">
                <a:solidFill>
                  <a:schemeClr val="bg1"/>
                </a:solidFill>
              </a:rPr>
              <a:t> I </a:t>
            </a:r>
            <a:r>
              <a:rPr lang="cs-CZ" dirty="0" err="1" smtClean="0">
                <a:solidFill>
                  <a:schemeClr val="bg1"/>
                </a:solidFill>
              </a:rPr>
              <a:t>have</a:t>
            </a:r>
            <a:r>
              <a:rPr lang="cs-CZ" dirty="0" smtClean="0">
                <a:solidFill>
                  <a:schemeClr val="bg1"/>
                </a:solidFill>
              </a:rPr>
              <a:t> a </a:t>
            </a:r>
            <a:r>
              <a:rPr lang="cs-CZ" dirty="0" err="1" smtClean="0">
                <a:solidFill>
                  <a:schemeClr val="bg1"/>
                </a:solidFill>
              </a:rPr>
              <a:t>bill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please</a:t>
            </a:r>
            <a:r>
              <a:rPr lang="cs-CZ" dirty="0" smtClean="0">
                <a:solidFill>
                  <a:schemeClr val="bg1"/>
                </a:solidFill>
              </a:rPr>
              <a:t>? – Mohu dostat účet, prosím?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51520" y="2733768"/>
            <a:ext cx="4570482" cy="36933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I´ll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have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chicken</a:t>
            </a:r>
            <a:r>
              <a:rPr lang="cs-CZ" dirty="0" smtClean="0">
                <a:solidFill>
                  <a:schemeClr val="bg1"/>
                </a:solidFill>
              </a:rPr>
              <a:t> and </a:t>
            </a:r>
            <a:r>
              <a:rPr lang="cs-CZ" dirty="0" err="1" smtClean="0">
                <a:solidFill>
                  <a:schemeClr val="bg1"/>
                </a:solidFill>
              </a:rPr>
              <a:t>rice</a:t>
            </a:r>
            <a:r>
              <a:rPr lang="cs-CZ" dirty="0" smtClean="0">
                <a:solidFill>
                  <a:schemeClr val="bg1"/>
                </a:solidFill>
              </a:rPr>
              <a:t>. – Dám si kuře s rýží.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tonderova\AppData\Local\Microsoft\Windows\Temporary Internet Files\Content.IE5\HWU20YX3\MP90040741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61" y="1089411"/>
            <a:ext cx="1335333" cy="102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.docstoccdn.com/thumb/orig/15499033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6" y="3821040"/>
            <a:ext cx="1273554" cy="123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tonderova\AppData\Local\Microsoft\Windows\Temporary Internet Files\Content.IE5\WFUCFVYD\MC90043775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171" y="2525060"/>
            <a:ext cx="762010" cy="78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tonderova\AppData\Local\Microsoft\Windows\Temporary Internet Files\Content.IE5\WFUCFVYD\MC90028046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07" y="3256124"/>
            <a:ext cx="1454840" cy="5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544-8DDC-4A9A-9D4D-263367EC5D8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76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533023"/>
            <a:ext cx="218425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62.5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5536" y="1063937"/>
            <a:ext cx="5184576" cy="381642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101600">
              <a:schemeClr val="accent4">
                <a:lumMod val="75000"/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1100" dirty="0"/>
              <a:t> </a:t>
            </a:r>
            <a:endParaRPr lang="cs-CZ" sz="1100" dirty="0"/>
          </a:p>
          <a:p>
            <a:r>
              <a:rPr lang="hr-HR" sz="1100" dirty="0"/>
              <a:t>A: Thank you. The menu, please.</a:t>
            </a:r>
            <a:endParaRPr lang="cs-CZ" sz="1100" dirty="0"/>
          </a:p>
          <a:p>
            <a:r>
              <a:rPr lang="hr-HR" sz="1100" dirty="0"/>
              <a:t>W: Would you like rice or potatoes with the meat?</a:t>
            </a:r>
            <a:endParaRPr lang="cs-CZ" sz="1100" dirty="0"/>
          </a:p>
          <a:p>
            <a:r>
              <a:rPr lang="hr-HR" sz="1100" dirty="0"/>
              <a:t>B: All right. And then I'll have a veal chop with mashed potatoes.</a:t>
            </a:r>
            <a:endParaRPr lang="cs-CZ" sz="1100" dirty="0"/>
          </a:p>
          <a:p>
            <a:r>
              <a:rPr lang="hr-HR" sz="1100" dirty="0"/>
              <a:t>W: Good evening. Can I help you?</a:t>
            </a:r>
            <a:endParaRPr lang="cs-CZ" sz="1100" dirty="0"/>
          </a:p>
          <a:p>
            <a:r>
              <a:rPr lang="hr-HR" sz="1100" dirty="0"/>
              <a:t>W: And you, sir?</a:t>
            </a:r>
            <a:endParaRPr lang="cs-CZ" sz="1100" dirty="0"/>
          </a:p>
          <a:p>
            <a:r>
              <a:rPr lang="hr-HR" sz="1100" dirty="0"/>
              <a:t>W: Certainly, sir. Follow me please. Here you are, a nice table for two.</a:t>
            </a:r>
            <a:endParaRPr lang="cs-CZ" sz="1100" dirty="0"/>
          </a:p>
          <a:p>
            <a:r>
              <a:rPr lang="hr-HR" sz="1100" dirty="0"/>
              <a:t>W: Here you are. Can I bring you some soup first?</a:t>
            </a:r>
            <a:endParaRPr lang="cs-CZ" sz="1100" dirty="0"/>
          </a:p>
          <a:p>
            <a:r>
              <a:rPr lang="hr-HR" sz="1100" dirty="0"/>
              <a:t>A: I think I'll have some beer.</a:t>
            </a:r>
            <a:endParaRPr lang="cs-CZ" sz="1100" dirty="0"/>
          </a:p>
          <a:p>
            <a:r>
              <a:rPr lang="hr-HR" sz="1100" dirty="0"/>
              <a:t>A: Oh no, thanks. I don't care for soup. And you, dear?</a:t>
            </a:r>
            <a:endParaRPr lang="cs-CZ" sz="1100" dirty="0"/>
          </a:p>
          <a:p>
            <a:r>
              <a:rPr lang="hr-HR" sz="1100" dirty="0"/>
              <a:t>B: Well, I never drink wine. Have you got lemon squash?</a:t>
            </a:r>
            <a:endParaRPr lang="cs-CZ" sz="1100" dirty="0"/>
          </a:p>
          <a:p>
            <a:r>
              <a:rPr lang="hr-HR" sz="1100" dirty="0"/>
              <a:t>B: Well, I'd like bean soup. Are the beans fresh?</a:t>
            </a:r>
            <a:endParaRPr lang="cs-CZ" sz="1100" dirty="0"/>
          </a:p>
          <a:p>
            <a:r>
              <a:rPr lang="hr-HR" sz="1100" dirty="0"/>
              <a:t>W: Certainly, sir. Anything else? Coffee or dessert perhaps?</a:t>
            </a:r>
            <a:endParaRPr lang="cs-CZ" sz="1100" dirty="0"/>
          </a:p>
          <a:p>
            <a:r>
              <a:rPr lang="hr-HR" sz="1100" dirty="0"/>
              <a:t>A: Good evening. We'd like a table by the window.</a:t>
            </a:r>
            <a:endParaRPr lang="cs-CZ" sz="1100" dirty="0"/>
          </a:p>
          <a:p>
            <a:r>
              <a:rPr lang="hr-HR" sz="1100" dirty="0"/>
              <a:t>W: Of course, miss. We've got fresh green beans in the soup.</a:t>
            </a:r>
            <a:endParaRPr lang="cs-CZ" sz="1100" dirty="0"/>
          </a:p>
          <a:p>
            <a:r>
              <a:rPr lang="hr-HR" sz="1100" dirty="0"/>
              <a:t>A: I'll have veal cutlets in bread crumbs and cucumber salad.</a:t>
            </a:r>
            <a:endParaRPr lang="cs-CZ" sz="1100" dirty="0"/>
          </a:p>
          <a:p>
            <a:r>
              <a:rPr lang="hr-HR" sz="1100" dirty="0"/>
              <a:t>A: Some French fries please.</a:t>
            </a:r>
            <a:endParaRPr lang="cs-CZ" sz="1100" dirty="0"/>
          </a:p>
          <a:p>
            <a:r>
              <a:rPr lang="hr-HR" sz="1100" dirty="0"/>
              <a:t>W: And what would you like to drink? We have excellent Spanish wine...</a:t>
            </a:r>
            <a:endParaRPr lang="cs-CZ" sz="1100" dirty="0"/>
          </a:p>
          <a:p>
            <a:r>
              <a:rPr lang="hr-HR" sz="1100" dirty="0"/>
              <a:t>W: Of course, we have. And for you, sir?</a:t>
            </a:r>
            <a:endParaRPr lang="cs-CZ" sz="1100" dirty="0"/>
          </a:p>
          <a:p>
            <a:r>
              <a:rPr lang="hr-HR" sz="1100" dirty="0"/>
              <a:t>W: Bitter or stout?	</a:t>
            </a:r>
            <a:endParaRPr lang="cs-CZ" sz="1100" dirty="0"/>
          </a:p>
          <a:p>
            <a:r>
              <a:rPr lang="hr-HR" sz="1100" dirty="0"/>
              <a:t>A: A pint of bitter, please.</a:t>
            </a:r>
            <a:endParaRPr lang="cs-CZ" sz="1100" dirty="0"/>
          </a:p>
          <a:p>
            <a:r>
              <a:rPr lang="hr-HR" sz="1100" dirty="0"/>
              <a:t>A: No, </a:t>
            </a:r>
            <a:endParaRPr lang="cs-CZ" sz="11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737473" y="771550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FF0000"/>
                </a:solidFill>
              </a:rPr>
              <a:t>Mixed</a:t>
            </a:r>
            <a:r>
              <a:rPr lang="cs-CZ" sz="1600" b="1" dirty="0" smtClean="0">
                <a:solidFill>
                  <a:srgbClr val="FF0000"/>
                </a:solidFill>
              </a:rPr>
              <a:t> up </a:t>
            </a:r>
            <a:r>
              <a:rPr lang="cs-CZ" sz="1600" b="1" dirty="0" err="1" smtClean="0">
                <a:solidFill>
                  <a:srgbClr val="FF0000"/>
                </a:solidFill>
              </a:rPr>
              <a:t>dialogue</a:t>
            </a:r>
            <a:r>
              <a:rPr lang="cs-CZ" sz="1600" dirty="0" smtClean="0">
                <a:solidFill>
                  <a:srgbClr val="FF0000"/>
                </a:solidFill>
              </a:rPr>
              <a:t>.- </a:t>
            </a:r>
          </a:p>
          <a:p>
            <a:pPr algn="ctr"/>
            <a:r>
              <a:rPr lang="cs-CZ" sz="1600" dirty="0" err="1" smtClean="0">
                <a:solidFill>
                  <a:srgbClr val="FF0000"/>
                </a:solidFill>
              </a:rPr>
              <a:t>Put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this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dialogue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into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correct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b="1" dirty="0" err="1" smtClean="0">
                <a:solidFill>
                  <a:srgbClr val="FF0000"/>
                </a:solidFill>
              </a:rPr>
              <a:t>order</a:t>
            </a:r>
            <a:r>
              <a:rPr lang="cs-CZ" sz="1600" b="1" dirty="0" smtClean="0">
                <a:solidFill>
                  <a:srgbClr val="FF0000"/>
                </a:solidFill>
              </a:rPr>
              <a:t>:</a:t>
            </a: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544-8DDC-4A9A-9D4D-263367EC5D87}" type="slidenum">
              <a:rPr lang="cs-CZ" smtClean="0"/>
              <a:t>5</a:t>
            </a:fld>
            <a:endParaRPr lang="cs-CZ"/>
          </a:p>
        </p:txBody>
      </p:sp>
      <p:pic>
        <p:nvPicPr>
          <p:cNvPr id="1026" name="Picture 2" descr="C:\Users\tonderova\AppData\Local\Microsoft\Windows\Temporary Internet Files\Content.IE5\NUYDLRQ3\MP90043165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640" y="1761661"/>
            <a:ext cx="2092399" cy="194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52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519522"/>
            <a:ext cx="424571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62.6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endParaRPr lang="cs-CZ" sz="25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115617" y="1113588"/>
            <a:ext cx="547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</a:rPr>
              <a:t>Difficulties</a:t>
            </a:r>
            <a:r>
              <a:rPr lang="cs-CZ" sz="2400" b="1" dirty="0" smtClean="0">
                <a:solidFill>
                  <a:srgbClr val="FF0000"/>
                </a:solidFill>
              </a:rPr>
              <a:t> in </a:t>
            </a:r>
            <a:r>
              <a:rPr lang="cs-CZ" sz="2400" b="1" dirty="0" err="1" smtClean="0">
                <a:solidFill>
                  <a:srgbClr val="FF0000"/>
                </a:solidFill>
              </a:rPr>
              <a:t>the</a:t>
            </a:r>
            <a:r>
              <a:rPr lang="cs-CZ" sz="2400" b="1" dirty="0" smtClean="0">
                <a:solidFill>
                  <a:srgbClr val="FF0000"/>
                </a:solidFill>
              </a:rPr>
              <a:t> restaurant </a:t>
            </a:r>
            <a:r>
              <a:rPr lang="cs-CZ" sz="2400" b="1" dirty="0" err="1" smtClean="0">
                <a:solidFill>
                  <a:srgbClr val="FF0000"/>
                </a:solidFill>
              </a:rPr>
              <a:t>or</a:t>
            </a:r>
            <a:r>
              <a:rPr lang="cs-CZ" sz="2400" b="1" dirty="0" smtClean="0">
                <a:solidFill>
                  <a:srgbClr val="FF0000"/>
                </a:solidFill>
              </a:rPr>
              <a:t> fast food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78877" y="1599642"/>
            <a:ext cx="200567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02060"/>
                </a:solidFill>
              </a:rPr>
              <a:t>What</a:t>
            </a:r>
            <a:r>
              <a:rPr lang="cs-CZ" b="1" dirty="0" smtClean="0">
                <a:solidFill>
                  <a:srgbClr val="002060"/>
                </a:solidFill>
              </a:rPr>
              <a:t> to do </a:t>
            </a:r>
            <a:r>
              <a:rPr lang="cs-CZ" b="1" dirty="0" err="1" smtClean="0">
                <a:solidFill>
                  <a:srgbClr val="002060"/>
                </a:solidFill>
              </a:rPr>
              <a:t>if</a:t>
            </a:r>
            <a:r>
              <a:rPr lang="cs-CZ" b="1" dirty="0" smtClean="0">
                <a:solidFill>
                  <a:srgbClr val="002060"/>
                </a:solidFill>
              </a:rPr>
              <a:t>…….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436096" y="2078727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something</a:t>
            </a:r>
            <a:r>
              <a:rPr lang="cs-CZ" dirty="0" smtClean="0"/>
              <a:t> in my food.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830971" y="2303761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My food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too</a:t>
            </a:r>
            <a:r>
              <a:rPr lang="cs-CZ" dirty="0" smtClean="0"/>
              <a:t> </a:t>
            </a:r>
            <a:r>
              <a:rPr lang="cs-CZ" dirty="0" err="1" smtClean="0"/>
              <a:t>cold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10627" y="2841780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bill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too</a:t>
            </a:r>
            <a:r>
              <a:rPr lang="cs-CZ" dirty="0" smtClean="0"/>
              <a:t> </a:t>
            </a:r>
            <a:r>
              <a:rPr lang="cs-CZ" dirty="0" err="1" smtClean="0"/>
              <a:t>high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368275" y="3435846"/>
            <a:ext cx="347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 </a:t>
            </a:r>
            <a:r>
              <a:rPr lang="cs-CZ" dirty="0" err="1" smtClean="0"/>
              <a:t>have</a:t>
            </a:r>
            <a:r>
              <a:rPr lang="cs-CZ" dirty="0" smtClean="0"/>
              <a:t> to </a:t>
            </a:r>
            <a:r>
              <a:rPr lang="cs-CZ" dirty="0" err="1" smtClean="0"/>
              <a:t>wait</a:t>
            </a:r>
            <a:r>
              <a:rPr lang="cs-CZ" dirty="0" smtClean="0"/>
              <a:t> </a:t>
            </a:r>
            <a:r>
              <a:rPr lang="cs-CZ" dirty="0" err="1" smtClean="0"/>
              <a:t>too</a:t>
            </a:r>
            <a:r>
              <a:rPr lang="cs-CZ" dirty="0" smtClean="0"/>
              <a:t> long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food.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770269" y="2773968"/>
            <a:ext cx="252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My </a:t>
            </a:r>
            <a:r>
              <a:rPr lang="cs-CZ" dirty="0" err="1" smtClean="0"/>
              <a:t>glass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plate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dirty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20338" y="3950498"/>
            <a:ext cx="208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My food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too</a:t>
            </a:r>
            <a:r>
              <a:rPr lang="cs-CZ" dirty="0" smtClean="0"/>
              <a:t> salty.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83567" y="4053430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My food </a:t>
            </a:r>
            <a:r>
              <a:rPr lang="cs-CZ" dirty="0" err="1" smtClean="0"/>
              <a:t>smells</a:t>
            </a:r>
            <a:r>
              <a:rPr lang="cs-CZ" dirty="0" smtClean="0"/>
              <a:t> </a:t>
            </a:r>
            <a:r>
              <a:rPr lang="cs-CZ" dirty="0" err="1" smtClean="0"/>
              <a:t>too</a:t>
            </a:r>
            <a:r>
              <a:rPr lang="cs-CZ" dirty="0" smtClean="0"/>
              <a:t> </a:t>
            </a:r>
            <a:r>
              <a:rPr lang="cs-CZ" dirty="0" err="1" smtClean="0"/>
              <a:t>bad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3" name="AutoShape 2" descr="data:image/jpeg;base64,/9j/4AAQSkZJRgABAQAAAQABAAD/2wCEAAkGBhISERQUExQVFBUVGRcXFxgXFhcXGBgYGBgXFxgXFxUYHCYeGBojGhQUHy8gIycpLC0sFR4xNTAqNSYrLCkBCQoKDgwOGA8PFykcHRwpKSkpKSkpKSkpKSkpKSkpKSkpLCkpKSkpKTUsKSkpNSkpKSkpLCksKSksLCwpKSkpKf/AABEIAMgAyAMBIgACEQEDEQH/xAAbAAACAwEBAQAAAAAAAAAAAAAEBQIDBgABB//EADsQAAEDAgUBBQcDAwMEAwAAAAEAAhEDIQQFEjFBUSJhcYGRBhMyobHB8EJS0RQjcoLh8QcVg5IzQ2L/xAAZAQACAwEAAAAAAAAAAAAAAAABAgADBAX/xAAiEQACAgICAgMBAQAAAAAAAAAAAQIRAyESMRNBBCJRcWH/2gAMAwEAAhEDEQA/AMvEL3WhnVlJr1yaOmGayo1atQi1NxHgqqVYhH4PGnlKWIW18kq1WxGjvd/CvwPstRZeo4vPo30RVfFE8oWri+pTKcqpAcI3yaGFGhRLYa1o8Al+Ky+m4wQBY3FrhBuzMNNj81RUzwcdooqMrtAc4VTLKVY0X6SZHB7u9OqeMD2wbpbhhqaHOFyPlOyGoVPd1C07bjwKD+1/pIyrXoYPCrKvqXv1VRCrQklTIgqZgqB3UimEPXAQCoh9l6/ZdTHKHohOb+S9BUArGhQJAhex+ei4r1xAifJAhW9y8aVMsvdTbTsSjZCgmFYCovapUmlFgJeS8VoAhepAihrpUzUhJhmBmV1THd61+NiLIkNnYsDlRZmYHKRHGjqqamL6J1hsV56HeMzuNrpTiMa53JQ08kq7CYXWVbGEYIocpZHR2Gol7gAn2GwDWCTuq2Um0x3q06nBZ8mRy66NMIKC3tjGi4QO5QxOEDxfcbHkIKjUIKPpVJ8VmaadodSs7DBwbBMq4iyJw+V1n/DTeR/iY9UbS9lcSf0AeLggk2RsTFq4tC0A9isQdzTH+qfoFI+xNb91P1P8J6Ytoz0WXaYsn7vYrEDmmf8AV/IQ7/ZTEj/65/xIP3Qph5IUxZSaEXWyqqwdqm8eLSqdMeqAbKgFIU+Z6fRcGfnmvIQITeLrhwhnYxpMN7R5jYeJ2CtpmxQpolnjzvC5hXP3XSmWwF1Mib7LlWDdcgQ+erk3GHBOykMMJ2XS8qMnhf6JoKkKRTc4QL3+nACnlRPCKdICuweILDYT3K4YKeCTPHPktV7O/wDTirWh9SaLN7jtnwadvEouaaFUWmZJ+t7pMydgPoAtrkXs3iHMGtvugf1VCBx+3f6LcYL2foYRk0qY1CJeRqfFgTPHW0ImvWcWFugPfxI7JE2ceggqiTUlVFsfq7MzS9l6DC2Xe+c4SO0Gt7rC58JTnA4QMJY33bHNJ2pi47pvKqY2mXEPADmuJloiwIIHnEIKtUL6jnAhh3a7c8k2kWH8JaQbYxOZVg4FwcGNN5ESO8HaPuj3Youh7gWNAk3B1A928DrZKaGKqVGXcC3gHeeY57/BW4bCt0hznOcRLALniBZuw58kQDRmMDaYLjqECC0EkjaVXhMx7Tg4nSCIJm3WSVVQwDRSMvbqG7o2G4BBXMyuHOGnVTcBG2odTfby6qEGVTFNESRc26lW6o3Qb8op6gYi0QLeY6FQxmELaelpcQOpm3fN0AjJlTofQqqvhKT/AI6bH+LRPqLpbllJ4cCQQImDI3HzKvxGaaHAFpEuAkxEHkFQgHj/AGOovB92XUnd/wDcZP8AiYIHgVjc69hsYztSK7BcmnMD/wAY7Z9F9HGMZftC3eoYPHa7hrmjgm23zCipegOz46yjpgG3cRf/AE0ht4lOGN3X0bMMvw9U/wB1rdZ/WIa8+f6vNZnNPZWpTl1P+4zqB2h/k37hV5E30WQaM7UaoHdX1GqiqFSiw9aVyguUYDP0wrQEwp+z1f8AYfOFc32drcgeqvckMoMUEq3C4UvcGj8702o+zb/1EBNsFlIpg/VK5qtDxxNvZdkuW0sO5rywOI5PfyBwVt8UXBhLN4kLG0aZqVG02+J8BvdaN+Y+8IptlridzcQN7jdHG2xM8Uqo9qZk1wa2NU2cJ29N/JB4rXrLodpf2YsdIHd+mbdUTXy90t/U6Sf2gN2NxtYo3QWANa0lncZdfmFaZhU3C02mWEkxDmmdXiAfmhn0GueS6G3hsX7Vv0xYW+Sba2sa5ryT0FtQEbFw2m/ql7sxAkU2gBpB2jtHaCedhYJXJINWSp0XuphjZlpOp21xEb90lH4LTTnVVYfCJv1iSUgr4ouu5123eIki4BALue9RNVp0zLhU2km0Oiw2mEvMND01aLZGpzgTqIi0kzcmCRPVXf8Aemd/y/lZd1ZsVBpZ/a2sDfUPMmPqoVK//wAcATUnUYuBI54sg5MlGsGdUz+7/wBT9lYzNaR/UB/kCPqFh6+IYDWGloa09mwEkx68q5uLuwwZqTDWuIEWAMDfeVOYeJvWVQ64IPgZUalBpIJAJG0rEjFQ54a6XMkkkBogRy2Cbpjh8+qtIB7Y63cLb9sX9QU6kgUGY2g6XaGvGoGQQNFvDdeYSu6npLnO0QBBGx75uPmpuztr2tg6TI5tE3gix8FHMqgqBw0yGQQbyTvYEXjuRARoVA8atLxO5dBdpE9lvQXkx1VmJziGzTkFrgCD2XR3dAbIPH4TU8e6JaQAHOBn4revJQ/9RTax1NxIuBMAeV9zdEAfmOWUMRdhayqQTI+F3+XQ94WOzHBPpPLXtLSOvPeOoWowgbU/tsaW6R8RPag3McDYccoo4dtdpo1hdg7L5lw6EdR1lJKKexoyZg2rkXmGWvoP0uA7iNiOoXioaLbNMKS8LCrwAovfwN1GjUmwJ9PmEsxWNM6QDJ4TyI3VDnaTqG42PKWkWKTouyKmaUhwkv8AiIkkCBAEbXPyWkpYZjQAGgAXH3SHA1KRMvBG0EdRza8p6cW2NUgjuMyenitMWq0c+aldsufUAEmwSjE5xqOkW3v4dTx4BCY/MHPuJ0gGSOOLdb8/8oSm7ZvxMcwwbWHEnqHdd0rnekLR2rUWtfu7tA8f/m3cd/BUupPqNH7tRMkRLZ4G+4smmCykkN1QdMwY67wDt+bJzh8EBtAn18zylSI3QiZkpcXuNtdiNh5AXv4hE0cgaBHTawt6yVoGtY3e5XHGngAJ9IW2JxlAHB9T9l47LWjjwuf5TR+Id1VVSoZEpG0FWLH5a3ofUoV+S0yQYuPD67p7yohkpdBsy2I9nbODHFuv4ue/m/zQLsM9j2A2ptBBiSTeT2d729Fs30UJUwnchtDdmTZiQWaj/bDnwIAkjcyDuAIEJhSzF7JBnQIgk7SLc9kxxt4KzG5MCdQEuBkfnPmkzy5urUC573R8NhN9uDAhNGYGh2x0mdbhAkugAbXBE77QeUNSovkva0kWF9gAdw6EMaulxEthsS0CYO8N6gcj6I5lRz9J1lwJg3tB2nu4+qtTEaLMrcKfvG1AQINj33t0FrKOAp6nwXODSfWAbdw58VbUy9pBFUw6HEAAgGJvrvO4XYSuTpp2qQRB2DAPQz4dyYAyx+Ep1mmmSJFx1aeCuXuFw8OcY0gEgDrMdonn/ZclaDbFjyV2uPErohQDbqg3HpKV42o8eCawhsXhZag0OmAYfFkbon+oBmEgfiyHEK6jj+9CmG0xwzFltuIIibQeITLIsTRIDZgjbV/PXdZerigrsJWA2UuhJY4s+iMtdWh8/myxmFzl9PYyOh2/2T3CZzTeLdlx3HXz5TKZnliaDa1eEJUxqqxNVAayudm+RK9F2PCmtjEY9WNxcpS6ouZWMqiOadl3giO21UWKYH6kupM5BsiWuW6Em+zLKFB/9E8sDgJB6b37kNVpkWMg8hPcuptgOvI6WHmOdkdicMys2Hb8HldGODlG0zG8lOmYuph0px+Ba6Y+IfkHqFqcwyt1I/ub+4ffolVWlM3hZ5Ra0XRdmLqYdzDpaAC43cXcbgSeCefJEYXMNLi4OmDvFr2LrbNO0dLprmmBLmkACeJHqD3Hos+Ja6OzTYy5tcnbbl3A9U0JemRo1FLFFx1ucdMmGhuoC0abXnv5Ucw0tALQ0NIJA2dq7geosgMhx+lwaXAh3ynafD4fMJ/iME17muMWnifCO8FXoQU4TE1fhaN9tR268bi9l6vK1RtGtJLnAiXDeCdrDuXqhClo6lTNRoSR9Gs7mygcuqcuWY6FD3+sZ1VdfFt7kifg3gIOsSHAPJ5Km2FtRVs0ZqU3sGq4B3gHuA8pJjvVWF9m2VHFvw3s5psRAMwfECPFK344t06YgGQLXAABHfstDkeYNa0nb8n7lT+mZt9oGxHsO8XZUa7/ACGn5iQk2JwNaj8bCB1Fx6hbkZi0/VD1sybtKqnNIeEpGIOMlXUcWTA6p9icpw9W47DurYHqNknrZFUpusQ/pFj6FKskXs0Rd6HNFx0iTPReV64aJv5fwh8JTePjtGwVtasBc2WHNxc/qXRTo9bWlTlQA25juv6q5rZVXvQzdBWFxukXKvZjhqBiY/PolzgvdSeOSS6KnBM3WF9osM1vadBtaDz4SiaXtDSc4ADz8FgKMXkkdLTJ+yuombfddGPz50lRjl8OLfZvcfm9Esc1zhB6GfossSCZF94QdTCFrZ1Dw/OV5h6/CmT5UpyVqhY4FFadhGIpyFlszwfa1FodzBO5A+U7ei11QWWazynLuzxfwKabqpAxq9Cyi58y4NneBu1ndFgNjG5hbTBVtbGnmL+IsfosPTojUQKbiDJc+bQb9kmw3har2fqzT8I38B/C2RZS0X5ppLYcYPxADcwuUM2wBqAQdiLE2HfHJ7lyYUTVcxpt7yhnZlOwCVe56KTHEcLOdBDMMJuXeipOWa3GDs1xuOiH/qiFovZrClx1OPaeHNDY4jc9LhSKbYuRriZXNMAWxLSLkSOs/dFUaTgwG/VPMyw4MHVzsdiDfSY2N7SmOGy9pYChO7ooTMo7EPA5Qb8U7qt1i8ob7qYvPTj8+qS1cqb0WPJNQezRi30Z1mMeOSmOGx7yRKL/AO2M6K+hgWtG26onmg10aONbJtfIlRIBUiI4VNNxLiIjaD1WZb6LfRbOm8wRfaUlxntUxp1AyRbSLT6iFoMM4gyNx+FZ/NvZltRziBEyZmbnuPAWv4ssaf3M2ZSeohuW5wytJaTvJ1FoN+GiZKYSlOQ5d7hjmGHF0XIEt5t0CYkpM7hy+nQ+JSr7BT6w4EfNU+9KgNrwvQqC1I9ZiXapJkctOx8TuiadQg3senigyVbQancmSUVQ+p12losQeTMg+XCS5s1ogk88pnhtkJmFEOF7rdblA561IztcgOEvIjZo5IJvPEW6p77Ov+O4dtcc3ck0Ons6QJ3MTufh59E9yBvZcYiT/J+6243pFE+xnWeQCQJPTZcgsbmBY4yDp07gWm+5/NlytEM3SIK9qtCU0MwRIxqzu0b7TCMLSeXy1ofpvH59Fu8pgMa4D4od6gSsl7OYtrakFpc4x8N4HQ9+y2zYAsI7v9ldFUZcjtiPNcJBczSHDiSIjiOhgiCiMpqTTAiCLQfur85hzAbyLOjlvH1I80nyzGMY/QHEg7avsYuJlJl/QR2qH1Rg92TyCPQgrPYivdaRjxBa7Zw43BGx9fqszj8PpJXM+Urpmv43bTB311JtZB1akKDHmQeFmUNHR4oYa1GAosqBe6RM8/nCShHEtD/koPqSqy+DZQc7qikTgWal5q6qsuXjJjeU1BokHXVzanKHkLwulGg0XOeiqBQFKlAiZ8UfhRcRugyqfQzo2AQeNq78d6M1FoIJEDu26pPmmJbpM7fk/netyX1UTne7FgAJnS4R+u8X2iOZJ9U6w7w1gDnPEgmGiZBtJtew+aV4OgXEXLwZMkARF+yOOemwTSnjy5gbdoJMgNkhvA7vHuXQiqKJF+YOp/22l/wkWP6gBz32XJfmtaiG21az+6QY5MFcrBT5vRqyQASVrMny2YJusXgXw9s7SvqOSYOwUyKmHHK0HYPKGt0uB0Ft7c+PVMRmbHEAOmdvzxsqsbhtbIABIuLkX8RdJRhHTERcgm/F73Bgmbzwl9BNIYIPIPzSHMsM9pgEBu4mfSyeYekQ0C1hxsrKuCD2lruUrjaCnQnyrNdTQCZcLEj7K/Me1Luo9T1QGMyp1OpLQ0R5avQfVG4XENeIkar28OiyZIaaZdGST5IRYlscKkCB0WhxGV9N+iU1cKRwsDuOmdPHkUiii+QCrfeKLWwvJSPZcdqdN4j7qpzpdeI+cq0uQ+jtSYTRQtF0iLKIdAuvCFAsnwRSDRYCvFVUBAsFZhwSEa0Cy6m+UzwlEnvVWCwMpkYaN5TQx8nfoyZsq6RViqkC58UgfVLjLS2Jgjc+mw53ROYY4vswtOk3k79wG6KwmXlgL9EzdrAIBO8n5rfjhuzDJ0gX3UagWmP1EEAtJuLRtYfRVux7RU1tkzaCNu4aT4+qJw1Zwe74TuHNnvvJG4ugMRTLap0doEWANomxkCei1pFDYTQAruLSA0zIi9978ydJG65Rw+Ar6tYZDjBMbWsN/We9ciA+XN4K+newWeirT904/wBxnzb1XzXLGhxLDzt4ovC4l+HqhzbOafzyV80noqhKtn24BQrs7BmY2t32QPs3nTMVTDm7j4m8gp40LOaGxFgMW9mlhabugFwi3ROauIa0SdtrXi8eiqzGkHMI89wD6lIqmIhpY2dxJFnQeu8jvRFNHVph4g3B/N0ixuVvpkOpxA3MfWLo/Clrm6O0A0WOr4h1kbqnEUS12mkGMJjS6TeLuEc2SuKkgp0V4bMwTpdY+iIrYcOVea4ekBM6J5G3mgmMq02jSdffMyPssk8JfGftaJYjLOiCqYIjhNWZkLNcLnxhWPFN8dqIMxt6rHLB+GmPyJLsz76KgaJWidhWqr+hak8c0Xr5KEOgqXuCU0xOFA2IUMG9waQ8iJmLIcWM8yq0CU8ATHHjsmVLKg3ci3TZVOx7AOoHS49VU7EVHwKYMHeZkK6GK+1Zlnmk/wDAytWbTBMwB3JQ+q+tGj4SYggyR4JnhsjcTqeSO6Zsm2GwjWCGiO/lbYYf0yvJ+CinlopAEgAvcAABYE8nvRL/AHgbUBMjhzoEAjo3e69zHMaYEODnN1AGAYkG3zVFbMw4vbDS3bm87E/tH8LQlRVYHmFVvumETqizgABqESHD5quiKtHSdLXAixEdNj08kSzAhrWvDw0XkaZBk2AG5RFZzNQqOGtsASI7JB/ZuLx6IgFlDH1DW3Ex8LiQd9oiy5P6mHpm5aPGFyFkPhL6ZpuBFoTutTFemKjfiG4UMdhA4IHLMcaNS/wncfdXp81a7K5R4un0GZNnNTC1Q9h8Rw4dCvr+Q+0FPFU9TCJ/U3kFfK8xywOHvKdwboTK80qYeoHsJaR6HuIQaUtrsifHTPtmOw+tkRNwSOo6KnE5ayJ7TQ3p0HEJZ7Ne2VLEgNdDKnLSbH/HqnuNcdB07/bmPKVXdFomxzC0NbTLj7zpGm957vJU4evSb2H7DcuJ+JvAi3W6bUQXDsANa2zCWybDeD4pbmVQu0sc0NJmSLEkWkWNipYCgVDUdazSLMBmYEg25vELqdBtNup7pJuAIBHdO4CuxGBIptewtEgB0G3hPSfRLKUXc5xbFiCQABw6I7XKJAym/Uwvlp1OsHmABA2O432U2NYXBuipMQ4tgieR14QWXBri0PjSZMeO23lPkmWCpMNRrBIGky2SII6gcXsUkop+hrZKploaJ1kSbAi89FBmXPPZ94Q6ObEj7qzEQCKdRzoBlrrT1Ha3njyR2KfTBa41NNiAZGzo9NhdL4oh5sBdkBcQS/bi5Hmp08gaDJc4n5eEFFtzCXlrWzpi8gD15RQfDZdAje8x5o+OK9Ac5AdHKKTdmoprANgIXlHFNc0OBsetkvzvEkDSLgi9j6hw9fJOl+C2xlCHxeKFNuogkcxwlGGxL2vjVvplxk+AgWBM6r9UyrZQ1xJJcZBG9r8x1UIA4rEVahaaTSQRyBF9jflC4jLnNM6XFpJBAN4/ceswn+CwopsDRwrVLICYaIADSAIi0eQXVKLBLi0d5gfVTxmMZTaXPIAHz8EgqY1+IOxbT4HJ8UGwhNbFmoYb8A+f+y8SfPM2FFuhsaj8guRohl3JVmWE5G+65clg2nofIrRPJM5NI6H3YfknGYZOHjXTvK5cr8n1aozQ2tiPtMPII9VsfZ7/AKhPpwyvL2/u/UPHquXJpK1bBGTTo3uX5xSrt1U3h3nf0QOLy15FR0mTsJ6HefBcuWdFzJZeaZY9oc6YIM7bb9Ce9CUMvkF7yNG9xO8TAO95uuXIkLaZYabtLdEGZkSR9AUHh8Gx5LjUhzp0+E31Btx4LxciQLqYJzqggamT2nOI45E9/wBERisNUDgAC+Y7UM/jhcuQBZTgMI5r3MdPB7JaT1vyEZSyt0uDnH3fDR91y5T2QrwuSAOh3aa2SzuniOU1rYVrm6SJC5ciQrZhWtJIFz/x9FZC5clZCDzAk2A6rO5p7X02dml/cftb4R4lerlA+hVRw1Ws7XWM9BwPJe5vm7aDdLY1HYL1cp7AY/E1nOJcTJN1y5cnCz//2Q=="/>
          <p:cNvSpPr>
            <a:spLocks noChangeAspect="1" noChangeArrowheads="1"/>
          </p:cNvSpPr>
          <p:nvPr/>
        </p:nvSpPr>
        <p:spPr bwMode="auto">
          <a:xfrm>
            <a:off x="63500" y="-117872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13" y="1061629"/>
            <a:ext cx="1278786" cy="95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:\Users\tonderova\AppData\Local\Microsoft\Windows\Temporary Internet Files\Content.IE5\WFUCFVYD\MC90044175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140" y="2355726"/>
            <a:ext cx="1198269" cy="89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tonderova\AppData\Local\Microsoft\Windows\Temporary Internet Files\Content.IE5\HWU20YX3\MC90015767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421" y="4053431"/>
            <a:ext cx="1828800" cy="89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544-8DDC-4A9A-9D4D-263367EC5D87}" type="slidenum">
              <a:rPr lang="cs-CZ" smtClean="0"/>
              <a:t>6</a:t>
            </a:fld>
            <a:endParaRPr lang="cs-CZ"/>
          </a:p>
        </p:txBody>
      </p:sp>
      <p:sp>
        <p:nvSpPr>
          <p:cNvPr id="15" name="AutoShape 8" descr="data:image/jpeg;base64,/9j/4AAQSkZJRgABAQAAAQABAAD/2wCEAAkGBxASEhUQEhQVFRAPFRUVFBAUFRUVFBUUFBUXFhQUFRQYHSggGBslGxQWIj0hJSorLi4uFx8zOD8sNygtLisBCgoKDg0OGxAQGi8kICYsLCwsLCwsLCwsLCwsLCwsLCwsLCwsLCwsLCwsLCwsLCwsLCwsLCwsLCwsLCwsLCwsLP/AABEIALAAsAMBEQACEQEDEQH/xAAcAAABBAMBAAAAAAAAAAAAAAAAAwQFBgECBwj/xABCEAABAwIDBAUIBgkFAQAAAAABAAIDBBEFITEGEhNBB1FhcZEiMlJygaGxwRQjQkNzsjRTYmOCkqLC0RYkM4PhFf/EABoBAQADAQEBAAAAAAAAAAAAAAADBAUBAgb/xAAwEQEAAgIBAwMCAwgDAQAAAAAAAQIDEQQSITEFMkETcVGBkRQVIjNCUmGhscHxI//aAAwDAQACEQMRAD8A7igEAgEAgEAgLoBAIBAIC6AQCAQCAQCAQCAQCAQCAQYugZ4hisEAvLI1nYTme4aqTHhyZPZWZRZM2PH75iFarukSlblGySTtsGt8Tn7lfp6Vlt7piFDJ6rij2xMoafpImPmQMb6z3O+ACtV9Hp83n8oVber3nxSP1MpekKs/dN/hPzKl/dfHjzv9Uf7z5E+NfobHpKqx9qM90f8A6vM8Di/5/V6jn8r/AB+jdnSpUjWON3sLfmoben4PiZTV5+f5iC7OlqQa0rD3Slv9pUU+nU+LSlj1C/zEHcXS2w+dSvHqytd8WheJ9On4s9x6jHzVJ0fSjQOye2WP1mhw8WkqK3Ayx47pa8/FPnssuF7Q0lR/wzMefRDrO/lOarXxXp7oWKZqX9spO6jSsoBAIBAIBAIBAIGeJ4nFTsMkrg1g5nUnqA5le8eO+S3TSNo8mWuOvVadOZ490gTyktpxwo/S1kcOvqb7Ft8f03HTvk7z/picj1LJftj7R/tUnylxLnElx1cTcnvJzWnGojUM2dzO5JyThuvhzSbxDsUmfBnLWuOmQ96gnLM+E0YojybE31UaQIMLjosgEAjosgtGAbeVtNYF3GiH3cpJNv2X6j3qrl4ePJ31qVnHy8mPt5h1nZjaumrm/VndkaLuhd57e0ekO0LKzce+Ke7Uw8imWOydBUKdlAIBAIBAII7HcYipYjNIchkGjVzuTR2qXDitlv01RZstcVeqziePY5NVy8WU6XDGDzWNPJv+ea+jwYaYa9NXzmbNbNbqt/4jt5T7QyTmntkNfgvNr6eq02aOdfNQzO00MLgEAgEAgwgEdC4BHSlPO+NzZGOLXsN2vabEFcmImNS7EzE7jy7XsDtgK1hjks2piHlDk9vpt+Y5LF5PG+lbceJbHG5H1Y1PmFwVVbCAQCAQaSPDQSTYAXJOgA1JT7OTOnDNsdonVs++LiGO4ib2c3HtNh7l9FxePGGmvmfL57k55zX38R4QV1aVtMPksFyZ07EbNSo0gXAIBHTvC8MnqXbkEbpHDXdGTb+kdB7V4vkrSN2l7pjtedVhc8P6K6p4vLLHF2AGQ/ED3qlb1Cke2NrdfT7z5nRjtT0cVtM3iUxbUsaLuYGlkot1MuQ72G6819Q35hJPp+v6nOBjDubB1WuQbjUEEaqb9pn8EU8WI+TmDE43ZG7T26eKkryKz5Q249o8dz1ToAgEdOcNr5KeVk8ZtJE7eHUetp7CMl5vSL1ms/L1S80tFoeisIxBlRCydnmytDgOq+oPcV89ek0tNZ+G/S8XrFoPF5ewgEAgovStjXBpm07T5dUSD2Rttv8AiSB4q96fi6snVPwoc/L04+mPlyHeW3ti6Z3k2Enm5XmZe4jTC4MFAI6uGwuxTq08aW7KVp1GTpSNQ08h1lU+Ty4xfw18/wDC3xuL9Xvbw7Jh9BFAwRRMaxjdGtFh3nrPase1rXndpbFaRWNRB0vL0wUHK+ljYmKo/wBzTboqwQJIhYcVpy3ux46+YU+LL09pQZcXV4c5PR7iVriEO7A9hPhdT/Vpvyh+leEPJFPSv4csb2H9W8Fp72319is4ssx4V8uLcd0kx4IBGhV2JiY3CjMTE6lsuuBB1/ocri+mkhP3EmXqyC494csnn0iLxaPlq8C+6TX8HQFQXwgEAUHPdvdjKusm48T4y1rA1sTrtItcnysxmSr/ABeVTFXpmFDlcW2W3VEufYjspiEHn00hA+1GOIP6Ln3K9XmYp+VG3Dyx8IE1LASwuAeNWO8lw7wc1PXLSfEorYb18w3XpGF0C4JTZnBnVlSynFw12b3Dkwece/l7VFmyxipNpS4cU5LxWHoSmpmRtbGwBrGANa0aADIBfPzMzO5fQRERGoLLjoQVjbPHXQbsMZtJKCS7m1oyy7SUFZopxrz5nn4oJeGtAQJYxBT1cRhnaHMOh+0w+kw8ivVbTWdw82rFo1LjEtE6nmlpnG/Cdk7S45Ot2ghbPGv1VY3Jp02bXVpWCDpnQofKq/Vg+MqzfUfFfz/6aXp/9X5OqBZjSCAQCAQFkDSvwyCcbs0Ucg6nsa7wvou7FXr+jLC5M2xuhPXC9zB/L5vuUlM+SviUV8NLeYQNV0Qj7mseOyWJr/6mFvwVqvqF48xtWtwMc+OyKqOi2ub5skMncXMPgQfip6+o1n3Qr29Pt/TK1dGuys1HxpJ2gSybrGgEEBgzJuOsn+lVuZyK5NRXws8Tj2x7m3lfFSXQgEFA6S6F4dHVNF2Bu48+jndpPYblBUoK5A7biKBRuJdqCg43Nv1kru4ewALY4kar+TH5k7sRCuqbZB1LoVh8iqk9J0Tf5WuP96y/UZ71j7tP0+O1pdNWc0QgEAgEAgEAgEAgEGr3gC5NgOZQQmIY9bKIA/tnT2DmgrVdj9SbgTW9UAIIOqxarNx9IkIOoJBBHUQRmgrM7CLltzui5A+S9Vr1Tp5tbpjbWmEjxvZNaBcuJ0C50zvTu41v4NK7G2tBbF5TjlxDkB6o5lXMXFnzdTy8qPFELSN1cfH4rSx10zcsnSmRMoO39FVBwqBriM53Ok9hyb7gsXm36suvw7NnhV6cUf5XFVFsIBAIBAIBAIBAIGGJYkyGwOb3aN+ZQVLHcfDfPO8dQ0eaEFJxXHpn5A2HUgYR1buZQLRPkkO4wFxsSQOQGrieQ7ShsxhxG5LWe13X3BS5cF8cRNoQ4s9MkzEfCWgpOJDLFzc11u/ULzit03iXrLXdJhQm5+1bXljnrG2FlPEfCCZ3LYLriS2fwd9XOynZlvnyneiwee7w+KjzZPp0m0pMWP6l4rD0VSwNja2Nos1gDWjqAFgvn5mZnct+IiI1BVcdCAQCAQCAQCAQCCC2pwM1LA5h3Zo77h5EHVp77aoOfTQcYGJ12TxEix97SggKjDnA2JzGoQaMpwCC7zQRcA2JHMA9aB1tPjbpGfRqOHg0n2g2xkl/EI5div8AF+jXvM91DlRlt2iOynNndG4Eggjkbi/YreSK5K62qY5tjttecDnBs5puDYgrGmsxOpbMWiY3CqYxQiKokaNC7eb2NdmPitvjW6qRZicmOm81NlYVykEbnODGguc82a0Zkk8gF3eo3JHedQ7nsDsqKKIl9jUTWMjh9kDSNp6h7ysPk8j6tu3ht8bj/Sr38rWqyyEAgEAgEAgEAgECVRO1jXPeQ1jAXOcdABmSV2Ime0OTOu8q1UdIOGM+/DvUa53wCsRxMs/CvPLxR8qDjm1FFPUGSJ7mE2Ic8btzoR3aLzk418cbl6x8il51B/Tzw1AAkIa8aOys4d/NQJzn/TcL9Hu9lj7kEZWYI9l+G9sjm/dea892ea65KvjF4CSyQWIJBY4WIPMEFSTjyV76ePqUt22eUQp9GOLAeTbW9i8WtMzuz1WIiNVa1WzJmcXxzhznfZkFj3bzcvcr2Hm1pWKzXSjm4drzNottBf8AzJ+N9GEbjOTYRjMnmD3dq0YyV6evfZnfTtFujXd2LYTYhtGONLZ9U4a/ZjB+yzt6ysnk8mcs6jw1uPxox958rmAqi2ygEAgEAgEAgEAgEEZtML0dQP3Ev5CveP3x93jJ7ZeabLenywo8NXNB1XJh2JFNUyQn6s2bzYc2n+FVsnHraVnHntWPK14FiQncGEujfrkbg21tfRUM3GnHG/ML2HkRknXiU7jVZ9HjaXuM0Lzuua5o32m1wWu9ijxYpyTqHvLljHG5UHE6rjP4hABIA7TbQnttbwWvhxfTr072ycuX6lurWjdgt2KXpifKPcx4WvZ2CpazjPY8QOIayR2QLsz5N8yLDVZnLrjrMdPlpcO2S0T1ePh1LY0xlznbo4paBxLeUWi/k36s1T6p1rfZc6Y3vS2LjoQCAQCAQCAQCAQCAQR20P6LUfgS/kcvWP3w8ZPbLzSFvsFhHWj2rkuxKa2QjvUA+i1x+XzVTlz/APPS1xO+RPbY/o4/Eb8HKtwf5k/ZZ5v8v81Qo4N+Rkd7cR7WX1tvOAvb2rUmdRtmRG507rgPR9QU1nbnGkH3ktnZ9YboFj5OVkv86a+Pi46fGzzbmDeo3n9WWvH8Lhf3FV1hWNmKzce13K9j3HIoOkXQCAQCAQCDCAQYQF0BdAXQMcdP+2n/AAZfyFeqe6Pu8ZPbLzQ0ZLfYDKDRy5L0sexMflyu9FrR4k/4VHnT/DEL3Bj+KZSm1/6P/wBjfg5QcL+b+Sfm/wAv81Vwj/nh/Gi/OFqX9ssunuh6aWA3zDHot+mmb1xP/KUHNMJfkO1B07B6niRNdztY94QPboC6AQCAQaXQF0BvIMbyA3kBvIEa2ASRvidfdla5hI1s4EG3iuxOp25MbjTmVf0SnWCpv+xKz+9p+S0K8/8Auqz7cD+2VYxHYPEoc+DxB1xEP92qs05eK3yrW4uWvwgBhlS5242CYuGrRE8kHtFslJa9Y77hHGO0/C3bNYVNBG8TMdHI9wO48WdugZG3bcrN5mSL2iKy0+JjmlZm0JOrwR9YzgMc1rnOBDn33cu4KHj5Yx36pS8jFOSnTBbDOih7JGSSVTfq3tdusiJvukG28XC2nUrV+duNRVVrwtTubOpbyz2ghtrMUEFO705QY2DtIzPcB8kHPqCwsEF3wCq4bbag526igsUUwdoUG90BdAXQZugSugxdBjeQG8gxvIDeQIVtTw43yWvw2Odu3tfdBNr8l2sdUxDlp1Ey5dP0szkfV08bfWe5/wAgtOOBX5lmTz7/AIIas6SsTd5rmM9SMfE3Xr9kxx8bef2vJPyhKvbDE5MnVM1uoOLfy2XqMVY8Vh5nLafNpXPYKo48A4hLnsc4OLiSSb3FyewrP5VdZPDQ41t08rxFTtGgt3KusGeI7Zupp44J4HFk5a2OeN4NySAQ5hGRBI5qxjwfUrus+Fe+botqY7LaXKusGOLYVDUtDZW33b7rgSHNvrY+wIKzWbEuHlQS3/YkHwe3/CCML6imNpWOaPSObT3OGSCew3GAedigsdHWB+X2vigdXQZugLoEC5BguQalyDG+gxvoMGRAzxZ/1E34Un5CveP3x93jJ7Jedm6BfQMBlBo9eZeoTOyuK/R5czZklg7qBF7H3lVeVh667jzC1xs3RbU+JdXocTa4arI01tjF2QzMa15ALZGPYTye1wIPyXvHeayjyVi1e6zukzXiEgEiDO+gzvXy5HUHQ+xBG1GAUrzfc3T1sJb7hkgcYdhscNy0uJOV3uvYdnUgkN5BkOQZDkDUuQal6DUvQamRBoZUGhmQNMSm+qkH7t/5SvVPdH3eb+2XAWaDuX0L59lcBZNO7FkcPKfEpmCzXkDq1UN+Niv3mE1OTlpGokvQVcklRDvuc762PInLzxyT6OOlJ6Y+HfrXvaOqfl3QzZ+Kw4bcsiYINuOEGwmQbCZBuJUGRIg3EiDIegQKDUlAmSgTc5Am56BF70EdiLzw39rXfAr1T3R93m3tlxbdIyIseoix8CvoInfdgTGp7sI42AXXJZsuuCy6bOMOdaWM9UjD4OCjyeyfs94/fH3dYirXFfPPoZOo6goF2ToFWzoFWzIFGyoFBIgUa9BuHINy1BqQgTcECTggRegbStKCPqKQlBGVeBNfk4A94BXa2tX2zp5tWLe6NoWp2KafNO4fEeCtU5uSPPdWvw8dvHYx/wBFTD7xtu438FZ/eEa9qv8Au+f7v9FGbIEec4nuyUNufknxEQlrwMceZmTmPZlg1bfvzUNuVlt8pq8XFX4SFNhAbo0DuChm1reZTRWtfEJKKNwXl6OmMKBdjCgWaxAsxhQLsYgWaxAq1iBRrUDgtQaFqDUsQaGNBoYkCboUCZgQJupkGppEGhpEGPoaA+hIM/QexBkUSDcUiDYUyDcQIFGwoFRGg2DEG4ag2DUH/9k="/>
          <p:cNvSpPr>
            <a:spLocks noChangeAspect="1" noChangeArrowheads="1"/>
          </p:cNvSpPr>
          <p:nvPr/>
        </p:nvSpPr>
        <p:spPr bwMode="auto">
          <a:xfrm>
            <a:off x="215900" y="-3572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1" y="3212853"/>
            <a:ext cx="983527" cy="73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52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 animBg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540359"/>
            <a:ext cx="244650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62.7 Food menu </a:t>
            </a:r>
            <a:endParaRPr lang="cs-CZ" sz="25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6388" y="4677984"/>
            <a:ext cx="4337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hlinkClick r:id="rId2"/>
              </a:rPr>
              <a:t>http://www.youtube.com/watch?v=qCWnJOzopak</a:t>
            </a:r>
            <a:endParaRPr lang="cs-CZ" sz="1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3" y="1005576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How to Create a Restaurant Menu Layout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544-8DDC-4A9A-9D4D-263367EC5D87}" type="slidenum">
              <a:rPr lang="cs-CZ" smtClean="0"/>
              <a:t>7</a:t>
            </a:fld>
            <a:endParaRPr lang="cs-CZ"/>
          </a:p>
        </p:txBody>
      </p:sp>
      <p:pic>
        <p:nvPicPr>
          <p:cNvPr id="8194" name="Picture 2" descr="http://ilvicino.com/wp-content/uploads/2010/10/allrestaurantPG1small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23" y="548898"/>
            <a:ext cx="4230775" cy="425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67545" y="2144480"/>
            <a:ext cx="2044149" cy="36933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a</a:t>
            </a:r>
            <a:r>
              <a:rPr lang="cs-CZ" dirty="0" err="1" smtClean="0">
                <a:solidFill>
                  <a:schemeClr val="bg1"/>
                </a:solidFill>
              </a:rPr>
              <a:t>ppetizer</a:t>
            </a:r>
            <a:r>
              <a:rPr lang="cs-CZ" dirty="0" smtClean="0">
                <a:solidFill>
                  <a:schemeClr val="bg1"/>
                </a:solidFill>
              </a:rPr>
              <a:t> – předkrm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521678" y="2710250"/>
            <a:ext cx="2377574" cy="36933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m</a:t>
            </a:r>
            <a:r>
              <a:rPr lang="cs-CZ" dirty="0" err="1" smtClean="0">
                <a:solidFill>
                  <a:schemeClr val="bg1"/>
                </a:solidFill>
              </a:rPr>
              <a:t>ain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dish</a:t>
            </a:r>
            <a:r>
              <a:rPr lang="cs-CZ" dirty="0" smtClean="0">
                <a:solidFill>
                  <a:schemeClr val="bg1"/>
                </a:solidFill>
              </a:rPr>
              <a:t> – hlavní jídlo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7545" y="3327834"/>
            <a:ext cx="1941557" cy="36933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s</a:t>
            </a:r>
            <a:r>
              <a:rPr lang="cs-CZ" dirty="0" err="1" smtClean="0">
                <a:solidFill>
                  <a:schemeClr val="bg1"/>
                </a:solidFill>
              </a:rPr>
              <a:t>ide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dish</a:t>
            </a:r>
            <a:r>
              <a:rPr lang="cs-CZ" dirty="0" smtClean="0">
                <a:solidFill>
                  <a:schemeClr val="bg1"/>
                </a:solidFill>
              </a:rPr>
              <a:t> – příloha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572975" y="3975906"/>
            <a:ext cx="1858201" cy="36933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d</a:t>
            </a:r>
            <a:r>
              <a:rPr lang="cs-CZ" dirty="0" err="1" smtClean="0">
                <a:solidFill>
                  <a:schemeClr val="bg1"/>
                </a:solidFill>
              </a:rPr>
              <a:t>essert</a:t>
            </a:r>
            <a:r>
              <a:rPr lang="cs-CZ" dirty="0" smtClean="0">
                <a:solidFill>
                  <a:schemeClr val="bg1"/>
                </a:solidFill>
              </a:rPr>
              <a:t> – zákusek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159733" y="1695206"/>
            <a:ext cx="1268296" cy="36933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</a:t>
            </a:r>
            <a:r>
              <a:rPr lang="cs-CZ" dirty="0" smtClean="0">
                <a:solidFill>
                  <a:schemeClr val="bg1"/>
                </a:solidFill>
              </a:rPr>
              <a:t>rink – pití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525445"/>
            <a:ext cx="145911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62.8 Test </a:t>
            </a:r>
            <a:endParaRPr lang="cs-CZ" sz="25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544-8DDC-4A9A-9D4D-263367EC5D87}" type="slidenum">
              <a:rPr lang="cs-CZ" smtClean="0"/>
              <a:t>8</a:t>
            </a:fld>
            <a:endParaRPr 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77043"/>
              </p:ext>
            </p:extLst>
          </p:nvPr>
        </p:nvGraphicFramePr>
        <p:xfrm>
          <a:off x="1524000" y="1047750"/>
          <a:ext cx="6864424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212"/>
                <a:gridCol w="3432212"/>
              </a:tblGrid>
              <a:tr h="121158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</a:rPr>
                        <a:t>Where</a:t>
                      </a: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</a:rPr>
                        <a:t>can</a:t>
                      </a:r>
                      <a:r>
                        <a:rPr lang="cs-CZ" sz="15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b="1" baseline="0" dirty="0" err="1" smtClean="0">
                          <a:solidFill>
                            <a:schemeClr val="tx1"/>
                          </a:solidFill>
                        </a:rPr>
                        <a:t>we</a:t>
                      </a:r>
                      <a:r>
                        <a:rPr lang="cs-CZ" sz="15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b="1" baseline="0" dirty="0" err="1" smtClean="0">
                          <a:solidFill>
                            <a:schemeClr val="tx1"/>
                          </a:solidFill>
                        </a:rPr>
                        <a:t>eat</a:t>
                      </a:r>
                      <a:r>
                        <a:rPr lang="cs-CZ" sz="1500" b="1" baseline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baseline="0" dirty="0" err="1" smtClean="0">
                          <a:solidFill>
                            <a:srgbClr val="FFC000"/>
                          </a:solidFill>
                        </a:rPr>
                        <a:t>home</a:t>
                      </a:r>
                      <a:r>
                        <a:rPr lang="cs-CZ" sz="1500" b="1" baseline="0" dirty="0" smtClean="0">
                          <a:solidFill>
                            <a:srgbClr val="FFC000"/>
                          </a:solidFill>
                        </a:rPr>
                        <a:t>, </a:t>
                      </a:r>
                      <a:r>
                        <a:rPr lang="cs-CZ" sz="1500" b="1" baseline="0" dirty="0" err="1" smtClean="0">
                          <a:solidFill>
                            <a:srgbClr val="FFC000"/>
                          </a:solidFill>
                        </a:rPr>
                        <a:t>garage</a:t>
                      </a:r>
                      <a:endParaRPr lang="cs-CZ" sz="1500" b="1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baseline="0" dirty="0" smtClean="0">
                          <a:solidFill>
                            <a:srgbClr val="FFC000"/>
                          </a:solidFill>
                        </a:rPr>
                        <a:t>restaurant, fast food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baseline="0" dirty="0" err="1" smtClean="0">
                          <a:solidFill>
                            <a:srgbClr val="FFC000"/>
                          </a:solidFill>
                        </a:rPr>
                        <a:t>doctor</a:t>
                      </a:r>
                      <a:r>
                        <a:rPr lang="cs-CZ" sz="1500" b="1" baseline="0" dirty="0" smtClean="0">
                          <a:solidFill>
                            <a:srgbClr val="FFC000"/>
                          </a:solidFill>
                        </a:rPr>
                        <a:t>, garden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baseline="0" dirty="0" err="1" smtClean="0">
                          <a:solidFill>
                            <a:srgbClr val="FFC000"/>
                          </a:solidFill>
                        </a:rPr>
                        <a:t>roof</a:t>
                      </a:r>
                      <a:r>
                        <a:rPr lang="cs-CZ" sz="1500" b="1" baseline="0" dirty="0" smtClean="0">
                          <a:solidFill>
                            <a:srgbClr val="FFC000"/>
                          </a:solidFill>
                        </a:rPr>
                        <a:t>, </a:t>
                      </a:r>
                      <a:r>
                        <a:rPr lang="cs-CZ" sz="1500" b="1" baseline="0" dirty="0" err="1" smtClean="0">
                          <a:solidFill>
                            <a:srgbClr val="FFC000"/>
                          </a:solidFill>
                        </a:rPr>
                        <a:t>basement</a:t>
                      </a:r>
                      <a:endParaRPr lang="cs-CZ" sz="1500" b="1" dirty="0">
                        <a:solidFill>
                          <a:srgbClr val="FFC000"/>
                        </a:solidFill>
                      </a:endParaRPr>
                    </a:p>
                  </a:txBody>
                  <a:tcPr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„</a:t>
                      </a: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b</a:t>
                      </a: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</a:rPr>
                        <a:t>ill</a:t>
                      </a:r>
                      <a:r>
                        <a:rPr lang="cs-CZ" sz="15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"</a:t>
                      </a: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dirty="0" smtClean="0">
                          <a:solidFill>
                            <a:srgbClr val="FFC000"/>
                          </a:solidFill>
                        </a:rPr>
                        <a:t>jídelní</a:t>
                      </a:r>
                      <a:r>
                        <a:rPr lang="cs-CZ" sz="1500" b="1" baseline="0" dirty="0" smtClean="0">
                          <a:solidFill>
                            <a:srgbClr val="FFC000"/>
                          </a:solidFill>
                        </a:rPr>
                        <a:t> lístek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baseline="0" dirty="0" smtClean="0">
                          <a:solidFill>
                            <a:srgbClr val="FFC000"/>
                          </a:solidFill>
                        </a:rPr>
                        <a:t>vidlička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baseline="0" dirty="0" smtClean="0">
                          <a:solidFill>
                            <a:srgbClr val="FFC000"/>
                          </a:solidFill>
                        </a:rPr>
                        <a:t>účet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baseline="0" dirty="0" smtClean="0">
                          <a:solidFill>
                            <a:srgbClr val="FFC000"/>
                          </a:solidFill>
                        </a:rPr>
                        <a:t>ubrousek</a:t>
                      </a:r>
                      <a:endParaRPr lang="cs-CZ" sz="1500" b="1" dirty="0">
                        <a:solidFill>
                          <a:srgbClr val="FFC000"/>
                        </a:solidFill>
                      </a:endParaRPr>
                    </a:p>
                  </a:txBody>
                  <a:tcPr marT="34290" marB="34290">
                    <a:solidFill>
                      <a:srgbClr val="002060"/>
                    </a:solidFill>
                  </a:tcPr>
                </a:tc>
              </a:tr>
              <a:tr h="1668780">
                <a:tc>
                  <a:txBody>
                    <a:bodyPr/>
                    <a:lstStyle/>
                    <a:p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</a:rPr>
                        <a:t>will</a:t>
                      </a: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 do </a:t>
                      </a: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</a:rPr>
                        <a:t>if</a:t>
                      </a: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</a:rPr>
                        <a:t>your</a:t>
                      </a:r>
                      <a:r>
                        <a:rPr lang="cs-CZ" sz="1500" b="1" baseline="0" dirty="0" smtClean="0">
                          <a:solidFill>
                            <a:schemeClr val="tx1"/>
                          </a:solidFill>
                        </a:rPr>
                        <a:t> food </a:t>
                      </a:r>
                      <a:r>
                        <a:rPr lang="cs-CZ" sz="1500" b="1" baseline="0" dirty="0" err="1" smtClean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cs-CZ" sz="15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b="1" baseline="0" dirty="0" err="1" smtClean="0">
                          <a:solidFill>
                            <a:schemeClr val="tx1"/>
                          </a:solidFill>
                        </a:rPr>
                        <a:t>too</a:t>
                      </a:r>
                      <a:r>
                        <a:rPr lang="cs-CZ" sz="15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b="1" baseline="0" dirty="0" err="1" smtClean="0">
                          <a:solidFill>
                            <a:schemeClr val="tx1"/>
                          </a:solidFill>
                        </a:rPr>
                        <a:t>cold</a:t>
                      </a:r>
                      <a:r>
                        <a:rPr lang="cs-CZ" sz="1500" b="1" baseline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baseline="0" dirty="0" err="1" smtClean="0">
                          <a:solidFill>
                            <a:srgbClr val="FFC000"/>
                          </a:solidFill>
                        </a:rPr>
                        <a:t>You</a:t>
                      </a:r>
                      <a:r>
                        <a:rPr lang="cs-CZ" sz="1500" b="1" baseline="0" dirty="0" smtClean="0">
                          <a:solidFill>
                            <a:srgbClr val="FFC000"/>
                          </a:solidFill>
                        </a:rPr>
                        <a:t> open </a:t>
                      </a:r>
                      <a:r>
                        <a:rPr lang="cs-CZ" sz="1500" b="1" baseline="0" dirty="0" err="1" smtClean="0">
                          <a:solidFill>
                            <a:srgbClr val="FFC000"/>
                          </a:solidFill>
                        </a:rPr>
                        <a:t>the</a:t>
                      </a:r>
                      <a:r>
                        <a:rPr lang="cs-CZ" sz="1500" b="1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cs-CZ" sz="1500" b="1" baseline="0" dirty="0" err="1" smtClean="0">
                          <a:solidFill>
                            <a:srgbClr val="FFC000"/>
                          </a:solidFill>
                        </a:rPr>
                        <a:t>door</a:t>
                      </a:r>
                      <a:endParaRPr lang="cs-CZ" sz="1500" b="1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baseline="0" dirty="0" err="1" smtClean="0">
                          <a:solidFill>
                            <a:srgbClr val="FFC000"/>
                          </a:solidFill>
                        </a:rPr>
                        <a:t>You</a:t>
                      </a:r>
                      <a:r>
                        <a:rPr lang="cs-CZ" sz="1500" b="1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cs-CZ" sz="1500" b="1" baseline="0" dirty="0" err="1" smtClean="0">
                          <a:solidFill>
                            <a:srgbClr val="FFC000"/>
                          </a:solidFill>
                        </a:rPr>
                        <a:t>take</a:t>
                      </a:r>
                      <a:r>
                        <a:rPr lang="cs-CZ" sz="1500" b="1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cs-CZ" sz="1500" b="1" baseline="0" dirty="0" err="1" smtClean="0">
                          <a:solidFill>
                            <a:srgbClr val="FFC000"/>
                          </a:solidFill>
                        </a:rPr>
                        <a:t>off</a:t>
                      </a:r>
                      <a:r>
                        <a:rPr lang="cs-CZ" sz="1500" b="1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cs-CZ" sz="1500" b="1" baseline="0" dirty="0" err="1" smtClean="0">
                          <a:solidFill>
                            <a:srgbClr val="FFC000"/>
                          </a:solidFill>
                        </a:rPr>
                        <a:t>your</a:t>
                      </a:r>
                      <a:r>
                        <a:rPr lang="cs-CZ" sz="1500" b="1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cs-CZ" sz="1500" b="1" baseline="0" dirty="0" err="1" smtClean="0">
                          <a:solidFill>
                            <a:srgbClr val="FFC000"/>
                          </a:solidFill>
                        </a:rPr>
                        <a:t>jacket</a:t>
                      </a:r>
                      <a:endParaRPr lang="cs-CZ" sz="1500" b="1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baseline="0" dirty="0" err="1" smtClean="0">
                          <a:solidFill>
                            <a:srgbClr val="FFC000"/>
                          </a:solidFill>
                        </a:rPr>
                        <a:t>You</a:t>
                      </a:r>
                      <a:r>
                        <a:rPr lang="cs-CZ" sz="1500" b="1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cs-CZ" sz="1500" b="1" baseline="0" dirty="0" err="1" smtClean="0">
                          <a:solidFill>
                            <a:srgbClr val="FFC000"/>
                          </a:solidFill>
                        </a:rPr>
                        <a:t>sit</a:t>
                      </a:r>
                      <a:r>
                        <a:rPr lang="cs-CZ" sz="1500" b="1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cs-CZ" sz="1500" b="1" baseline="0" dirty="0" err="1" smtClean="0">
                          <a:solidFill>
                            <a:srgbClr val="FFC000"/>
                          </a:solidFill>
                        </a:rPr>
                        <a:t>down</a:t>
                      </a:r>
                      <a:r>
                        <a:rPr lang="cs-CZ" sz="1500" b="1" baseline="0" dirty="0" smtClean="0">
                          <a:solidFill>
                            <a:srgbClr val="FFC000"/>
                          </a:solidFill>
                        </a:rPr>
                        <a:t> and call </a:t>
                      </a:r>
                      <a:r>
                        <a:rPr lang="cs-CZ" sz="1500" b="1" baseline="0" dirty="0" err="1" smtClean="0">
                          <a:solidFill>
                            <a:srgbClr val="FFC000"/>
                          </a:solidFill>
                        </a:rPr>
                        <a:t>your</a:t>
                      </a:r>
                      <a:r>
                        <a:rPr lang="cs-CZ" sz="1500" b="1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cs-CZ" sz="1500" b="1" baseline="0" dirty="0" err="1" smtClean="0">
                          <a:solidFill>
                            <a:srgbClr val="FFC000"/>
                          </a:solidFill>
                        </a:rPr>
                        <a:t>mum</a:t>
                      </a:r>
                      <a:r>
                        <a:rPr lang="cs-CZ" sz="1500" b="1" baseline="0" dirty="0" smtClean="0">
                          <a:solidFill>
                            <a:srgbClr val="FFC000"/>
                          </a:solidFill>
                        </a:rPr>
                        <a:t>.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baseline="0" dirty="0" err="1" smtClean="0">
                          <a:solidFill>
                            <a:srgbClr val="FFC000"/>
                          </a:solidFill>
                        </a:rPr>
                        <a:t>You</a:t>
                      </a:r>
                      <a:r>
                        <a:rPr lang="cs-CZ" sz="1500" b="1" baseline="0" dirty="0" smtClean="0">
                          <a:solidFill>
                            <a:srgbClr val="FFC000"/>
                          </a:solidFill>
                        </a:rPr>
                        <a:t> call </a:t>
                      </a:r>
                      <a:r>
                        <a:rPr lang="cs-CZ" sz="1500" b="1" baseline="0" dirty="0" err="1" smtClean="0">
                          <a:solidFill>
                            <a:srgbClr val="FFC000"/>
                          </a:solidFill>
                        </a:rPr>
                        <a:t>the</a:t>
                      </a:r>
                      <a:r>
                        <a:rPr lang="cs-CZ" sz="1500" b="1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cs-CZ" sz="1500" b="1" baseline="0" dirty="0" err="1" smtClean="0">
                          <a:solidFill>
                            <a:srgbClr val="FFC000"/>
                          </a:solidFill>
                        </a:rPr>
                        <a:t>waiter</a:t>
                      </a:r>
                      <a:endParaRPr lang="cs-CZ" sz="1500" b="1" dirty="0">
                        <a:solidFill>
                          <a:srgbClr val="FFC000"/>
                        </a:solidFill>
                      </a:endParaRPr>
                    </a:p>
                  </a:txBody>
                  <a:tcPr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4. </a:t>
                      </a: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cs-CZ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b="1" dirty="0" err="1" smtClean="0">
                          <a:solidFill>
                            <a:schemeClr val="tx1"/>
                          </a:solidFill>
                        </a:rPr>
                        <a:t>doesn´t</a:t>
                      </a:r>
                      <a:r>
                        <a:rPr lang="cs-CZ" sz="15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500" b="1" baseline="0" dirty="0" err="1" smtClean="0">
                          <a:solidFill>
                            <a:schemeClr val="tx1"/>
                          </a:solidFill>
                        </a:rPr>
                        <a:t>belong</a:t>
                      </a:r>
                      <a:r>
                        <a:rPr lang="cs-CZ" sz="1500" b="1" baseline="0" dirty="0" smtClean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cs-CZ" sz="1500" b="1" baseline="0" dirty="0" err="1" smtClean="0">
                          <a:solidFill>
                            <a:schemeClr val="tx1"/>
                          </a:solidFill>
                        </a:rPr>
                        <a:t>cuttlery</a:t>
                      </a:r>
                      <a:r>
                        <a:rPr lang="cs-CZ" sz="1500" b="1" baseline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baseline="0" dirty="0" smtClean="0">
                          <a:solidFill>
                            <a:srgbClr val="FFC000"/>
                          </a:solidFill>
                        </a:rPr>
                        <a:t>plate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baseline="0" dirty="0" err="1" smtClean="0">
                          <a:solidFill>
                            <a:srgbClr val="FFC000"/>
                          </a:solidFill>
                        </a:rPr>
                        <a:t>fork</a:t>
                      </a:r>
                      <a:endParaRPr lang="cs-CZ" sz="1500" b="1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baseline="0" dirty="0" err="1" smtClean="0">
                          <a:solidFill>
                            <a:srgbClr val="FFC000"/>
                          </a:solidFill>
                        </a:rPr>
                        <a:t>spoon</a:t>
                      </a:r>
                      <a:endParaRPr lang="cs-CZ" sz="1500" b="1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lang="cs-CZ" sz="1500" b="1" baseline="0" dirty="0" err="1" smtClean="0">
                          <a:solidFill>
                            <a:srgbClr val="FFC000"/>
                          </a:solidFill>
                        </a:rPr>
                        <a:t>knife</a:t>
                      </a:r>
                      <a:r>
                        <a:rPr lang="cs-CZ" sz="1500" b="1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endParaRPr lang="cs-CZ" sz="1500" b="1" dirty="0">
                        <a:solidFill>
                          <a:srgbClr val="FFC000"/>
                        </a:solidFill>
                      </a:endParaRPr>
                    </a:p>
                  </a:txBody>
                  <a:tcPr marT="34290" marB="34290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899592" y="4407954"/>
            <a:ext cx="153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Správné odpovědi:</a:t>
            </a:r>
          </a:p>
          <a:p>
            <a:r>
              <a:rPr lang="cs-CZ" sz="1400" dirty="0" smtClean="0"/>
              <a:t>1b,2c,3d,4a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3928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" y="519522"/>
            <a:ext cx="45719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62.9 Použité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zdroje,citace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4946" y="1275606"/>
            <a:ext cx="8914107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en.islcollective.com/worksheets/search_result?Vocabulary_Focus=Restaurant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r>
              <a:rPr lang="cs-CZ" dirty="0" smtClean="0"/>
              <a:t> 2</a:t>
            </a:r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en.islcollective.com/worksheets/worksheet_page?id=348</a:t>
            </a:r>
            <a:r>
              <a:rPr lang="cs-CZ" dirty="0" smtClean="0"/>
              <a:t> Slide5</a:t>
            </a:r>
          </a:p>
          <a:p>
            <a:r>
              <a:rPr lang="cs-CZ" dirty="0">
                <a:hlinkClick r:id="rId4"/>
              </a:rPr>
              <a:t>http://www.google.cz/search?hl=cs&amp;site=imghp&amp;tbm=isch&amp;source=hp&amp;biw=1249&amp;bih</a:t>
            </a:r>
            <a:r>
              <a:rPr lang="cs-CZ" dirty="0" smtClean="0">
                <a:hlinkClick r:id="rId4"/>
              </a:rPr>
              <a:t>=</a:t>
            </a:r>
          </a:p>
          <a:p>
            <a:r>
              <a:rPr lang="cs-CZ" dirty="0" smtClean="0">
                <a:hlinkClick r:id="rId4"/>
              </a:rPr>
              <a:t>569&amp;q=mapa+Velk%C3%A9+Brit%C3%A1nie&amp;oq=mapa+Velk%C3%A9+Brit%C3%A1</a:t>
            </a:r>
          </a:p>
          <a:p>
            <a:r>
              <a:rPr lang="cs-CZ" dirty="0" err="1" smtClean="0">
                <a:hlinkClick r:id="rId4"/>
              </a:rPr>
              <a:t>nie&amp;gs_l</a:t>
            </a:r>
            <a:r>
              <a:rPr lang="cs-CZ" dirty="0" smtClean="0">
                <a:hlinkClick r:id="rId4"/>
              </a:rPr>
              <a:t>=img.3</a:t>
            </a:r>
            <a:r>
              <a:rPr lang="cs-CZ" dirty="0">
                <a:hlinkClick r:id="rId4"/>
              </a:rPr>
              <a:t>...978.6775.0.7010.19.10.0.9.9.0.101.724.9j1.10.0...0.0...</a:t>
            </a:r>
            <a:r>
              <a:rPr lang="cs-CZ" dirty="0" smtClean="0">
                <a:hlinkClick r:id="rId4"/>
              </a:rPr>
              <a:t>1ac.1.7.img.h5bsd</a:t>
            </a:r>
          </a:p>
          <a:p>
            <a:r>
              <a:rPr lang="cs-CZ" dirty="0" err="1" smtClean="0">
                <a:hlinkClick r:id="rId4"/>
              </a:rPr>
              <a:t>PTRZaw#hl</a:t>
            </a:r>
            <a:r>
              <a:rPr lang="cs-CZ" dirty="0" smtClean="0">
                <a:hlinkClick r:id="rId4"/>
              </a:rPr>
              <a:t>=</a:t>
            </a:r>
            <a:r>
              <a:rPr lang="cs-CZ" dirty="0" err="1" smtClean="0">
                <a:hlinkClick r:id="rId4"/>
              </a:rPr>
              <a:t>cs&amp;site</a:t>
            </a:r>
            <a:r>
              <a:rPr lang="cs-CZ" dirty="0" smtClean="0">
                <a:hlinkClick r:id="rId4"/>
              </a:rPr>
              <a:t>=</a:t>
            </a:r>
            <a:r>
              <a:rPr lang="cs-CZ" dirty="0" err="1" smtClean="0">
                <a:hlinkClick r:id="rId4"/>
              </a:rPr>
              <a:t>imghp&amp;tbm</a:t>
            </a:r>
            <a:r>
              <a:rPr lang="cs-CZ" dirty="0" smtClean="0">
                <a:hlinkClick r:id="rId4"/>
              </a:rPr>
              <a:t>=</a:t>
            </a:r>
            <a:r>
              <a:rPr lang="cs-CZ" dirty="0" err="1" smtClean="0">
                <a:hlinkClick r:id="rId4"/>
              </a:rPr>
              <a:t>isch&amp;sa</a:t>
            </a:r>
            <a:r>
              <a:rPr lang="cs-CZ" dirty="0" smtClean="0">
                <a:hlinkClick r:id="rId4"/>
              </a:rPr>
              <a:t>=1&amp;q=moucha+v+pol%C3%A9vce&amp;oq=moucha</a:t>
            </a:r>
          </a:p>
          <a:p>
            <a:r>
              <a:rPr lang="cs-CZ" dirty="0" smtClean="0">
                <a:hlinkClick r:id="rId4"/>
              </a:rPr>
              <a:t>+v+pol%C3%A9vce&amp;gs_l=img.3</a:t>
            </a:r>
            <a:r>
              <a:rPr lang="cs-CZ" dirty="0">
                <a:hlinkClick r:id="rId4"/>
              </a:rPr>
              <a:t>...318.7552.36.7779.17.17.0.0.0.0.94.1166.17.17.0...0.0...</a:t>
            </a:r>
            <a:r>
              <a:rPr lang="cs-CZ" dirty="0" smtClean="0">
                <a:hlinkClick r:id="rId4"/>
              </a:rPr>
              <a:t>1c</a:t>
            </a:r>
          </a:p>
          <a:p>
            <a:r>
              <a:rPr lang="cs-CZ" dirty="0" smtClean="0">
                <a:hlinkClick r:id="rId4"/>
              </a:rPr>
              <a:t>.</a:t>
            </a:r>
            <a:r>
              <a:rPr lang="cs-CZ" dirty="0">
                <a:hlinkClick r:id="rId4"/>
              </a:rPr>
              <a:t>1.7.img.3alwGa635CA&amp;bav=on.2,or.r_qf.&amp;</a:t>
            </a:r>
            <a:r>
              <a:rPr lang="cs-CZ" dirty="0" smtClean="0">
                <a:hlinkClick r:id="rId4"/>
              </a:rPr>
              <a:t>bvm=bv.44342787,d.Yms&amp;fp=f49a3f30f37cdcfd</a:t>
            </a:r>
          </a:p>
          <a:p>
            <a:r>
              <a:rPr lang="cs-CZ" dirty="0" smtClean="0">
                <a:hlinkClick r:id="rId4"/>
              </a:rPr>
              <a:t>&amp;</a:t>
            </a:r>
            <a:r>
              <a:rPr lang="cs-CZ" dirty="0" err="1" smtClean="0">
                <a:hlinkClick r:id="rId4"/>
              </a:rPr>
              <a:t>biw</a:t>
            </a:r>
            <a:r>
              <a:rPr lang="cs-CZ" dirty="0" smtClean="0">
                <a:hlinkClick r:id="rId4"/>
              </a:rPr>
              <a:t>=1249&amp;bih=569</a:t>
            </a:r>
            <a:r>
              <a:rPr lang="cs-CZ" dirty="0" smtClean="0"/>
              <a:t>  </a:t>
            </a:r>
            <a:r>
              <a:rPr lang="cs-CZ" dirty="0" err="1" smtClean="0"/>
              <a:t>Slide</a:t>
            </a:r>
            <a:r>
              <a:rPr lang="cs-CZ" dirty="0" smtClean="0"/>
              <a:t> 6</a:t>
            </a:r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www.youtube.com/watch?v=qCWnJOzopak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r>
              <a:rPr lang="cs-CZ" dirty="0" smtClean="0"/>
              <a:t> 7</a:t>
            </a:r>
          </a:p>
          <a:p>
            <a:r>
              <a:rPr lang="cs-CZ" dirty="0"/>
              <a:t>Obrázky z databáze klipart</a:t>
            </a:r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544-8DDC-4A9A-9D4D-263367EC5D8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2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J57Weather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636</Words>
  <Application>Microsoft Office PowerPoint</Application>
  <PresentationFormat>Předvádění na obrazovce (16:9)</PresentationFormat>
  <Paragraphs>141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AJ57Weather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Základní škola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Tonderová</dc:creator>
  <cp:lastModifiedBy>krivankova</cp:lastModifiedBy>
  <cp:revision>34</cp:revision>
  <dcterms:created xsi:type="dcterms:W3CDTF">2013-03-26T12:41:14Z</dcterms:created>
  <dcterms:modified xsi:type="dcterms:W3CDTF">2013-04-18T19:08:59Z</dcterms:modified>
</cp:coreProperties>
</file>