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80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5005A3-6D22-45C0-B7FD-728EA67B9A94}" type="datetimeFigureOut">
              <a:rPr lang="cs-CZ" smtClean="0"/>
              <a:t>1.6.2013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781BF2-ADCE-4C6C-8A4E-FACA4B1691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2496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00747-B4E4-440B-9973-04FD3E12EDF2}" type="datetime1">
              <a:rPr lang="cs-CZ" smtClean="0"/>
              <a:t>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37215-178B-40AE-B728-3BD4F17F1F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165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26932-8D35-4E64-BD44-4DED8D83A341}" type="datetime1">
              <a:rPr lang="cs-CZ" smtClean="0"/>
              <a:t>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37215-178B-40AE-B728-3BD4F17F1F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7431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4342-088B-440E-AD17-66CABBC054A2}" type="datetime1">
              <a:rPr lang="cs-CZ" smtClean="0"/>
              <a:t>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37215-178B-40AE-B728-3BD4F17F1F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1804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65CC9-F5AA-4F55-BE69-CD497CEF9895}" type="datetime1">
              <a:rPr lang="cs-CZ" smtClean="0"/>
              <a:t>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37215-178B-40AE-B728-3BD4F17F1F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2423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54341-57C3-49B0-B294-09E2E21D17C5}" type="datetime1">
              <a:rPr lang="cs-CZ" smtClean="0"/>
              <a:t>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37215-178B-40AE-B728-3BD4F17F1F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3780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35DF2-C381-48F2-BDD8-DE3084FE5131}" type="datetime1">
              <a:rPr lang="cs-CZ" smtClean="0"/>
              <a:t>1.6.2013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37215-178B-40AE-B728-3BD4F17F1F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4902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8005D-E3FF-4BB0-98F0-EA258A251A33}" type="datetime1">
              <a:rPr lang="cs-CZ" smtClean="0"/>
              <a:t>1.6.2013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37215-178B-40AE-B728-3BD4F17F1F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047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9D590-6AC8-4A94-95E7-625B87D2B527}" type="datetime1">
              <a:rPr lang="cs-CZ" smtClean="0"/>
              <a:t>1.6.2013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37215-178B-40AE-B728-3BD4F17F1F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4420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6A672-6CC3-45D2-8497-53FE17B0C802}" type="datetime1">
              <a:rPr lang="cs-CZ" smtClean="0"/>
              <a:t>1.6.2013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37215-178B-40AE-B728-3BD4F17F1F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418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983F3-2F3B-4687-B71A-27E2EDE826B2}" type="datetime1">
              <a:rPr lang="cs-CZ" smtClean="0"/>
              <a:t>1.6.2013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37215-178B-40AE-B728-3BD4F17F1F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1197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B87FC-0EF7-4CD3-B9B3-4E066AFEBCC3}" type="datetime1">
              <a:rPr lang="cs-CZ" smtClean="0"/>
              <a:t>1.6.2013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37215-178B-40AE-B728-3BD4F17F1F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5979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8000">
              <a:srgbClr val="FA9CEF"/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A6ED6-7E6E-4C3A-8B18-C6B90EE22882}" type="datetime1">
              <a:rPr lang="cs-CZ" smtClean="0"/>
              <a:t>1.6.2013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37215-178B-40AE-B728-3BD4F17F1F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24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z/search?q=vzd%C4%9Bl%C3%A1v%C3%A1n%C3%AD+ve+v%C4%9Bzen%C3%AD&amp;bav=on.2,or.r_qf.&amp;bvm=bv.45580626,d.Yms&amp;biw=1249&amp;bih=569&amp;wrapid=tlif136678508782010&amp;um=1&amp;ie=UTF-8&amp;hl=cs&amp;tbm=isch&amp;source=og&amp;sa=N&amp;tab=wi&amp;ei=h3x3UYSdA5CM4gTLsoD4Dw#um=1&amp;hl=cs&amp;tbm=isch&amp;sa=1&amp;q=letu%C5%A1ka&amp;oq=letu%C5%A1ka&amp;gs_l=img.3..0l6j0i24l4.4622.7033.0.8292.7.6.0.1.1.0.112.608.2j4.6.0...0.0...1c.1.11.img.LeJbuaUjTP8&amp;bav=on.2,or.r_qf.&amp;bvm=bv.45580626,d.bGE&amp;fp=45fcba537773f4ec&amp;biw=1249&amp;bih=569&amp;imgrc=iHOs0z8KC3cR3M%3A%3BUjWU5Ds_YW2dgM%3Bhttp%253A%252F%252Fi3.cn.cz%252F1108365510_csa-letuska.jpg%3Bhttp%253A%252F%252Fwww.ceskenoviny.cz%252Ftema%252Findex_img.php%253Fid%253D19179%3B500%3B328" TargetMode="External"/><Relationship Id="rId7" Type="http://schemas.openxmlformats.org/officeDocument/2006/relationships/image" Target="../media/image11.wmf"/><Relationship Id="rId2" Type="http://schemas.openxmlformats.org/officeDocument/2006/relationships/hyperlink" Target="http://www.databazeknih.cz/knihy/prodavacka-hanka-102339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hyperlink" Target="http://www.google.cz/url?sa=i&amp;rct=j&amp;q=prodava%C4%8Dka&amp;source=images&amp;cd=&amp;cad=rja&amp;docid=aiNi4QGqhlaOPM&amp;tbnid=Q2frslV1OgzGrM:&amp;ved=0CAUQjRw&amp;url=http://www.databazeknih.cz/knihy/prodavacka-hanka-102339&amp;ei=1H53UZbiIsfXtQat7ID4Dw&amp;bvm=bv.45580626,d.bGE&amp;psig=AFQjCNH5C1nYwTXHerVzifu2ADTOlKITFg&amp;ust=1366872128222903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yricsondemand.com/onehitwonders/illbethereforyoulyrics.html" TargetMode="External"/><Relationship Id="rId2" Type="http://schemas.openxmlformats.org/officeDocument/2006/relationships/hyperlink" Target="http://www.youtube.com/watch?v=sYHjfyMl54k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hyperlink" Target="http://www.google.com/url?sa=i&amp;rct=j&amp;q=friends&amp;source=images&amp;cd=&amp;cad=rja&amp;docid=yXMeZpjqpKXqWM&amp;tbnid=gdd5CF811BRy_M:&amp;ved=0CAUQjRw&amp;url=http://www.posters.cz/pratele/&amp;ei=ByGAUa2gDofbsgbQw4DIDw&amp;bvm=bv.45921128,d.Yms&amp;psig=AFQjCNHbhuevonRYXMwgNaRn5RKinHlcKw&amp;ust=1367437901646715" TargetMode="External"/><Relationship Id="rId4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z/search?hl=cs&amp;site=imghp&amp;tbm=isch&amp;source=hp&amp;biw=1249&amp;bih=569&amp;q=friends&amp;oq=friends&amp;gs_l=img.3..0l10.1368.2975.0.4325.7.7.0.0.0.0.111.604.5j2.7.0.eqrwrth..0.0...1.1.14.img.9WQcH4C694Q#facrc=_&amp;imgrc=gdd5CF811BRy_M%3A%3ByXMeZpjqpKXqWM%3Bhttp%253A%252F%252Fstatic.europosters.cz%252Fimage%252F360%252Fplakaty%252Ffriends-milkshake-i12132.jpg%3Bhttp%253A%252F%252Fwww.posters.cz%252Fpratele%252F%3B360%3B240" TargetMode="External"/><Relationship Id="rId2" Type="http://schemas.openxmlformats.org/officeDocument/2006/relationships/hyperlink" Target="http://www.databazeknih.cz/knihy/prodavacka-hanka-102339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lyricsondemand.com/onehitwonders/illbethereforyoulyrics.html" TargetMode="External"/><Relationship Id="rId4" Type="http://schemas.openxmlformats.org/officeDocument/2006/relationships/hyperlink" Target="http://www.youtube.com/watch?v=sYHjfyMl54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1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Skupina 4"/>
          <p:cNvGrpSpPr/>
          <p:nvPr/>
        </p:nvGrpSpPr>
        <p:grpSpPr>
          <a:xfrm>
            <a:off x="2023" y="4698300"/>
            <a:ext cx="9144000" cy="615553"/>
            <a:chOff x="0" y="6242447"/>
            <a:chExt cx="9144000" cy="820737"/>
          </a:xfrm>
        </p:grpSpPr>
        <p:sp>
          <p:nvSpPr>
            <p:cNvPr id="6" name="TextovéPole 4"/>
            <p:cNvSpPr txBox="1"/>
            <p:nvPr/>
          </p:nvSpPr>
          <p:spPr>
            <a:xfrm>
              <a:off x="0" y="6242447"/>
              <a:ext cx="9144000" cy="82073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cs-CZ" sz="1200" b="1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Autor: Zuzana </a:t>
              </a:r>
              <a:r>
                <a:rPr lang="cs-CZ" sz="1200" b="1" dirty="0" err="1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Tonderová</a:t>
              </a:r>
              <a:r>
                <a:rPr lang="cs-CZ" sz="1200" b="1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endParaRPr lang="cs-CZ" sz="1000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27725" y="6242447"/>
              <a:ext cx="3316275" cy="606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8" name="TextovéPole 7"/>
          <p:cNvSpPr txBox="1"/>
          <p:nvPr/>
        </p:nvSpPr>
        <p:spPr>
          <a:xfrm>
            <a:off x="2023" y="492444"/>
            <a:ext cx="1404615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500" b="1" dirty="0" smtClean="0"/>
              <a:t>56.1 </a:t>
            </a:r>
            <a:r>
              <a:rPr lang="cs-CZ" sz="2500" b="1" dirty="0" err="1" smtClean="0"/>
              <a:t>Jobs</a:t>
            </a:r>
            <a:endParaRPr lang="cs-CZ" sz="2500" b="1" dirty="0"/>
          </a:p>
        </p:txBody>
      </p:sp>
      <p:pic>
        <p:nvPicPr>
          <p:cNvPr id="1029" name="Picture 5" descr="C:\Users\tonderova\AppData\Local\Microsoft\Windows\Temporary Internet Files\Content.IE5\S39IJHR1\MP900409644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950208"/>
            <a:ext cx="2147385" cy="321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tonderova\AppData\Local\Microsoft\Windows\Temporary Internet Files\Content.IE5\HWU20YX3\MP900407334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16352"/>
            <a:ext cx="3384376" cy="2255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3851920" y="1128861"/>
            <a:ext cx="1832553" cy="369332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r>
              <a:rPr lang="cs-CZ" dirty="0" err="1" smtClean="0">
                <a:solidFill>
                  <a:srgbClr val="002060"/>
                </a:solidFill>
              </a:rPr>
              <a:t>What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is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your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job</a:t>
            </a:r>
            <a:r>
              <a:rPr lang="cs-CZ" dirty="0" smtClean="0">
                <a:solidFill>
                  <a:srgbClr val="002060"/>
                </a:solidFill>
              </a:rPr>
              <a:t>?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37215-178B-40AE-B728-3BD4F17F1F2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3171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1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023" y="492444"/>
            <a:ext cx="217072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500" b="1" dirty="0" smtClean="0"/>
              <a:t>56.10  Anotace</a:t>
            </a:r>
            <a:endParaRPr lang="cs-CZ" sz="2500" b="1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769928"/>
              </p:ext>
            </p:extLst>
          </p:nvPr>
        </p:nvGraphicFramePr>
        <p:xfrm>
          <a:off x="935596" y="1815666"/>
          <a:ext cx="7272808" cy="237228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409181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Zuzana </a:t>
                      </a:r>
                      <a:r>
                        <a:rPr lang="cs-CZ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Tonderová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</a:tr>
              <a:tr h="414864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06/2013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</a:tr>
              <a:tr h="414864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6. - 9</a:t>
                      </a:r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 ročník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</a:tr>
              <a:tr h="414864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Job, </a:t>
                      </a:r>
                      <a:r>
                        <a:rPr lang="cs-CZ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occupation</a:t>
                      </a:r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cs-CZ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ideal</a:t>
                      </a:r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job</a:t>
                      </a:r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cs-C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want</a:t>
                      </a:r>
                      <a:r>
                        <a:rPr lang="cs-C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to, </a:t>
                      </a:r>
                      <a:r>
                        <a:rPr lang="cs-CZ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would</a:t>
                      </a:r>
                      <a:r>
                        <a:rPr lang="cs-C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like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</a:tr>
              <a:tr h="718515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je určena pro druhý stupeň ZŠ</a:t>
                      </a:r>
                      <a:r>
                        <a:rPr lang="cs-CZ" sz="140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cs-CZ" sz="1400" baseline="0" smtClean="0">
                          <a:latin typeface="Times New Roman" pitchFamily="18" charset="0"/>
                          <a:cs typeface="Times New Roman" pitchFamily="18" charset="0"/>
                        </a:rPr>
                        <a:t> pro</a:t>
                      </a:r>
                      <a:r>
                        <a:rPr lang="cs-CZ" sz="1400" smtClean="0">
                          <a:latin typeface="Times New Roman" pitchFamily="18" charset="0"/>
                          <a:cs typeface="Times New Roman" pitchFamily="18" charset="0"/>
                        </a:rPr>
                        <a:t> konverzaci </a:t>
                      </a:r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na téma p</a:t>
                      </a:r>
                      <a:r>
                        <a:rPr lang="cs-C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ráce a zaměstnání.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</a:tr>
            </a:tbl>
          </a:graphicData>
        </a:graphic>
      </p:graphicFrame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37215-178B-40AE-B728-3BD4F17F1F2E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13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1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023" y="492444"/>
            <a:ext cx="455413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500" b="1" dirty="0" smtClean="0"/>
              <a:t>56.2 </a:t>
            </a:r>
            <a:r>
              <a:rPr lang="cs-CZ" sz="2500" b="1" dirty="0" err="1" smtClean="0"/>
              <a:t>What</a:t>
            </a:r>
            <a:r>
              <a:rPr lang="cs-CZ" sz="2500" b="1" dirty="0" smtClean="0"/>
              <a:t> do </a:t>
            </a:r>
            <a:r>
              <a:rPr lang="cs-CZ" sz="2500" b="1" dirty="0" err="1" smtClean="0"/>
              <a:t>we</a:t>
            </a:r>
            <a:r>
              <a:rPr lang="cs-CZ" sz="2500" b="1" dirty="0" smtClean="0"/>
              <a:t> </a:t>
            </a:r>
            <a:r>
              <a:rPr lang="cs-CZ" sz="2500" b="1" dirty="0" err="1" smtClean="0"/>
              <a:t>already</a:t>
            </a:r>
            <a:r>
              <a:rPr lang="cs-CZ" sz="2500" b="1" dirty="0" smtClean="0"/>
              <a:t> </a:t>
            </a:r>
            <a:r>
              <a:rPr lang="cs-CZ" sz="2500" b="1" dirty="0" err="1" smtClean="0"/>
              <a:t>know</a:t>
            </a:r>
            <a:r>
              <a:rPr lang="cs-CZ" sz="2500" b="1" dirty="0" smtClean="0"/>
              <a:t>?</a:t>
            </a:r>
            <a:endParaRPr lang="cs-CZ" sz="25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24561" y="1298361"/>
            <a:ext cx="774571" cy="369332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r>
              <a:rPr lang="cs-CZ" dirty="0" err="1" smtClean="0">
                <a:solidFill>
                  <a:srgbClr val="002060"/>
                </a:solidFill>
              </a:rPr>
              <a:t>doctor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465557" y="1795434"/>
            <a:ext cx="1418017" cy="369332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002060"/>
                </a:solidFill>
              </a:rPr>
              <a:t>p</a:t>
            </a:r>
            <a:r>
              <a:rPr lang="cs-CZ" dirty="0" smtClean="0">
                <a:solidFill>
                  <a:srgbClr val="002060"/>
                </a:solidFill>
              </a:rPr>
              <a:t>olice </a:t>
            </a:r>
            <a:r>
              <a:rPr lang="cs-CZ" dirty="0" err="1" smtClean="0">
                <a:solidFill>
                  <a:srgbClr val="002060"/>
                </a:solidFill>
              </a:rPr>
              <a:t>officer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594286" y="4046102"/>
            <a:ext cx="684803" cy="369332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r>
              <a:rPr lang="cs-CZ" dirty="0" err="1" smtClean="0">
                <a:solidFill>
                  <a:srgbClr val="002060"/>
                </a:solidFill>
              </a:rPr>
              <a:t>nurse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7278113" y="1088865"/>
            <a:ext cx="466794" cy="369332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2060"/>
                </a:solidFill>
              </a:rPr>
              <a:t>vet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721992" y="2406417"/>
            <a:ext cx="1095172" cy="369332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r>
              <a:rPr lang="cs-CZ" dirty="0" err="1">
                <a:solidFill>
                  <a:srgbClr val="002060"/>
                </a:solidFill>
              </a:rPr>
              <a:t>c</a:t>
            </a:r>
            <a:r>
              <a:rPr lang="cs-CZ" dirty="0" err="1" smtClean="0">
                <a:solidFill>
                  <a:srgbClr val="002060"/>
                </a:solidFill>
              </a:rPr>
              <a:t>ook</a:t>
            </a:r>
            <a:r>
              <a:rPr lang="cs-CZ" dirty="0" smtClean="0">
                <a:solidFill>
                  <a:srgbClr val="002060"/>
                </a:solidFill>
              </a:rPr>
              <a:t>/</a:t>
            </a:r>
            <a:r>
              <a:rPr lang="cs-CZ" dirty="0" err="1" smtClean="0">
                <a:solidFill>
                  <a:srgbClr val="002060"/>
                </a:solidFill>
              </a:rPr>
              <a:t>chef</a:t>
            </a:r>
            <a:endParaRPr lang="cs-CZ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tonderova\AppData\Local\Microsoft\Windows\Temporary Internet Files\Content.IE5\HWU20YX3\MP90031399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173892"/>
            <a:ext cx="1609728" cy="1612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tonderova\AppData\Local\Microsoft\Windows\Temporary Internet Files\Content.IE5\J22BZ51L\MP900227820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400586"/>
            <a:ext cx="1679726" cy="2519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tonderova\AppData\Local\Microsoft\Windows\Temporary Internet Files\Content.IE5\U7Y627PS\MP900409090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561" y="3304727"/>
            <a:ext cx="918226" cy="1380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tonderova\AppData\Local\Microsoft\Windows\Temporary Internet Files\Content.IE5\OA6JNXSZ\MP900446558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9681" y="2931790"/>
            <a:ext cx="1553914" cy="2012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tonderova\AppData\Local\Microsoft\Windows\Temporary Internet Files\Content.IE5\NUYDLRQ3\MP900431808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458197"/>
            <a:ext cx="1571923" cy="1310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37215-178B-40AE-B728-3BD4F17F1F2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0072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1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en-US" sz="100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en-US" sz="16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en-US" sz="1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023" y="492444"/>
            <a:ext cx="229582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smtClean="0"/>
              <a:t>56.3 New terms</a:t>
            </a:r>
            <a:endParaRPr lang="en-US" sz="2500" b="1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419622"/>
            <a:ext cx="3114955" cy="34163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Actor/actress – </a:t>
            </a:r>
            <a:r>
              <a:rPr lang="en-US" dirty="0" err="1" smtClean="0">
                <a:solidFill>
                  <a:srgbClr val="FFFF00"/>
                </a:solidFill>
              </a:rPr>
              <a:t>herec</a:t>
            </a:r>
            <a:r>
              <a:rPr lang="en-US" dirty="0" smtClean="0">
                <a:solidFill>
                  <a:srgbClr val="FFFF00"/>
                </a:solidFill>
              </a:rPr>
              <a:t>/</a:t>
            </a:r>
            <a:r>
              <a:rPr lang="en-US" dirty="0" err="1" smtClean="0">
                <a:solidFill>
                  <a:srgbClr val="FFFF00"/>
                </a:solidFill>
              </a:rPr>
              <a:t>čka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Hairdresser – </a:t>
            </a:r>
            <a:r>
              <a:rPr lang="en-US" dirty="0" err="1" smtClean="0">
                <a:solidFill>
                  <a:srgbClr val="FFFF00"/>
                </a:solidFill>
              </a:rPr>
              <a:t>kadeřník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Farmer – </a:t>
            </a:r>
            <a:r>
              <a:rPr lang="en-US" dirty="0" err="1" smtClean="0">
                <a:solidFill>
                  <a:srgbClr val="FFFF00"/>
                </a:solidFill>
              </a:rPr>
              <a:t>farmář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Fireman – </a:t>
            </a:r>
            <a:r>
              <a:rPr lang="en-US" dirty="0" err="1" smtClean="0">
                <a:solidFill>
                  <a:srgbClr val="FFFF00"/>
                </a:solidFill>
              </a:rPr>
              <a:t>hasič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Zoo-keeper – </a:t>
            </a:r>
            <a:r>
              <a:rPr lang="en-US" dirty="0" err="1" smtClean="0">
                <a:solidFill>
                  <a:srgbClr val="FFFF00"/>
                </a:solidFill>
              </a:rPr>
              <a:t>ošetřovatel</a:t>
            </a:r>
            <a:r>
              <a:rPr lang="en-US" dirty="0" smtClean="0">
                <a:solidFill>
                  <a:srgbClr val="FFFF00"/>
                </a:solidFill>
              </a:rPr>
              <a:t> v </a:t>
            </a:r>
            <a:r>
              <a:rPr lang="cs-CZ" dirty="0" smtClean="0">
                <a:solidFill>
                  <a:srgbClr val="FFFF00"/>
                </a:solidFill>
              </a:rPr>
              <a:t>z</a:t>
            </a:r>
            <a:r>
              <a:rPr lang="en-US" dirty="0" err="1" smtClean="0">
                <a:solidFill>
                  <a:srgbClr val="FFFF00"/>
                </a:solidFill>
              </a:rPr>
              <a:t>oo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Photographer – </a:t>
            </a:r>
            <a:r>
              <a:rPr lang="en-US" dirty="0" err="1" smtClean="0">
                <a:solidFill>
                  <a:srgbClr val="FFFF00"/>
                </a:solidFill>
              </a:rPr>
              <a:t>fotograf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Interpreter – </a:t>
            </a:r>
            <a:r>
              <a:rPr lang="en-US" dirty="0" err="1" smtClean="0">
                <a:solidFill>
                  <a:srgbClr val="FFFF00"/>
                </a:solidFill>
              </a:rPr>
              <a:t>překladatel</a:t>
            </a:r>
            <a:r>
              <a:rPr lang="en-US" dirty="0" smtClean="0">
                <a:solidFill>
                  <a:srgbClr val="FFFF00"/>
                </a:solidFill>
              </a:rPr>
              <a:t>/</a:t>
            </a:r>
            <a:r>
              <a:rPr lang="en-US" dirty="0" err="1" smtClean="0">
                <a:solidFill>
                  <a:srgbClr val="FFFF00"/>
                </a:solidFill>
              </a:rPr>
              <a:t>ka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TV presenter – </a:t>
            </a:r>
            <a:r>
              <a:rPr lang="en-US" dirty="0" err="1" smtClean="0">
                <a:solidFill>
                  <a:srgbClr val="FFFF00"/>
                </a:solidFill>
              </a:rPr>
              <a:t>hlasatel</a:t>
            </a:r>
            <a:r>
              <a:rPr lang="en-US" dirty="0" smtClean="0">
                <a:solidFill>
                  <a:srgbClr val="FFFF00"/>
                </a:solidFill>
              </a:rPr>
              <a:t>/</a:t>
            </a:r>
            <a:r>
              <a:rPr lang="en-US" dirty="0" err="1" smtClean="0">
                <a:solidFill>
                  <a:srgbClr val="FFFF00"/>
                </a:solidFill>
              </a:rPr>
              <a:t>ka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Dentist – </a:t>
            </a:r>
            <a:r>
              <a:rPr lang="en-US" dirty="0" err="1" smtClean="0">
                <a:solidFill>
                  <a:srgbClr val="FFFF00"/>
                </a:solidFill>
              </a:rPr>
              <a:t>zubař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Scientist – </a:t>
            </a:r>
            <a:r>
              <a:rPr lang="en-US" dirty="0" err="1" smtClean="0">
                <a:solidFill>
                  <a:srgbClr val="FFFF00"/>
                </a:solidFill>
              </a:rPr>
              <a:t>vědec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Journalist – </a:t>
            </a:r>
            <a:r>
              <a:rPr lang="en-US" dirty="0" err="1" smtClean="0">
                <a:solidFill>
                  <a:srgbClr val="FFFF00"/>
                </a:solidFill>
              </a:rPr>
              <a:t>novinář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Architect – </a:t>
            </a:r>
            <a:r>
              <a:rPr lang="en-US" dirty="0" err="1" smtClean="0">
                <a:solidFill>
                  <a:srgbClr val="FFFF00"/>
                </a:solidFill>
              </a:rPr>
              <a:t>architekt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869802" y="1803726"/>
            <a:ext cx="4019049" cy="203132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Flight attendant – </a:t>
            </a:r>
            <a:r>
              <a:rPr lang="en-US" dirty="0" err="1" smtClean="0">
                <a:solidFill>
                  <a:srgbClr val="FFFF00"/>
                </a:solidFill>
              </a:rPr>
              <a:t>letuška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Sales assistant – </a:t>
            </a:r>
            <a:r>
              <a:rPr lang="en-US" dirty="0" err="1" smtClean="0">
                <a:solidFill>
                  <a:srgbClr val="FFFF00"/>
                </a:solidFill>
              </a:rPr>
              <a:t>prodavač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Jockey – </a:t>
            </a:r>
            <a:r>
              <a:rPr lang="en-US" dirty="0" err="1" smtClean="0">
                <a:solidFill>
                  <a:srgbClr val="FFFF00"/>
                </a:solidFill>
              </a:rPr>
              <a:t>jezdec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na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koni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Lifeguard – </a:t>
            </a:r>
            <a:r>
              <a:rPr lang="en-US" dirty="0" err="1" smtClean="0">
                <a:solidFill>
                  <a:srgbClr val="FFFF00"/>
                </a:solidFill>
              </a:rPr>
              <a:t>pobřežní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hlídka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Professional sportsman – prof. </a:t>
            </a:r>
            <a:r>
              <a:rPr lang="en-US" dirty="0" err="1" smtClean="0">
                <a:solidFill>
                  <a:srgbClr val="FFFF00"/>
                </a:solidFill>
              </a:rPr>
              <a:t>sportovec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Rock musician – </a:t>
            </a:r>
            <a:r>
              <a:rPr lang="en-US" dirty="0" err="1" smtClean="0">
                <a:solidFill>
                  <a:srgbClr val="FFFF00"/>
                </a:solidFill>
              </a:rPr>
              <a:t>ro</a:t>
            </a:r>
            <a:r>
              <a:rPr lang="cs-CZ" dirty="0" smtClean="0">
                <a:solidFill>
                  <a:srgbClr val="FFFF00"/>
                </a:solidFill>
              </a:rPr>
              <a:t>c</a:t>
            </a:r>
            <a:r>
              <a:rPr lang="en-US" dirty="0" err="1" smtClean="0">
                <a:solidFill>
                  <a:srgbClr val="FFFF00"/>
                </a:solidFill>
              </a:rPr>
              <a:t>kový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zpěvák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Tourist guide – </a:t>
            </a:r>
            <a:r>
              <a:rPr lang="en-US" dirty="0" err="1" smtClean="0">
                <a:solidFill>
                  <a:srgbClr val="FFFF00"/>
                </a:solidFill>
              </a:rPr>
              <a:t>turistický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průvodce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012160" y="4119833"/>
            <a:ext cx="30568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>
                <a:hlinkClick r:id="rId2"/>
              </a:rPr>
              <a:t>http://</a:t>
            </a:r>
            <a:r>
              <a:rPr lang="cs-CZ" sz="1200" dirty="0" smtClean="0">
                <a:hlinkClick r:id="rId2"/>
              </a:rPr>
              <a:t>www.databazeknih.cz/knihy/prodavacka</a:t>
            </a:r>
          </a:p>
          <a:p>
            <a:r>
              <a:rPr lang="cs-CZ" sz="1200" dirty="0" smtClean="0">
                <a:hlinkClick r:id="rId2"/>
              </a:rPr>
              <a:t>-hanka-102339</a:t>
            </a:r>
            <a:r>
              <a:rPr lang="cs-CZ" sz="1200" dirty="0" smtClean="0">
                <a:hlinkClick r:id="rId3"/>
              </a:rPr>
              <a:t> </a:t>
            </a:r>
            <a:endParaRPr lang="cs-CZ" sz="1200" dirty="0" smtClean="0"/>
          </a:p>
        </p:txBody>
      </p:sp>
      <p:pic>
        <p:nvPicPr>
          <p:cNvPr id="2054" name="Picture 6" descr="http://www.databazeknih.cz/images/78_/7835/big_prodavacka-hanka-102339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517" y="969498"/>
            <a:ext cx="994825" cy="2148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37215-178B-40AE-B728-3BD4F17F1F2E}" type="slidenum">
              <a:rPr lang="en-US" smtClean="0"/>
              <a:t>3</a:t>
            </a:fld>
            <a:endParaRPr lang="en-US"/>
          </a:p>
        </p:txBody>
      </p:sp>
      <p:pic>
        <p:nvPicPr>
          <p:cNvPr id="1026" name="Picture 2" descr="C:\Users\tonderova\AppData\Local\Microsoft\Windows\Temporary Internet Files\Content.IE5\X7HHT0YO\MC900433935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5136" y="3644936"/>
            <a:ext cx="1411458" cy="1411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tonderova\AppData\Local\Microsoft\Windows\Temporary Internet Files\Content.IE5\UP783Q4H\MC900278548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1924" y="627534"/>
            <a:ext cx="790279" cy="999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8021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 animBg="1"/>
      <p:bldP spid="6" grpId="0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1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023" y="492444"/>
            <a:ext cx="144943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500" b="1" dirty="0" smtClean="0"/>
              <a:t>56.4 </a:t>
            </a:r>
            <a:r>
              <a:rPr lang="cs-CZ" sz="2500" b="1" dirty="0" err="1" smtClean="0"/>
              <a:t>Jobs</a:t>
            </a:r>
            <a:endParaRPr lang="cs-CZ" sz="25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37215-178B-40AE-B728-3BD4F17F1F2E}" type="slidenum">
              <a:rPr lang="cs-CZ" smtClean="0"/>
              <a:t>4</a:t>
            </a:fld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3851920" y="600166"/>
            <a:ext cx="2255746" cy="36933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r>
              <a:rPr lang="cs-CZ" dirty="0" err="1" smtClean="0">
                <a:solidFill>
                  <a:srgbClr val="FFFF00"/>
                </a:solidFill>
              </a:rPr>
              <a:t>What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dirty="0" err="1" smtClean="0">
                <a:solidFill>
                  <a:srgbClr val="FFFF00"/>
                </a:solidFill>
              </a:rPr>
              <a:t>kind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dirty="0" err="1" smtClean="0">
                <a:solidFill>
                  <a:srgbClr val="FFFF00"/>
                </a:solidFill>
              </a:rPr>
              <a:t>of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dirty="0" err="1" smtClean="0">
                <a:solidFill>
                  <a:srgbClr val="FFFF00"/>
                </a:solidFill>
              </a:rPr>
              <a:t>job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dirty="0" err="1" smtClean="0">
                <a:solidFill>
                  <a:srgbClr val="FFFF00"/>
                </a:solidFill>
              </a:rPr>
              <a:t>is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dirty="0" err="1" smtClean="0">
                <a:solidFill>
                  <a:srgbClr val="FFFF00"/>
                </a:solidFill>
              </a:rPr>
              <a:t>it</a:t>
            </a:r>
            <a:r>
              <a:rPr lang="cs-CZ" dirty="0" smtClean="0">
                <a:solidFill>
                  <a:srgbClr val="FFFF00"/>
                </a:solidFill>
              </a:rPr>
              <a:t>?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823131" y="1275606"/>
            <a:ext cx="4982454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err="1" smtClean="0"/>
              <a:t>Performs</a:t>
            </a:r>
            <a:r>
              <a:rPr lang="cs-CZ" sz="1600" dirty="0" smtClean="0"/>
              <a:t> in a </a:t>
            </a:r>
            <a:r>
              <a:rPr lang="cs-CZ" sz="1600" dirty="0" err="1" smtClean="0"/>
              <a:t>theatre</a:t>
            </a:r>
            <a:r>
              <a:rPr lang="cs-CZ" sz="1600" dirty="0" smtClean="0"/>
              <a:t> – </a:t>
            </a:r>
            <a:r>
              <a:rPr lang="cs-CZ" sz="1600" dirty="0" err="1" smtClean="0"/>
              <a:t>actor</a:t>
            </a:r>
            <a:r>
              <a:rPr lang="cs-CZ" sz="1600" dirty="0" smtClean="0"/>
              <a:t>/</a:t>
            </a:r>
            <a:r>
              <a:rPr lang="cs-CZ" sz="1600" dirty="0" err="1" smtClean="0"/>
              <a:t>actress</a:t>
            </a:r>
            <a:endParaRPr lang="cs-CZ" sz="1600" dirty="0" smtClean="0"/>
          </a:p>
          <a:p>
            <a:r>
              <a:rPr lang="cs-CZ" sz="1600" dirty="0" err="1" smtClean="0"/>
              <a:t>Changes</a:t>
            </a:r>
            <a:r>
              <a:rPr lang="cs-CZ" sz="1600" dirty="0" smtClean="0"/>
              <a:t> </a:t>
            </a:r>
            <a:r>
              <a:rPr lang="cs-CZ" sz="1600" dirty="0" err="1" smtClean="0"/>
              <a:t>words</a:t>
            </a:r>
            <a:r>
              <a:rPr lang="cs-CZ" sz="1600" dirty="0" smtClean="0"/>
              <a:t> </a:t>
            </a:r>
            <a:r>
              <a:rPr lang="cs-CZ" sz="1600" dirty="0" err="1" smtClean="0"/>
              <a:t>from</a:t>
            </a:r>
            <a:r>
              <a:rPr lang="cs-CZ" sz="1600" dirty="0" smtClean="0"/>
              <a:t> </a:t>
            </a:r>
            <a:r>
              <a:rPr lang="cs-CZ" sz="1600" dirty="0" err="1" smtClean="0"/>
              <a:t>one</a:t>
            </a:r>
            <a:r>
              <a:rPr lang="cs-CZ" sz="1600" dirty="0" smtClean="0"/>
              <a:t> </a:t>
            </a:r>
            <a:r>
              <a:rPr lang="cs-CZ" sz="1600" dirty="0" err="1" smtClean="0"/>
              <a:t>language</a:t>
            </a:r>
            <a:r>
              <a:rPr lang="cs-CZ" sz="1600" dirty="0" smtClean="0"/>
              <a:t> to </a:t>
            </a:r>
            <a:r>
              <a:rPr lang="cs-CZ" sz="1600" dirty="0" err="1" smtClean="0"/>
              <a:t>another</a:t>
            </a:r>
            <a:r>
              <a:rPr lang="cs-CZ" sz="1600" dirty="0" smtClean="0"/>
              <a:t> – </a:t>
            </a:r>
            <a:r>
              <a:rPr lang="cs-CZ" sz="1600" dirty="0" err="1" smtClean="0"/>
              <a:t>translator</a:t>
            </a:r>
            <a:endParaRPr lang="cs-CZ" sz="1600" dirty="0" smtClean="0"/>
          </a:p>
          <a:p>
            <a:r>
              <a:rPr lang="cs-CZ" sz="1600" dirty="0" err="1" smtClean="0"/>
              <a:t>Looks</a:t>
            </a:r>
            <a:r>
              <a:rPr lang="cs-CZ" sz="1600" dirty="0" smtClean="0"/>
              <a:t> </a:t>
            </a:r>
            <a:r>
              <a:rPr lang="cs-CZ" sz="1600" dirty="0" err="1" smtClean="0"/>
              <a:t>after</a:t>
            </a:r>
            <a:r>
              <a:rPr lang="cs-CZ" sz="1600" dirty="0" smtClean="0"/>
              <a:t> </a:t>
            </a:r>
            <a:r>
              <a:rPr lang="cs-CZ" sz="1600" dirty="0" err="1" smtClean="0"/>
              <a:t>you</a:t>
            </a:r>
            <a:r>
              <a:rPr lang="cs-CZ" sz="1600" dirty="0" smtClean="0"/>
              <a:t> on a plane – </a:t>
            </a:r>
            <a:r>
              <a:rPr lang="cs-CZ" sz="1600" dirty="0" err="1" smtClean="0"/>
              <a:t>flight</a:t>
            </a:r>
            <a:r>
              <a:rPr lang="cs-CZ" sz="1600" dirty="0" smtClean="0"/>
              <a:t> </a:t>
            </a:r>
            <a:r>
              <a:rPr lang="cs-CZ" sz="1600" dirty="0" err="1" smtClean="0"/>
              <a:t>attendant</a:t>
            </a:r>
            <a:endParaRPr lang="cs-CZ" sz="1600" dirty="0" smtClean="0"/>
          </a:p>
          <a:p>
            <a:r>
              <a:rPr lang="cs-CZ" sz="1600" dirty="0" err="1" smtClean="0"/>
              <a:t>Catches</a:t>
            </a:r>
            <a:r>
              <a:rPr lang="cs-CZ" sz="1600" dirty="0" smtClean="0"/>
              <a:t> </a:t>
            </a:r>
            <a:r>
              <a:rPr lang="cs-CZ" sz="1600" dirty="0" err="1" smtClean="0"/>
              <a:t>criminals</a:t>
            </a:r>
            <a:r>
              <a:rPr lang="cs-CZ" sz="1600" dirty="0" smtClean="0"/>
              <a:t> – police </a:t>
            </a:r>
            <a:r>
              <a:rPr lang="cs-CZ" sz="1600" dirty="0" err="1" smtClean="0"/>
              <a:t>officer</a:t>
            </a:r>
            <a:endParaRPr lang="cs-CZ" sz="1600" dirty="0" smtClean="0"/>
          </a:p>
          <a:p>
            <a:r>
              <a:rPr lang="cs-CZ" sz="1600" dirty="0" err="1" smtClean="0"/>
              <a:t>Cuts</a:t>
            </a:r>
            <a:r>
              <a:rPr lang="cs-CZ" sz="1600" dirty="0" smtClean="0"/>
              <a:t> </a:t>
            </a:r>
            <a:r>
              <a:rPr lang="cs-CZ" sz="1600" dirty="0" err="1" smtClean="0"/>
              <a:t>your</a:t>
            </a:r>
            <a:r>
              <a:rPr lang="cs-CZ" sz="1600" dirty="0" smtClean="0"/>
              <a:t> </a:t>
            </a:r>
            <a:r>
              <a:rPr lang="cs-CZ" sz="1600" dirty="0" err="1" smtClean="0"/>
              <a:t>hair</a:t>
            </a:r>
            <a:r>
              <a:rPr lang="cs-CZ" sz="1600" dirty="0" smtClean="0"/>
              <a:t> – </a:t>
            </a:r>
            <a:r>
              <a:rPr lang="cs-CZ" sz="1600" dirty="0" err="1" smtClean="0"/>
              <a:t>hairdresser</a:t>
            </a:r>
            <a:endParaRPr lang="cs-CZ" sz="1600" dirty="0" smtClean="0"/>
          </a:p>
          <a:p>
            <a:r>
              <a:rPr lang="cs-CZ" sz="1600" dirty="0" err="1" smtClean="0"/>
              <a:t>Desings</a:t>
            </a:r>
            <a:r>
              <a:rPr lang="cs-CZ" sz="1600" dirty="0" smtClean="0"/>
              <a:t> </a:t>
            </a:r>
            <a:r>
              <a:rPr lang="cs-CZ" sz="1600" dirty="0" err="1" smtClean="0"/>
              <a:t>houses</a:t>
            </a:r>
            <a:r>
              <a:rPr lang="cs-CZ" sz="1600" dirty="0" smtClean="0"/>
              <a:t> and </a:t>
            </a:r>
            <a:r>
              <a:rPr lang="cs-CZ" sz="1600" dirty="0" err="1" smtClean="0"/>
              <a:t>buildings</a:t>
            </a:r>
            <a:r>
              <a:rPr lang="cs-CZ" sz="1600" dirty="0" smtClean="0"/>
              <a:t> – </a:t>
            </a:r>
            <a:r>
              <a:rPr lang="cs-CZ" sz="1600" dirty="0" err="1" smtClean="0"/>
              <a:t>architect</a:t>
            </a:r>
            <a:endParaRPr lang="cs-CZ" sz="1600" dirty="0" smtClean="0"/>
          </a:p>
          <a:p>
            <a:r>
              <a:rPr lang="cs-CZ" sz="1600" dirty="0" err="1" smtClean="0"/>
              <a:t>Does</a:t>
            </a:r>
            <a:r>
              <a:rPr lang="cs-CZ" sz="1600" dirty="0" smtClean="0"/>
              <a:t> </a:t>
            </a:r>
            <a:r>
              <a:rPr lang="cs-CZ" sz="1600" dirty="0" err="1" smtClean="0"/>
              <a:t>experiments</a:t>
            </a:r>
            <a:r>
              <a:rPr lang="cs-CZ" sz="1600" dirty="0" smtClean="0"/>
              <a:t> in a </a:t>
            </a:r>
            <a:r>
              <a:rPr lang="cs-CZ" sz="1600" dirty="0" err="1" smtClean="0"/>
              <a:t>lab</a:t>
            </a:r>
            <a:r>
              <a:rPr lang="cs-CZ" sz="1600" dirty="0" smtClean="0"/>
              <a:t> – </a:t>
            </a:r>
            <a:r>
              <a:rPr lang="cs-CZ" sz="1600" dirty="0" err="1" smtClean="0"/>
              <a:t>scientist</a:t>
            </a:r>
            <a:endParaRPr lang="cs-CZ" sz="1600" dirty="0" smtClean="0"/>
          </a:p>
          <a:p>
            <a:r>
              <a:rPr lang="cs-CZ" sz="1600" dirty="0" err="1" smtClean="0"/>
              <a:t>Helps</a:t>
            </a:r>
            <a:r>
              <a:rPr lang="cs-CZ" sz="1600" dirty="0" smtClean="0"/>
              <a:t> </a:t>
            </a:r>
            <a:r>
              <a:rPr lang="cs-CZ" sz="1600" dirty="0" err="1" smtClean="0"/>
              <a:t>you</a:t>
            </a:r>
            <a:r>
              <a:rPr lang="cs-CZ" sz="1600" dirty="0" smtClean="0"/>
              <a:t> in a </a:t>
            </a:r>
            <a:r>
              <a:rPr lang="cs-CZ" sz="1600" dirty="0" err="1" smtClean="0"/>
              <a:t>shop</a:t>
            </a:r>
            <a:r>
              <a:rPr lang="cs-CZ" sz="1600" dirty="0" smtClean="0"/>
              <a:t> – sales </a:t>
            </a:r>
            <a:r>
              <a:rPr lang="cs-CZ" sz="1600" dirty="0" err="1" smtClean="0"/>
              <a:t>assistant</a:t>
            </a:r>
            <a:endParaRPr lang="cs-CZ" sz="1600" dirty="0" smtClean="0"/>
          </a:p>
          <a:p>
            <a:r>
              <a:rPr lang="cs-CZ" sz="1600" dirty="0" err="1" smtClean="0"/>
              <a:t>Fights</a:t>
            </a:r>
            <a:r>
              <a:rPr lang="cs-CZ" sz="1600" dirty="0" smtClean="0"/>
              <a:t> </a:t>
            </a:r>
            <a:r>
              <a:rPr lang="cs-CZ" sz="1600" dirty="0" err="1" smtClean="0"/>
              <a:t>fire</a:t>
            </a:r>
            <a:r>
              <a:rPr lang="cs-CZ" sz="1600" dirty="0" smtClean="0"/>
              <a:t> – </a:t>
            </a:r>
            <a:r>
              <a:rPr lang="cs-CZ" sz="1600" dirty="0" err="1" smtClean="0"/>
              <a:t>firefighter</a:t>
            </a:r>
            <a:endParaRPr lang="cs-CZ" sz="1600" dirty="0" smtClean="0"/>
          </a:p>
          <a:p>
            <a:r>
              <a:rPr lang="cs-CZ" sz="1600" dirty="0" err="1" smtClean="0"/>
              <a:t>Treats</a:t>
            </a:r>
            <a:r>
              <a:rPr lang="cs-CZ" sz="1600" dirty="0" smtClean="0"/>
              <a:t> </a:t>
            </a:r>
            <a:r>
              <a:rPr lang="cs-CZ" sz="1600" dirty="0" err="1" smtClean="0"/>
              <a:t>you</a:t>
            </a:r>
            <a:r>
              <a:rPr lang="cs-CZ" sz="1600" dirty="0" smtClean="0"/>
              <a:t> </a:t>
            </a:r>
            <a:r>
              <a:rPr lang="cs-CZ" sz="1600" dirty="0" err="1" smtClean="0"/>
              <a:t>when</a:t>
            </a:r>
            <a:r>
              <a:rPr lang="cs-CZ" sz="1600" dirty="0" smtClean="0"/>
              <a:t> </a:t>
            </a:r>
            <a:r>
              <a:rPr lang="cs-CZ" sz="1600" dirty="0" err="1" smtClean="0"/>
              <a:t>you´re</a:t>
            </a:r>
            <a:r>
              <a:rPr lang="cs-CZ" sz="1600" dirty="0" smtClean="0"/>
              <a:t> </a:t>
            </a:r>
            <a:r>
              <a:rPr lang="cs-CZ" sz="1600" dirty="0" err="1" smtClean="0"/>
              <a:t>ill</a:t>
            </a:r>
            <a:r>
              <a:rPr lang="cs-CZ" sz="1600" dirty="0" smtClean="0"/>
              <a:t> – </a:t>
            </a:r>
            <a:r>
              <a:rPr lang="cs-CZ" sz="1600" dirty="0" err="1" smtClean="0"/>
              <a:t>doctor</a:t>
            </a:r>
            <a:endParaRPr lang="cs-CZ" sz="1600" dirty="0" smtClean="0"/>
          </a:p>
          <a:p>
            <a:r>
              <a:rPr lang="cs-CZ" sz="1600" dirty="0" err="1" smtClean="0"/>
              <a:t>Looks</a:t>
            </a:r>
            <a:r>
              <a:rPr lang="cs-CZ" sz="1600" dirty="0" smtClean="0"/>
              <a:t> </a:t>
            </a:r>
            <a:r>
              <a:rPr lang="cs-CZ" sz="1600" dirty="0" err="1" smtClean="0"/>
              <a:t>after</a:t>
            </a:r>
            <a:r>
              <a:rPr lang="cs-CZ" sz="1600" dirty="0" smtClean="0"/>
              <a:t> </a:t>
            </a:r>
            <a:r>
              <a:rPr lang="cs-CZ" sz="1600" dirty="0" err="1" smtClean="0"/>
              <a:t>your</a:t>
            </a:r>
            <a:r>
              <a:rPr lang="cs-CZ" sz="1600" dirty="0" smtClean="0"/>
              <a:t> </a:t>
            </a:r>
            <a:r>
              <a:rPr lang="cs-CZ" sz="1600" dirty="0" err="1" smtClean="0"/>
              <a:t>teeth</a:t>
            </a:r>
            <a:r>
              <a:rPr lang="cs-CZ" sz="1600" dirty="0" smtClean="0"/>
              <a:t> – </a:t>
            </a:r>
            <a:r>
              <a:rPr lang="cs-CZ" sz="1600" dirty="0" err="1" smtClean="0"/>
              <a:t>dentist</a:t>
            </a:r>
            <a:endParaRPr lang="cs-CZ" sz="1600" dirty="0" smtClean="0"/>
          </a:p>
          <a:p>
            <a:r>
              <a:rPr lang="cs-CZ" sz="1600" dirty="0" smtClean="0"/>
              <a:t>Works on a </a:t>
            </a:r>
            <a:r>
              <a:rPr lang="cs-CZ" sz="1600" dirty="0" err="1" smtClean="0"/>
              <a:t>farm</a:t>
            </a:r>
            <a:r>
              <a:rPr lang="cs-CZ" sz="1600" dirty="0" smtClean="0"/>
              <a:t> – </a:t>
            </a:r>
            <a:r>
              <a:rPr lang="cs-CZ" sz="1600" dirty="0" err="1" smtClean="0"/>
              <a:t>farmer</a:t>
            </a:r>
            <a:endParaRPr lang="cs-CZ" sz="1600" dirty="0" smtClean="0"/>
          </a:p>
          <a:p>
            <a:r>
              <a:rPr lang="cs-CZ" sz="1600" dirty="0" err="1" smtClean="0"/>
              <a:t>Writes</a:t>
            </a:r>
            <a:r>
              <a:rPr lang="cs-CZ" sz="1600" dirty="0" smtClean="0"/>
              <a:t> a </a:t>
            </a:r>
            <a:r>
              <a:rPr lang="cs-CZ" sz="1600" dirty="0" err="1" smtClean="0"/>
              <a:t>newspaper</a:t>
            </a:r>
            <a:r>
              <a:rPr lang="cs-CZ" sz="1600" dirty="0" smtClean="0"/>
              <a:t> </a:t>
            </a:r>
            <a:r>
              <a:rPr lang="cs-CZ" sz="1600" dirty="0" err="1" smtClean="0"/>
              <a:t>or</a:t>
            </a:r>
            <a:r>
              <a:rPr lang="cs-CZ" sz="1600" dirty="0" smtClean="0"/>
              <a:t> </a:t>
            </a:r>
            <a:r>
              <a:rPr lang="cs-CZ" sz="1600" dirty="0" err="1" smtClean="0"/>
              <a:t>magazines</a:t>
            </a:r>
            <a:r>
              <a:rPr lang="cs-CZ" sz="1600" dirty="0" smtClean="0"/>
              <a:t> – </a:t>
            </a:r>
            <a:r>
              <a:rPr lang="cs-CZ" sz="1600" dirty="0" err="1" smtClean="0"/>
              <a:t>journalist</a:t>
            </a:r>
            <a:endParaRPr lang="cs-CZ" sz="1600" dirty="0" smtClean="0"/>
          </a:p>
          <a:p>
            <a:r>
              <a:rPr lang="cs-CZ" sz="1600" dirty="0" smtClean="0"/>
              <a:t>……..</a:t>
            </a:r>
            <a:endParaRPr lang="cs-CZ" sz="1600" dirty="0"/>
          </a:p>
        </p:txBody>
      </p:sp>
      <p:pic>
        <p:nvPicPr>
          <p:cNvPr id="1026" name="Picture 2" descr="C:\Users\tonderova\AppData\Local\Microsoft\Windows\Temporary Internet Files\Content.IE5\U7Y627PS\MP900439299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1059582"/>
            <a:ext cx="2624336" cy="1757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343" y="3062174"/>
            <a:ext cx="2880767" cy="1920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7824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animBg="1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1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023" y="492444"/>
            <a:ext cx="210410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500" b="1" dirty="0" smtClean="0"/>
              <a:t>56.5 </a:t>
            </a:r>
            <a:r>
              <a:rPr lang="cs-CZ" sz="2500" b="1" dirty="0" err="1" smtClean="0"/>
              <a:t>Exercises</a:t>
            </a:r>
            <a:endParaRPr lang="cs-CZ" sz="25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37215-178B-40AE-B728-3BD4F17F1F2E}" type="slidenum">
              <a:rPr lang="cs-CZ" smtClean="0"/>
              <a:t>5</a:t>
            </a:fld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395536" y="1035481"/>
            <a:ext cx="447430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Complete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right</a:t>
            </a:r>
            <a:r>
              <a:rPr lang="cs-CZ" dirty="0" smtClean="0"/>
              <a:t> verb:</a:t>
            </a:r>
          </a:p>
          <a:p>
            <a:r>
              <a:rPr lang="cs-CZ" b="1" dirty="0" err="1"/>
              <a:t>w</a:t>
            </a:r>
            <a:r>
              <a:rPr lang="cs-CZ" b="1" dirty="0" err="1" smtClean="0"/>
              <a:t>ant</a:t>
            </a:r>
            <a:r>
              <a:rPr lang="cs-CZ" b="1" dirty="0" smtClean="0"/>
              <a:t>, hope, </a:t>
            </a:r>
            <a:r>
              <a:rPr lang="cs-CZ" b="1" dirty="0" err="1" smtClean="0"/>
              <a:t>plan</a:t>
            </a:r>
            <a:r>
              <a:rPr lang="cs-CZ" b="1" dirty="0" smtClean="0"/>
              <a:t>, </a:t>
            </a:r>
            <a:r>
              <a:rPr lang="cs-CZ" b="1" dirty="0" err="1" smtClean="0"/>
              <a:t>would</a:t>
            </a:r>
            <a:r>
              <a:rPr lang="cs-CZ" b="1" dirty="0" smtClean="0"/>
              <a:t> </a:t>
            </a:r>
            <a:r>
              <a:rPr lang="cs-CZ" b="1" dirty="0" err="1" smtClean="0"/>
              <a:t>like</a:t>
            </a:r>
            <a:r>
              <a:rPr lang="cs-CZ" b="1" dirty="0" smtClean="0"/>
              <a:t>, love, </a:t>
            </a:r>
            <a:r>
              <a:rPr lang="cs-CZ" b="1" dirty="0" err="1" smtClean="0"/>
              <a:t>hate</a:t>
            </a:r>
            <a:r>
              <a:rPr lang="cs-CZ" b="1" dirty="0" smtClean="0"/>
              <a:t>, </a:t>
            </a:r>
            <a:r>
              <a:rPr lang="cs-CZ" b="1" dirty="0" err="1" smtClean="0"/>
              <a:t>like</a:t>
            </a:r>
            <a:endParaRPr lang="cs-CZ" b="1" dirty="0" smtClean="0"/>
          </a:p>
          <a:p>
            <a:endParaRPr lang="cs-CZ" b="1" dirty="0" smtClean="0"/>
          </a:p>
          <a:p>
            <a:pPr marL="342900" indent="-342900">
              <a:buAutoNum type="arabicPeriod"/>
            </a:pPr>
            <a:r>
              <a:rPr lang="cs-CZ" dirty="0" smtClean="0"/>
              <a:t>I___________ to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famous</a:t>
            </a:r>
            <a:r>
              <a:rPr lang="cs-CZ" dirty="0" smtClean="0"/>
              <a:t>.</a:t>
            </a:r>
          </a:p>
          <a:p>
            <a:pPr marL="342900" indent="-342900">
              <a:buAutoNum type="arabicPeriod"/>
            </a:pPr>
            <a:r>
              <a:rPr lang="cs-CZ" dirty="0" smtClean="0"/>
              <a:t>He _________ to go </a:t>
            </a:r>
            <a:r>
              <a:rPr lang="cs-CZ" dirty="0" err="1" smtClean="0"/>
              <a:t>out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his </a:t>
            </a:r>
            <a:r>
              <a:rPr lang="cs-CZ" dirty="0" err="1" smtClean="0"/>
              <a:t>friends</a:t>
            </a:r>
            <a:r>
              <a:rPr lang="cs-CZ" dirty="0" smtClean="0"/>
              <a:t>.</a:t>
            </a:r>
          </a:p>
          <a:p>
            <a:pPr marL="342900" indent="-342900">
              <a:buAutoNum type="arabicPeriod"/>
            </a:pPr>
            <a:r>
              <a:rPr lang="cs-CZ" dirty="0" err="1" smtClean="0"/>
              <a:t>We</a:t>
            </a:r>
            <a:r>
              <a:rPr lang="cs-CZ" dirty="0" smtClean="0"/>
              <a:t> _________ to go to university.</a:t>
            </a:r>
          </a:p>
          <a:p>
            <a:pPr marL="342900" indent="-342900">
              <a:buAutoNum type="arabicPeriod"/>
            </a:pPr>
            <a:r>
              <a:rPr lang="cs-CZ" dirty="0" err="1" smtClean="0"/>
              <a:t>You</a:t>
            </a:r>
            <a:r>
              <a:rPr lang="cs-CZ" dirty="0" smtClean="0"/>
              <a:t> _________ dancing.</a:t>
            </a:r>
          </a:p>
          <a:p>
            <a:pPr marL="342900" indent="-342900">
              <a:buAutoNum type="arabicPeriod"/>
            </a:pPr>
            <a:r>
              <a:rPr lang="cs-CZ" dirty="0" smtClean="0"/>
              <a:t>I ___________ </a:t>
            </a:r>
            <a:r>
              <a:rPr lang="cs-CZ" dirty="0" err="1" smtClean="0"/>
              <a:t>you</a:t>
            </a:r>
            <a:r>
              <a:rPr lang="cs-CZ" dirty="0" smtClean="0"/>
              <a:t>.</a:t>
            </a:r>
          </a:p>
          <a:p>
            <a:pPr marL="342900" indent="-342900">
              <a:buAutoNum type="arabicPeriod"/>
            </a:pPr>
            <a:r>
              <a:rPr lang="cs-CZ" dirty="0" err="1" smtClean="0"/>
              <a:t>They</a:t>
            </a:r>
            <a:r>
              <a:rPr lang="cs-CZ" dirty="0" smtClean="0"/>
              <a:t> _________ </a:t>
            </a:r>
            <a:r>
              <a:rPr lang="cs-CZ" dirty="0" err="1" smtClean="0"/>
              <a:t>speaking</a:t>
            </a:r>
            <a:r>
              <a:rPr lang="cs-CZ" dirty="0" smtClean="0"/>
              <a:t> </a:t>
            </a:r>
            <a:r>
              <a:rPr lang="cs-CZ" dirty="0" err="1"/>
              <a:t>E</a:t>
            </a:r>
            <a:r>
              <a:rPr lang="cs-CZ" dirty="0" err="1" smtClean="0"/>
              <a:t>nglish</a:t>
            </a:r>
            <a:r>
              <a:rPr lang="cs-CZ" dirty="0" smtClean="0"/>
              <a:t>.</a:t>
            </a:r>
          </a:p>
          <a:p>
            <a:pPr marL="342900" indent="-342900">
              <a:buAutoNum type="arabicPeriod"/>
            </a:pPr>
            <a:r>
              <a:rPr lang="cs-CZ" dirty="0" err="1" smtClean="0"/>
              <a:t>She</a:t>
            </a:r>
            <a:r>
              <a:rPr lang="cs-CZ" dirty="0" smtClean="0"/>
              <a:t> __________ </a:t>
            </a:r>
            <a:r>
              <a:rPr lang="cs-CZ" dirty="0" err="1" smtClean="0"/>
              <a:t>you</a:t>
            </a:r>
            <a:r>
              <a:rPr lang="cs-CZ" dirty="0" smtClean="0"/>
              <a:t> to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home</a:t>
            </a:r>
            <a:r>
              <a:rPr lang="cs-CZ" dirty="0"/>
              <a:t>.</a:t>
            </a:r>
          </a:p>
        </p:txBody>
      </p:sp>
      <p:pic>
        <p:nvPicPr>
          <p:cNvPr id="4098" name="Picture 2" descr="C:\Users\tonderova\AppData\Local\Microsoft\Windows\Temporary Internet Files\Content.IE5\J22BZ51L\MP900185147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730971"/>
            <a:ext cx="2865512" cy="1934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tonderova\AppData\Local\Microsoft\Windows\Temporary Internet Files\Content.IE5\U7Y627PS\MP900402629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830230"/>
            <a:ext cx="1707699" cy="2135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7786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1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023" y="492444"/>
            <a:ext cx="4370748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500" b="1" dirty="0" smtClean="0"/>
              <a:t>56.6 </a:t>
            </a:r>
            <a:r>
              <a:rPr lang="cs-CZ" sz="2500" b="1" dirty="0" err="1" smtClean="0"/>
              <a:t>Something</a:t>
            </a:r>
            <a:r>
              <a:rPr lang="cs-CZ" sz="2500" b="1" dirty="0" smtClean="0"/>
              <a:t> more </a:t>
            </a:r>
            <a:r>
              <a:rPr lang="cs-CZ" sz="2500" b="1" dirty="0" err="1" smtClean="0"/>
              <a:t>difficult</a:t>
            </a:r>
            <a:endParaRPr lang="cs-CZ" sz="25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37215-178B-40AE-B728-3BD4F17F1F2E}" type="slidenum">
              <a:rPr lang="cs-CZ" smtClean="0"/>
              <a:t>6</a:t>
            </a:fld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6372200" y="600166"/>
            <a:ext cx="2339102" cy="36933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r>
              <a:rPr lang="cs-CZ" dirty="0" err="1" smtClean="0">
                <a:solidFill>
                  <a:srgbClr val="FFFF00"/>
                </a:solidFill>
              </a:rPr>
              <a:t>What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dirty="0" err="1" smtClean="0">
                <a:solidFill>
                  <a:srgbClr val="FFFF00"/>
                </a:solidFill>
              </a:rPr>
              <a:t>is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dirty="0" err="1" smtClean="0">
                <a:solidFill>
                  <a:srgbClr val="FFFF00"/>
                </a:solidFill>
              </a:rPr>
              <a:t>your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dirty="0" err="1" smtClean="0">
                <a:solidFill>
                  <a:srgbClr val="FFFF00"/>
                </a:solidFill>
              </a:rPr>
              <a:t>ideal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dirty="0" err="1" smtClean="0">
                <a:solidFill>
                  <a:srgbClr val="FFFF00"/>
                </a:solidFill>
              </a:rPr>
              <a:t>job</a:t>
            </a:r>
            <a:r>
              <a:rPr lang="cs-CZ" dirty="0" smtClean="0">
                <a:solidFill>
                  <a:srgbClr val="FFFF00"/>
                </a:solidFill>
              </a:rPr>
              <a:t>?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95536" y="1203598"/>
            <a:ext cx="7795980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Try to find out what would be your ideal job? – Ask yourself and your friend:</a:t>
            </a:r>
          </a:p>
          <a:p>
            <a:pPr marL="342900" indent="-342900">
              <a:buAutoNum type="arabicPeriod"/>
            </a:pPr>
            <a:r>
              <a:rPr lang="en-US" dirty="0" smtClean="0"/>
              <a:t>Do you want to earn a lot of money?</a:t>
            </a:r>
          </a:p>
          <a:p>
            <a:pPr marL="342900" indent="-342900">
              <a:buAutoNum type="arabicPeriod"/>
            </a:pPr>
            <a:r>
              <a:rPr lang="en-US" dirty="0" smtClean="0"/>
              <a:t>Do you like working late?</a:t>
            </a:r>
          </a:p>
          <a:p>
            <a:pPr marL="342900" indent="-342900">
              <a:buAutoNum type="arabicPeriod"/>
            </a:pPr>
            <a:r>
              <a:rPr lang="en-US" dirty="0" smtClean="0"/>
              <a:t>Do you enjoy being the </a:t>
            </a:r>
            <a:r>
              <a:rPr lang="en-US" dirty="0" err="1" smtClean="0"/>
              <a:t>centre</a:t>
            </a:r>
            <a:r>
              <a:rPr lang="en-US" dirty="0" smtClean="0"/>
              <a:t> of attention?</a:t>
            </a:r>
          </a:p>
          <a:p>
            <a:pPr marL="342900" indent="-342900">
              <a:buAutoNum type="arabicPeriod"/>
            </a:pPr>
            <a:r>
              <a:rPr lang="en-US" dirty="0" smtClean="0"/>
              <a:t>Do you hate wearing smart clothes?</a:t>
            </a:r>
          </a:p>
          <a:p>
            <a:pPr marL="342900" indent="-342900">
              <a:buAutoNum type="arabicPeriod"/>
            </a:pPr>
            <a:r>
              <a:rPr lang="en-US" dirty="0" smtClean="0"/>
              <a:t>Is it true for you? – „I love being out?“</a:t>
            </a:r>
          </a:p>
          <a:p>
            <a:pPr marL="342900" indent="-342900">
              <a:buAutoNum type="arabicPeriod"/>
            </a:pPr>
            <a:r>
              <a:rPr lang="en-US" dirty="0" smtClean="0"/>
              <a:t>Do you plan to go to college?</a:t>
            </a:r>
          </a:p>
          <a:p>
            <a:pPr marL="342900" indent="-342900">
              <a:buAutoNum type="arabicPeriod"/>
            </a:pPr>
            <a:r>
              <a:rPr lang="en-US" dirty="0" smtClean="0"/>
              <a:t>Do you like solving problems?</a:t>
            </a:r>
          </a:p>
          <a:p>
            <a:pPr marL="342900" indent="-342900">
              <a:buAutoNum type="arabicPeriod"/>
            </a:pPr>
            <a:r>
              <a:rPr lang="en-US" dirty="0" smtClean="0"/>
              <a:t>Do you like doing experiments?</a:t>
            </a:r>
          </a:p>
          <a:p>
            <a:pPr marL="342900" indent="-342900">
              <a:buAutoNum type="arabicPeriod"/>
            </a:pPr>
            <a:r>
              <a:rPr lang="en-US" dirty="0" smtClean="0"/>
              <a:t>Do you prefer working outside or inside?</a:t>
            </a:r>
          </a:p>
          <a:p>
            <a:pPr marL="342900" indent="-342900">
              <a:buAutoNum type="arabicPeriod"/>
            </a:pPr>
            <a:r>
              <a:rPr lang="en-US" dirty="0" smtClean="0"/>
              <a:t>Would you like to be a part of a team?</a:t>
            </a:r>
            <a:endParaRPr lang="en-US" dirty="0"/>
          </a:p>
        </p:txBody>
      </p:sp>
      <p:pic>
        <p:nvPicPr>
          <p:cNvPr id="3074" name="Picture 2" descr="C:\Users\tonderova\AppData\Local\Microsoft\Windows\Temporary Internet Files\Content.IE5\WFUCFVYD\MP90025547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660806"/>
            <a:ext cx="1415381" cy="21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tonderova\AppData\Local\Microsoft\Windows\Temporary Internet Files\Content.IE5\OA6JNXSZ\MP900386203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6253" y="3047646"/>
            <a:ext cx="2152836" cy="1435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4164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1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023" y="492444"/>
            <a:ext cx="308129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500" b="1" dirty="0" smtClean="0"/>
              <a:t>56.7 </a:t>
            </a:r>
            <a:r>
              <a:rPr lang="cs-CZ" sz="2500" b="1" dirty="0" err="1" smtClean="0"/>
              <a:t>Something</a:t>
            </a:r>
            <a:r>
              <a:rPr lang="cs-CZ" sz="2500" b="1" dirty="0" smtClean="0"/>
              <a:t> extra</a:t>
            </a:r>
            <a:endParaRPr lang="cs-CZ" sz="25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37215-178B-40AE-B728-3BD4F17F1F2E}" type="slidenum">
              <a:rPr lang="cs-CZ" smtClean="0"/>
              <a:t>7</a:t>
            </a:fld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3520794" y="4402721"/>
            <a:ext cx="56232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>
                <a:hlinkClick r:id="rId2"/>
              </a:rPr>
              <a:t>http://</a:t>
            </a:r>
            <a:r>
              <a:rPr lang="cs-CZ" sz="1400" dirty="0" smtClean="0">
                <a:hlinkClick r:id="rId2"/>
              </a:rPr>
              <a:t>www.youtube.com/watch?v=sYHjfyMl54k</a:t>
            </a:r>
            <a:endParaRPr lang="cs-CZ" sz="1400" dirty="0" smtClean="0"/>
          </a:p>
          <a:p>
            <a:r>
              <a:rPr lang="en-US" sz="1400" dirty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www.lyricsondemand.com/onehitwonders/illbethereforyoulyrics.html</a:t>
            </a:r>
            <a:endParaRPr lang="cs-CZ" sz="1400" dirty="0"/>
          </a:p>
        </p:txBody>
      </p:sp>
      <p:pic>
        <p:nvPicPr>
          <p:cNvPr id="2050" name="Picture 2" descr="Miniatur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188" y="-2209800"/>
            <a:ext cx="1762125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Miniatur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5588" y="-2057400"/>
            <a:ext cx="1762125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6" descr="data:image/jpeg;base64,/9j/4AAQSkZJRgABAQAAAQABAAD/2wCEAAkGBhQSEBUUExQUFRUWFR4XFxcYGBUXGRUZHRUWFxwbGRgYHSYfFxkjGhgYHy8gIycpLCwsFx4xNTAqNSYrLCkBCQoKDgwOGg8PGiwkHyEsKiwsLCwsLCwtLC8sLCwsLCwsLCwsLCwsLCwsKSwsLCwsLCwsLCwpLCwsLCwsLCwsLP/AABEIAOEA4AMBIgACEQEDEQH/xAAcAAABBQEBAQAAAAAAAAAAAAAGAAQFBwgDAgH/xABREAABAwIDBAYDDAQJDAMAAAABAgMRAAQFEiEGMUFREyJhcYGRBzKxFyNCUlRzobPB0dLwFCVy4TM1YmN0gpKT8RUkNENEU2SDoqOywgi0w//EABkBAAIDAQAAAAAAAAAAAAAAAAACAQMEBf/EACoRAAICAgICAQMCBwAAAAAAAAABAhEDIRIxBEEiE1FhMtEFI3GBkcHw/9oADAMBAAIRAxEAPwC8aVKs0bUeknEm7+7bRdupQi5dQhIDcJSl1aQBKeAAFAGl6VZV91HFPlrvk3+Gl7qOKfLXfJv8NAGqqVZV91HFPlrvk3+Gl7qOKfLXfJv8NAGqqVZV91HFPlrvk3+Gl7qOKfLXfJv8NAGqqVZV91HFPlrvk3+Gl7qOKfLXfJv8NAGqqVZV91HFPlrvk3+Gl7qOKfLXfJv8NAGqqVZV91HFPlrvk3+Gl7qOKfLXfJv8NAGqqVZV91HFPlrvk3+Gl7qOKfLXfJv8NAGqqVZV91HFPlrvk3+Gl7qOKfLXfJv8NAGqqVZV91HFPlrvk3+Gl7qOKfLXfJv8NAGqqVZV91HFPlrvk3+Gl7qOKfLXfJv8NAGqqVZV91HFPlrvk3+Gl7qOKfLXfJv8NAGqqVZV91HFPlrvk3+Gl7qWKfLXfJv8NAGqqVZ29HvpCxB/FLVp26cW2tyFJIRChkUeCQd4FaJoAVZD2x/jK9/pj/16615WQ9sf4yvf6Y/9eugCIqVwLZS7vSRa27joBgqAAQDpoXFEJBggxMxUVV4YtaYlY4TYWWHsPB11sruHG0yptRAWpGfchRUsiZB6kJ7IJKx2s2BusNS0q5DY6acoQvMQUgEhQgc94kdu6h2ijH9jsTQgvXiVgJSTmfuWSqN8JSt0rUSfgpEkxQvQAq+BVWds5g+F22CN32IsreU9cKDYQVBSgkqQEaKSMnva1GefHQUR3r1mjDnX77CbKzDjZFqyAgXTqspiSlsKa+D1t41JjSQgo+lXxO7WvoNBJ8zV9o72qw9u3wLC0lCOneW5cFQAzZFToVRMQtrTjl7KBJoAVKjr0UbEtX7z67gLUxbICloRnzOKVmypGTrHRCjCdSco40X49ssF2a2bHZ9TZWmEvPLt0uN6yFCXFLzdmYds0AUtSp1imGOWzy2X05HERmSSk5ZSFDVJI3EHfxr3geGm5umGBPvzyG5AkgKWAT4CT4UAMqdYXhjlw+2w0MzjqwhI13niYBhIEkngATRd6TfRorC3ErbUty2cgJWoDMhcaoWUgDWJBgcRwk8Ni2Db2V9iMDM03+i25MSHnsqVKTPwkNqnuWe2gATumMji0ZkLyLUnOg5kLyqKcyFfCSYkHiCK5V8kDSnWG4ebh9phOinnEtgxMZ1BMxpMTPhQA06Qcx516Bq6NtvSY3ZYg5bt2Vq+GW0N9ItIC82TUZgDKQkpEQIIVvoYuriyxZm6U3Ziyu2GFXILJlp5DfWWlaAkBKoVoqJmJOkEIK+pV7aZUowlKlGJhIKjA3mBw7ad4Jgrt2+hhhGdxZ0G4AbypR4JA1JoJGE0s45ireRstaYMAV2z2J34AORDTht2SdQZykE9pzK3GEzVeY5tTcv3Nw45DTj4CXm0oyCEoyBOVcqT1e2daAH/AKLf45s/nT9WutVVlX0W/wAc2fzp+rXWqqkgVZE2xH6yvf6Y/wDXrrXdZG2vH6yvf6Y/9euoYEXZpWXWw2YcLiQg7oVnGU+Bg1Z3pZ9IV8jEn7Zm4Uyy0EJAbhKiVNIWolfrTKyNCIgcZJCth8L/AEjE7Rrgp9JV2pQekUPFKCPGvu3d4XcUvVmD/nLiQR8VCujH0IFBJBPrUtRWtSlrO9SiVKOkaqOp0rpfPpVqlGSBqOZ/PGvGWpLZi2Dl/aIUJSu6ZSocwXkA/RS1uyxTcYuC6del6/Pa/t2XC/6QLPCha2L9sp5y0YaJWlLZLbqm5VlCyClRCpkH4cUMbSt4PiT6nxilww84QSLhpbiED4ieqnKAeGcga0I7fXpexS8WRH+cLRvnRs9ENe5APjUBFNZWOsStm2bhSWnU3DaFDK5kUhLsAE9RWuWZT2xI0NfcWvf0q4UspbaLhSmAYQnRKJJO4cSaaxSik4rly99f9/gm3VBd6WlxiimRl6O2YZt2oAHvYZQ5w09ZxW7hFDRxCbcM9GjRebpAOsd+h01OsTO6BTUJivsU6dFcoKVX6dl5+i3DbtOzyzZKaFw++tTalgANgLS0oq0OcgNrUJB3jeBFDe1WFNNpX/lTG3rpzja2xnrRoCkkttjdvQnxquW8SeS0WkvOhozLYcWEGd8oBymeOmtNUojdpRY53wm76B5tzIleQyUK9VWhEbjzndwo09DzCXsdbXlCAkPPJQPVTKVJCRpuT0mm71RQLFKO8d2m8Qd3MEjxosCwML9La0XVyLkKu7G4ecJZchakIUs5ejzGAAmOpOXTSN9PPSTjWGnCrS1w1ScgfLxQCoqb6jgPSZyVBWZzQK4DTQVWYTSy0WA8scZcaZeZQEZHwAvMmVCJ9UzoYPGaMvQZhSXcWC1Kj9HaU6lPxyfeuW5IcnnOXtoBy05w/EXWF9Iw4tpcFOZCikwd4nkfsqEqJbbVMsHaZ3Z03C3gu+fW44pa0M9VsqKlKUczqUnKSfgq4CNJkfxfbtJYXbWFq3YsODK6UnpH30ajK46ROUzqNTqRMTIqERX3LUkHfCsUdtnUusqyrTIBiQQRBBB0I+0A8K94TiL7Nwh23WpD+fqqTElSjEREEKJiCI1prlr4UUtK7AuEYjiFsZxbGBbCAf0dkMO3KpnSENwjX4XWBg99B3pN9IAxV5ooaLbTAUEFZBcXnySVgaJ9QQATvJnWAIZNSeJ1J4nvPGllpgCT0XD9c2fzp+rXWqqyx6MU/rmy+dP1a61PQiBVkja4frG9/pj/ANeutb1kra1P6xvf6Y/9e5QyURLTqkqCklSVDUKSSlQPMEaivITFdQilkpSTnX1CiCCCQQZBBIIIMggjcQeNfSmlFAHxRJJJJJJkkkkknUkk6kk8a+EV6ymua3oMJGZXn7N9AH2KUU3UtYMGQeR0rr0x3GKmiAuwPZBp216dxTqRkUucyENmFXSejCi2opUAwlZOujm4QCXi9gWocKVPryPLZhC2VxlbQsOrJSkJQmYWiZGZMK+MDTz/ADu+4eQr6kDhppBjSRyPZ2UAFu1Ww36Kwpxpa3cjgQvRKskodcJUECUAINuNY1Uo7imJBfo/YBRmN4kKWEqkNgtlT1s2hKpbAzLTcBcA9QtrT1ykkAaRG7QdnbE+weQr6J7eHE8Jjykxyk86LAL1bEIDract0rMwHCgdCHCr9JaYOWRlCQlwuaymE/whEqS5V6OEgMkLcWVBQdCCgpQtDLxUkLShWUdM0UagkBUQTQQZ7d0DU7oIjsEEiN0E19SjSOHLh5UWFByn0ahTCVJU8VuQECU5WybPpvfve5/hQW/g6LQd/VLTarYpm1ty6264v3xATJQpKkLBI9RIiI9fMQSMsSZoTSiBA0EzHCdNe/QeVJDYG4RO+NJosmjxlpZa65aUVAHPLSyV1y0stAHLLX3JXTLX3LQByy18iu2WlkqQCL0aD9b2Xzx+qcrUVZg9Gw/W9l88fqnK0/UohirKG1LBOIXh0/0x/wD+w5Wr6y/tJZq/Trs/8W+d/wDxDlDBA8GDXhTB5Gn62lCvCVRMjcKUYY9EeVfCQDBOvLjXm8Kl6Aac+J/dUnZ7KPpaUpxBCCnQHek7wY3jwpHJLtjqEpdIYDs1Mad9Gno+wNHRdIR1lHeRwBI40FWb4aeQHE7lCTPDu41aWCsFNu30XwUwNQJgcyDWfyZaUfuafFhtyfodY3sUy+jrpAO8KToRQDj2xIYbKkKJA3zVlOXriWutClkhIG7fzj7qDtr79ZtlpyxJHPTUEyDyFUY5yUkk9GjJji4ttbK7NdGhUpY7OLWJII7ONPTs3A36mYndpG/jW154XVnPWGdXRChNe0or27bKQopUII8j2g8RUjg+CLuswQQgJMEnn2RvqXJJWyIwcnSIl1URpxj8+dfEGec8RRijYBI1cWpcbgNBzkneaisbwxDKZSnjB+/vqpeRBvii+XizjHkyGSadsWKlCQDFd8LwrpnkpG4gKPdAP2xRZimEkIKECEgQY4niPsqMudQIxYXMCrdrMSBvFelWh5bvzPdUxY7KvAqVlygEHfxggjXvr7jDJR1UxJ4mTMgk6Du3d9SsycqRMsHGNsHS5qQlJUR9015cusoEoM8ezhT1tAjqDOs6QBmjUzujfO/XuqLvrN0EylY/tQdOJ41epK6M7i6s9DE0zqkju1p2NdQZqCDZJjjXaweyrHfB9lO0ImS9fNa6qQRXmDS2NQRejhP62s/nv/ycrTdZn9G6v1tZz/vT9WutMU0RZCrMG09zF9d6K/0t/wCvcrT9Zi2qRN9dn/invrl1LIToiDfJ4g+Vd7ZtBnMTqRHcNTTR1rUE05U4AERqoj+yJJJP0DviqsjpUW49snsDw1r9JazRlzSZ4QkqH0gCjvF0ISiTuI0/PAdpoQ2KwlL61KXqlsz3qg+wH6aNcWt0jo9CUg5SIJ6qt/gIG+sMqZ0YWqKZ21sAlYKYggxqDI0Unce1Q8KOdg73NZIKTJAynnodah/SRZJ6ZlKABKVaDjBBnv1V50N7IbTmyfUlclpSoUBvSd2Yc+0cqtcHkxqu0Vc1iyNvpltX7SsqFaHrgyFTPYAJk+NBG2t8XLhthI/lK7IUI7tx+mpDaHbu3QjMyrpHDuAB0PaY07t9CuxDpfvXVPHMSypXcQpG7loTVUcbSc60i6WaNqCe2WBs5hQWyCSdeRInhwpze7PISIj6Sa64RbONMhCcpUCQSSdBmJkDiSDT3EEKWUpzZTHESCe6s9aLfZXO2OFdGUzwJHgRm+z6acbAParRzObz3+ynm2lsAlalHcGhMcffk6gbh1fCoTZp0NvJncrq8OO49utbH8sZiXwylnXpQGtY5ACDJ793nQlieGZ1KSRAVoZB3kxxA40TXDQ6MhB1HW3kyQQYHEmOFMrt0uNerCk9Y7+f7qxv7nRS1TGOz2DdCSFRKCEnw10PEcRUwtYCEJzBKnFxmPAD1iO2NByKgeFR+F44m4ceITlCXAg/ylBtOY+Zjwp4zaJVcpWoAhprqg/GWdfoQKeX6tlENj3FbhpsBAIEDQbgB2k6DzoJ2kw7pEdKOsmcpGh3dYKBH50o6bWnpVoXBkA85GUfcKhdp46IpEar0H9WPtobr5IZxtcWdNmMEZQ2hxKZUpAJJ13gGnmLIbglQSkbutAHmaZbMXriW0IKUlIhOm8DrQTJ3QnhzFObjBC4tasxCpHW3wASSOsDod2kbqjsmLrZW+0mDFCi4hsKQZkp3ieJ5jt7aHbTBi7PR8Ocx3Tw4b+dW5jGHJCCgAAEEGNPGh+xQm3tVlZSEgFJnUlWhBA57u0nuq+HkNLj7KZ+LGU79ESrAyQDn3gHURvE02ewlwcj3U/2ZxTpWCHFALa0VJAlJ9U67vi+HbUnlHMV0OKOZYx9HqSMXswR/rj9U5WmKoXZVoDE7M8emj/tOH7KvqpWhZCrNG16kovboEgqNy6QOOryyO6tL1kra9oHEL2R/tj/AB/n3OH7qlijLplKMnSFbt0DUeI3U4eZjKQdQZjsn7ydKbYe2ta0ttgqUswBx+7TfPIHhVgv7Bt9DlVmK4EqTA1HxdJSJ8+NZs2RQ7NPj4pTdoa7A422290LmhehxJ1jMRqg8uqkR3HsmwcVtQpsy5CY16328KpHHLZdutIV/UWN8gyJ5KHZoaN3Npw9hq1qCek6MiOaojSs81pSXs3Y7Tp9ogcZxtL9zKP4NpIZzfGJcbkjs7eMmgNxcuE/yvtqZFxDJbT6wOZXM/knMeUCoZSIrZiiomDNJy7HES7lB0zD6NTRbsNbZbh1f8woeJKT/wCpoVwlqVlXIfSaNtjrNa+kKBIIySd08TPZr50nkyqDQePHlkQf2rpzHrQFJSe7nPYT7Tyr3iDCzlO6DJMQkDSSOtqYEajSa52FkUBImYEKPPu7N/kO2m+OtLdR0aVKAVpA3f4ROlcy0diNohsVQXrZxweot1IE/FQlzX+0qarxb5TmSkgidDy/Z7OPnRjt8gt27DQnJOo4EjUT7fCgdQroeOk4I5PktrIy1th8XU/apWvRaFloq0VnIShUlJEAkKHDfPZTnaO/6JtZJlSgOMnu7qDtn8TSzYdEpDhceul5C2nOUBDDCiooGqgDlmNQAT2EqwJ5hRTcvqHQtBLpUMyguVZU5REmF7xGYEQRrVGTE+VR6Zsw5U4W3tf5HFrgZtbdpBEOKT0jn7algkeAhP8AVp82kBSdYKuoD/KAzAHsMEVJY44l1YWhQUko6qkmQZgiDUBjdsXGVtyQSnMhQMFK0mQQeBBywaoy6yP7D4pNxTJm6tswTCCmfWOY/wDqEye0zUJjJCloA3ZyfAAfdTjAMTXc2qA8VJXlGYbjqAdRGkzTO+T1lKG5Ccqf2lak+A9lJklbLkNNnbxQulgnqraT4KSoxHfnPkKIS6pLhVuRzJGun0QeNAybYulbSSpMtzmB6yQCkJI5mQTvHhU5gt08Clu6y9Ye8vgHI9EyFJOiXo1jjrExTxjyVicuLp9MfYjc50Zo0VIHb292lMdncFU88vKJkAEnckCZJ86f37RcW2wyCpajodY03qJ4JE6nw3kAnGGYc1ZWxkgJQCtxZ0mBKlHkBrpVuHA8j30VZs/01rv0Vv6S7dmysuhbSOlfVE6ZiNM61dmWE9kp5VVVjfLZOZBgT6p9VQ4yPtok2rxlV3cuXDk9Y5W0n4CB6qe/ie0mhW5NdOKXSOTKTbtlk+j++FxiVopAhKHZUJEhRbWAO7U61oespeilX65s/nT9WutW1KVA3Yqyjtjan9OvCY/0t/s/2hytXUB3GB26HnlBpEuOK6RRAKusoqJk6wSZj7qTJLih8cOZVOw1mm1szerTnUpRTJOUNthRBlUGJyk7tTA031ZmF3Db7SVpBAUAYIgiROtR1y63Z2jtu22YUtSoAHXSdcqeRzaeM8TTvZxZLKVKjMRmMbpImB2DdXNlNSls6UYOMfwuv3BzbvBEONEEcRqN4130GWrPqo4ZvaaP9rHJGXmQKBrNHvif2h/5Caqv0ujUqq33RHbUIDbIKQEqzJAI0PHj50I3LpUZVqe4D2UWbZKm3aPxlg+GUx7fpoRCuNdHxF/Ls5nmv+ZQTbGbPquXQ0JCfWcUPgp5D+Udw8Twq6bTDm2W0oaQEJSIAH531W3oluBDyT62ZKu8EED2Hzqy2Xp0/O8j7PprJ5Em5tP0X+PFKCa9npKAN9fHWRE8a6BuvgRJ1qg0WCfpEw4rscwB96WHNOUFBJ7AF5vCqsC4IPbWi/0AKSoKEpUkpI5giD9FZ9xrCja3DjCiFFpWXMPhApCgewlKgSOc10cCahs5vktOVonNmb0t3tqrgi4TA5BakIWfFIHkKMNvMKbZxNkEKNvckOOsoUpOqA4XFhKdQVJSgwmMxRzAIrfMejJTvymO+Pvo8xLEVYhjSCzBZaCEFyUxmRLi8usqjPkIExImAdX9Mri9oNseytkJbSEoAypAEAZUnd5DzqNNv0qQBvSf+nj7PZUjtIOog/FXJPPNpr419wKzzLVI0mJ71E+wCsOSPLLRvg+OOz2nZvrlQUEzE6ckhPsAodx5aUoISecd06k98e2jPaC5yMnWNOtHLdA793jVc3SS6SncSYjlz+gBP+NL5EUnxihsEpSVyY02aZzuOkiTlTryHW0HOT7KIxZLCcispZWYWhwZm4JElSeMb53iN9OsO2bNu2lREFYmOUHQd8EVKOplEfn87qRRad9Mvc4yVdoKmWQhA4kJAnnQP6U8eDduLZKuu7Cl66pbBnX9oiO0BVEV7jCbKwS68cxShISBvWojqpH2ngATwqkMQvV3Di3HTmUtWZR4E6aAcEgAADsFdhy0jiNU2QbwUrNppOndFRNwgg6giiZZ7KZ3DQI11oTEY59FX8dWfzp+rXWrqyv6MmMuNWfLpT9WutUU4CoIxRfvjipmFkEcFdY6Hto3rO+3O2a13VwyFFAbuFgBIykqStaQQrfMydONUZlaSLMeVY3dBNjWKNpK1HrKQIQiesmQJCk/BGU6E1I7PJKWEA7wgT5UFbGMhaHXnZWpbgTmUSoqyjVUnfqcuvxOyj3DgADXPnGpHUhl5x6BzaZXXT+199CrXVUo/FKj5Amija5QQM6jASZJ5UCJxwdKkD1VKBUd0JKuHfz5TSwg5dfctyZIwW/aJBOzC7wIQuW8iPVjUdpJEAn4upg6xTbEvRiUpBacSVfFVOvkDR1gTocfOmXjB3acSfhEzv7O6uzt63+lltKQp1wpypHGAEkk8EpI1P3ir4zlBfEyOMZy+YO7L4Gq0ZSpQWlzVSigIkzPVKpkiOdTOy+NdM+4hQCOiCQlJMqVmkq15aCB/J4a0TYjZoTAQoLV8IDgfs7qYtYAgErIhZ+LAIEz628ecVU2+T5bNC48Fx0SL6ITTW0JUrTWDrXDGcUDLCiV5UJBJBOZQ03wOwc6rlnbC/eGZl1DTJ1lpvpVpJJAS6gBS0EwetlgxpNNDEpy10iueThHfbLjur9toJC1QpREDiddO6TzqmvSPgxTcO3IWD0kLKCIUlISlEzx9X6ezU/2bauXLQF1aVukKOcIC0KAkIVplJ4SmAd4gVG4v6NjcuqdW6pOYDMAAMhCcuiCn1TAO8akk8q1KUr/AAZpRhx3tsrHA2nH0rQ0lSlDUQJiZj2Ufejz0bvM3AubiUKAUQ2kpg5gdFx60EzHNI30eYHs+1bIhAjqxI0BjjG5J5xUqw5+edWORSojLFrAqQY1PLn+dfKu2z7BCM3M6x2AVIDWAeNd7RkIkCImRHcB9nspFjXPkM8nw4jLFsED6QJ1Bkcp59v2U0wfY5tk51nOvfyA7hU8TX0q0qz6UHLk0J9WajxT0NL1oLTGvhTE2IHOn7iqEduMGubhohh0gBP8CCGwszvUszm0+Aco5mokk9smMmlSBH0j4sl64bbbUChhsJ6qpGaTI03wnKPMUJqejd+T9tPrXZq+Wv8A0Z3IgkKVGUTBgJzkFzj6s8KiXHsytN2ubmTy7uOlMiuR5dWriYHaQK8FGnOuqWhv4/nTsHdFfHEdtMISfo9H65stP9cfqnK09WYPR7pjVkJ/1p+rXWn6ZAKs37TYOpOJ3Sd+d9xaf67ila90mtIVRhwh12/ulrCtbp5KZHwQ8sAjsygCqso0YKT2PsCwqQhCICECN2/n4kyfGp5KYUR2A/Z7Qad2Nj0aQAK+XdqYzct/2n89tZ8mP4G3HNKVegS21wlb7Km0b1CJoSb9HjyiCtSBugAExHfv17Ksh5+OM1zb6Rz1Uk9w0891Y4znHUTbKEJbl6GlhYdHrlSDlCSTxjWYHGacN2raVlzLKzpmO+OXYOypK22cWrVxWUchqfuH01LMYU2jckd51PmaujhyS70USzYodbBw3UEAAnjoNw7xurjcYtrkhSlKJSkRpIImSTHEUW3DCSnUTFAV2otuKnel0OA8weofpy08vHUfZEc/L0Q+3jRdS1buuKYzqJCVKbSCBpmVoM4BjTMnxMVIbHbEXLKhFypKQAE5UDIpO/QSU6yNYCiQDrOrD0mFhzEWg4pST0DW9K1tqQXHdAGiHErkkgiQdBpxO9mLBFu0EoTAjqJUTmA00IgBHcB3ySa0RjxXEySm5u2S5QUIlZBVGpAiT2Jk+2o5Nw4CJchJMwE6q1Om49vCpK6tM4B1zaDThrwO/jXy2tIVJ4DTXXed43cTSzjJy0PFxUbfZ8caUZPOvDbUb9KfOqFNxup2itM+LSRu1PKnIdJg7qbKXNdlXEeyB3Tv4ACpWiGrPRB51yXm8K8u34ERr3CZ5xTpIqbT0gaa2xktSvuqPxVx0MudCQHcishVuC4MT2TFTqgINMLodUx9FQ0CYF4b6XSm2KbtgIugciUlSMjihPWyZsyQI5QdIOulbX7sukgCSZMaAE6wBwFWBj+EshK3ltIVkRPWQhRSE6jeJ017Ndx3GsVLJVnmQd/fTKXIrmuI+SoVxuFRXQIpreq0phCU9HC/11ZD+dJ/7a61JWVPRi5ON2fzp+rXWq6cBUMvIHSL0+GfbRNQXb4kFvPJ+Eh1YI7M6gD3R7KSTVpFkE9sdhqvfRCK+Zq+zQScEYa2DORM84H206Sa8g18SahJLoltvs7cK+Rp4V5VoD3V9UdB3Uwo3fcjTtHtj899B+29tlUFjnr46+1IonvF++AfnTrVG7ZW2a3XzAny1quatMtg6aK09JiZXauD1lsFE66dGsEHT50+VWTsrtOw82lIUA4hCM6FHrJlAOpOiuWYcQd26qn2xvM6mE/EbUfBSh+Chq3QCkAgHsI0qI9WVydSZqJFyk7lA9xmvF7c5U6aqOg+3yqo9hdtHVXGV4p98zR8HUFSglCB1RM7/WITqTpFjtHOQZ0A/eT4mfopJ5K17LseNS+Xo8v2sjUknzrwLhQ1kncIO6J19ldH3Mopm/dgJKidACT3ASay3T0bErWz2rEynVRGWJOsAfmCfEU4Yu0OJS5nSUlMkgjJvJJzbuEz3VVOKYk5dKlw9SZS2PVT3/GPaform0ogZAqEngVEIHeNw7+2r4xlWzLLJFPSLa/yg3OULQSCElII6gmBMbj5VJs3qMp6yYBjeI7qoZ6+KXVAGYUQFeJE/vpyLrceJAJqyKorlNSLvTdpVqlaVdxBHHlTN19KjlzAkRIBBy94Hj5VTaFgnKZgbhw1H0cfM02xG3HVUmUFJjMklBiZglOsTB8KfsruiwMZxBlCDbPFJKyUpSqRII3SBA0OmupgVVOGoMZTvjzH7jIqXevVXCklxalZTAzQSCBBBO8nv765dEAO0KV4SSfYaIqlRE3ydnjLAiobGX40qRuLrWhi/uc6z5VZFFYTeiZU43Z/OH6tdazrJnolH66s/nD9WutZ0wCqo8TBTdvKSSCHlwRv/hFfR2VblVdijP8AnD3zq/8AzVXO8+TiotG7w0m3ZJ4Ti3SCFaKHke0VKJNCVvKXG4+NHgdKLrf1afxcryx36DyMahLR74V9SK+RNe4rWZhObo7K5lz1e4/ZXt9WlNH19ZIHEn2UAjhe/wAOjtB9n766Yk1nQocCI8xXLFDDrPefsp26nQ1C9jfYzvtGqH1A7wykeMr++mDVSW2iYxB9PIR/1E+w1HN7xx076VaRXP8AUwg2VwNVzdNASEtLDqiNPV9Ud5VHgFVdrLWVNQGwmzX6NbjMPfF9ZfYY0T4DTvk8aILt2BArLJ8nyNuNcY8Qf2gxMobURwGlDGGbRG5YWFJylSFJ8Skiu+21/lZUJ1OnidBTfYG3hCVEfDHiJA9lZvz+Tckkq/BCoGlIgSJmOMb44xPGpDHbDoLl1qIyqlH7B6yfIGO9JqNB1EacUnka6RxmOLvZp54l9pAyOHRObrBUQZzQT1gTInnULcYZctE+8OqEwYQtUTx0B4gjwojttonEJgqVOdJKtCUJHBtO4Eyde6o7HMafuDGYtNiAlpslKQBukiCsxz00GgimQrIhV+pEF1CmzyUkpPkdafN4g06Izpk8J18jUO5hAHIeyuDuGxvH7+7nU0hLZLoIQopWN+4843eI4VzfuN8cdfEQPZHlTBOYDLJjz8p3eEeNN7htZ3K3jlv8qmiLGd9eb441HJTTs2ZmSZr2bcCnCwp9FWmMWQyge+nX/lL7K1VWVvRdP+WLIcOlMH/luad3srVNAIVVbiQH6Q9qf4VfP46qtKqkub8Lu7lGVQKHlgmNDK1RB5wJjtFcv+Iq1H+50PCdNne0ALqNZ1PLgkmitgdUUI2A9+R+19hFFdsdKP4d+h/1/wBIby/1L+n7jhJpA60jXkV0jEfHjTBRlwdhHsI+6nbqqYhXvoHZ7CDUMZHnGD74z+391SG8VGYwesx84PZUkk0LtkvpFBekS3yYu/8Ay0pUP7CR7RUh6M9njcXPSKEtskHsUvekeHrf2ae7aYEq6xglMhKShtZAzFIKZzRPMxVjbMYGiztktp1gSVHepR1JPeeHDdwqrJJVSJxw+XJkq65lEVFXt4ACTXzEcQAnWqo2229KiWWDu0Uvl2Dme2su5vjE3axx5SOG1G0KX7kNA6JO/gVbo8B7asDCGA20gDgB99UQ2rXWft/xq2dksbStpKS4FQIk6KHDUH20eRi4JUR4+f6jakTvpWssrrD4GikltR/ZOZP0KV5UGKgjsO7sNWbtxbdPhQXElsoX5Ho1HyUT4VUzbkApPCtveznPTpjoJkjn7a6ptedNbZ6dOINP7lWlQCGLgg6xu86ZXSClJKQVp4o3nvFe7t3kY70k+yo5+5Xpo0dZlUwO0blJPaKZCMZ3d6oAKSmUK9VW+OxUcQfyaaquXTw+j7zXRy9IKgCFSZlMqBk6g5gCfzrXIXn+B3j7xVlCnhS3Tv8A/WvEL59tdFvV46SpAKPRUgjGbOT/AK08/wDdrrV1ZT9Fiv1zZ/On6tdasqCRVTmOMvt3T60NKWlTq5hKiSM6iNOMcCOGhBgVcdKs+fB9Wtl+HN9JvV2VBs9duu3CZYcQlIKiVIWJMQB1gOJo0ZSQdx17DRXSqcOFYo0icub6jugcKTyPlXgoPI+VE1KrqKeQJqQeR8jTFDSumGh3HgaOqVRxJUwFxJo5mTBgKkmDpCTTxhYUJTJGvA9nOi6lRWw56K2wXZ8h154hQW65myndAAAA03wBoac4ncqSD1VafyT91WBSqp4b9l0c9eihcTw7Eb5XR2lusImFuue9J7QCqCrtKQfuYXn/AMf7pFspwOtLdSJ6FCVQockuKIlUbgUiedaJpU+PGoKkVZcsskrZjy82Qu2l5V2twk8fenD5EAg+BqRw3DX0bmHwR/NO/amtZUqaUeSoVOmVVsTdLurF+1eQ4lYQpIKkLTmStJAIkDUKmY7OdVscOdICuhe3ajo1/dWnqVQoUkiZS5O2Zacw95KgQy9B0MNOHuPq1LGzdUkHondRr1F/dWj6VTxFToy1eYc9P8C8e5tz8NMnMMd4sXH9y4fYmtZUqmhTHTmz7wUSm3uCD/Mu6eaa4ObP3PC3uP7pz8NbMpVJJjAYBdfJn/7pz7q9DAbn5O//AHTn3Vs2lQBlz0X4O+jGLRS2HkpDhkqbWAOosakiBWo6VKgBUqVKgBUqVKgBUqVKgBUqVKgBUqVKgBUqVKgBUqVKgBUqVKgBUqVKgBUqVKgBUqVKgBUqVKgBUqVKgBUqVKgD/9k="/>
          <p:cNvSpPr>
            <a:spLocks noChangeAspect="1" noChangeArrowheads="1"/>
          </p:cNvSpPr>
          <p:nvPr/>
        </p:nvSpPr>
        <p:spPr bwMode="auto">
          <a:xfrm>
            <a:off x="63500" y="-15398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AutoShape 8" descr="data:image/jpeg;base64,/9j/4AAQSkZJRgABAQAAAQABAAD/2wCEAAkGBhQSEBUUExQUFRUWFR4XFxcYGBUXGRUZHRUWFxwbGRgYHSYfFxkjGhgYHy8gIycpLCwsFx4xNTAqNSYrLCkBCQoKDgwOGg8PGiwkHyEsKiwsLCwsLCwtLC8sLCwsLCwsLCwsLCwsLCwsKSwsLCwsLCwsLCwpLCwsLCwsLCwsLP/AABEIAOEA4AMBIgACEQEDEQH/xAAcAAABBQEBAQAAAAAAAAAAAAAGAAQFBwgDAgH/xABREAABAwIDBAYDDAQJDAMAAAABAgMRAAQFEiEGMUFREyJhcYGRBzKxFyNCUlRzobPB0dLwFCVy4TM1YmN0gpKT8RUkNENEU2SDoqOywgi0w//EABkBAAIDAQAAAAAAAAAAAAAAAAACAQMEBf/EACoRAAICAgICAQMCBwAAAAAAAAABAhEDIRIxBEEiE1FhMtEFI3GBkcHw/9oADAMBAAIRAxEAPwC8aVKs0bUeknEm7+7bRdupQi5dQhIDcJSl1aQBKeAAFAGl6VZV91HFPlrvk3+Gl7qOKfLXfJv8NAGqqVZV91HFPlrvk3+Gl7qOKfLXfJv8NAGqqVZV91HFPlrvk3+Gl7qOKfLXfJv8NAGqqVZV91HFPlrvk3+Gl7qOKfLXfJv8NAGqqVZV91HFPlrvk3+Gl7qOKfLXfJv8NAGqqVZV91HFPlrvk3+Gl7qOKfLXfJv8NAGqqVZV91HFPlrvk3+Gl7qOKfLXfJv8NAGqqVZV91HFPlrvk3+Gl7qOKfLXfJv8NAGqqVZV91HFPlrvk3+Gl7qOKfLXfJv8NAGqqVZV91HFPlrvk3+Gl7qOKfLXfJv8NAGqqVZV91HFPlrvk3+Gl7qOKfLXfJv8NAGqqVZV91HFPlrvk3+Gl7qWKfLXfJv8NAGqqVZ29HvpCxB/FLVp26cW2tyFJIRChkUeCQd4FaJoAVZD2x/jK9/pj/16615WQ9sf4yvf6Y/9eugCIqVwLZS7vSRa27joBgqAAQDpoXFEJBggxMxUVV4YtaYlY4TYWWHsPB11sruHG0yptRAWpGfchRUsiZB6kJ7IJKx2s2BusNS0q5DY6acoQvMQUgEhQgc94kdu6h2ijH9jsTQgvXiVgJSTmfuWSqN8JSt0rUSfgpEkxQvQAq+BVWds5g+F22CN32IsreU9cKDYQVBSgkqQEaKSMnva1GefHQUR3r1mjDnX77CbKzDjZFqyAgXTqspiSlsKa+D1t41JjSQgo+lXxO7WvoNBJ8zV9o72qw9u3wLC0lCOneW5cFQAzZFToVRMQtrTjl7KBJoAVKjr0UbEtX7z67gLUxbICloRnzOKVmypGTrHRCjCdSco40X49ssF2a2bHZ9TZWmEvPLt0uN6yFCXFLzdmYds0AUtSp1imGOWzy2X05HERmSSk5ZSFDVJI3EHfxr3geGm5umGBPvzyG5AkgKWAT4CT4UAMqdYXhjlw+2w0MzjqwhI13niYBhIEkngATRd6TfRorC3ErbUty2cgJWoDMhcaoWUgDWJBgcRwk8Ni2Db2V9iMDM03+i25MSHnsqVKTPwkNqnuWe2gATumMji0ZkLyLUnOg5kLyqKcyFfCSYkHiCK5V8kDSnWG4ebh9phOinnEtgxMZ1BMxpMTPhQA06Qcx516Bq6NtvSY3ZYg5bt2Vq+GW0N9ItIC82TUZgDKQkpEQIIVvoYuriyxZm6U3Ziyu2GFXILJlp5DfWWlaAkBKoVoqJmJOkEIK+pV7aZUowlKlGJhIKjA3mBw7ad4Jgrt2+hhhGdxZ0G4AbypR4JA1JoJGE0s45ireRstaYMAV2z2J34AORDTht2SdQZykE9pzK3GEzVeY5tTcv3Nw45DTj4CXm0oyCEoyBOVcqT1e2daAH/AKLf45s/nT9WutVVlX0W/wAc2fzp+rXWqqkgVZE2xH6yvf6Y/wDXrrXdZG2vH6yvf6Y/9euoYEXZpWXWw2YcLiQg7oVnGU+Bg1Z3pZ9IV8jEn7Zm4Uyy0EJAbhKiVNIWolfrTKyNCIgcZJCth8L/AEjE7Rrgp9JV2pQekUPFKCPGvu3d4XcUvVmD/nLiQR8VCujH0IFBJBPrUtRWtSlrO9SiVKOkaqOp0rpfPpVqlGSBqOZ/PGvGWpLZi2Dl/aIUJSu6ZSocwXkA/RS1uyxTcYuC6del6/Pa/t2XC/6QLPCha2L9sp5y0YaJWlLZLbqm5VlCyClRCpkH4cUMbSt4PiT6nxilww84QSLhpbiED4ieqnKAeGcga0I7fXpexS8WRH+cLRvnRs9ENe5APjUBFNZWOsStm2bhSWnU3DaFDK5kUhLsAE9RWuWZT2xI0NfcWvf0q4UspbaLhSmAYQnRKJJO4cSaaxSik4rly99f9/gm3VBd6WlxiimRl6O2YZt2oAHvYZQ5w09ZxW7hFDRxCbcM9GjRebpAOsd+h01OsTO6BTUJivsU6dFcoKVX6dl5+i3DbtOzyzZKaFw++tTalgANgLS0oq0OcgNrUJB3jeBFDe1WFNNpX/lTG3rpzja2xnrRoCkkttjdvQnxquW8SeS0WkvOhozLYcWEGd8oBymeOmtNUojdpRY53wm76B5tzIleQyUK9VWhEbjzndwo09DzCXsdbXlCAkPPJQPVTKVJCRpuT0mm71RQLFKO8d2m8Qd3MEjxosCwML9La0XVyLkKu7G4ecJZchakIUs5ejzGAAmOpOXTSN9PPSTjWGnCrS1w1ScgfLxQCoqb6jgPSZyVBWZzQK4DTQVWYTSy0WA8scZcaZeZQEZHwAvMmVCJ9UzoYPGaMvQZhSXcWC1Kj9HaU6lPxyfeuW5IcnnOXtoBy05w/EXWF9Iw4tpcFOZCikwd4nkfsqEqJbbVMsHaZ3Z03C3gu+fW44pa0M9VsqKlKUczqUnKSfgq4CNJkfxfbtJYXbWFq3YsODK6UnpH30ajK46ROUzqNTqRMTIqERX3LUkHfCsUdtnUusqyrTIBiQQRBBB0I+0A8K94TiL7Nwh23WpD+fqqTElSjEREEKJiCI1prlr4UUtK7AuEYjiFsZxbGBbCAf0dkMO3KpnSENwjX4XWBg99B3pN9IAxV5ooaLbTAUEFZBcXnySVgaJ9QQATvJnWAIZNSeJ1J4nvPGllpgCT0XD9c2fzp+rXWqqyx6MU/rmy+dP1a61PQiBVkja4frG9/pj/ANeutb1kra1P6xvf6Y/9e5QyURLTqkqCklSVDUKSSlQPMEaivITFdQilkpSTnX1CiCCCQQZBBIIIMggjcQeNfSmlFAHxRJJJJJJkkkkknUkk6kk8a+EV6ymua3oMJGZXn7N9AH2KUU3UtYMGQeR0rr0x3GKmiAuwPZBp216dxTqRkUucyENmFXSejCi2opUAwlZOujm4QCXi9gWocKVPryPLZhC2VxlbQsOrJSkJQmYWiZGZMK+MDTz/ADu+4eQr6kDhppBjSRyPZ2UAFu1Ww36Kwpxpa3cjgQvRKskodcJUECUAINuNY1Uo7imJBfo/YBRmN4kKWEqkNgtlT1s2hKpbAzLTcBcA9QtrT1ykkAaRG7QdnbE+weQr6J7eHE8Jjykxyk86LAL1bEIDract0rMwHCgdCHCr9JaYOWRlCQlwuaymE/whEqS5V6OEgMkLcWVBQdCCgpQtDLxUkLShWUdM0UagkBUQTQQZ7d0DU7oIjsEEiN0E19SjSOHLh5UWFByn0ahTCVJU8VuQECU5WybPpvfve5/hQW/g6LQd/VLTarYpm1ty6264v3xATJQpKkLBI9RIiI9fMQSMsSZoTSiBA0EzHCdNe/QeVJDYG4RO+NJosmjxlpZa65aUVAHPLSyV1y0stAHLLX3JXTLX3LQByy18iu2WlkqQCL0aD9b2Xzx+qcrUVZg9Gw/W9l88fqnK0/UohirKG1LBOIXh0/0x/wD+w5Wr6y/tJZq/Trs/8W+d/wDxDlDBA8GDXhTB5Gn62lCvCVRMjcKUYY9EeVfCQDBOvLjXm8Kl6Aac+J/dUnZ7KPpaUpxBCCnQHek7wY3jwpHJLtjqEpdIYDs1Mad9Gno+wNHRdIR1lHeRwBI40FWb4aeQHE7lCTPDu41aWCsFNu30XwUwNQJgcyDWfyZaUfuafFhtyfodY3sUy+jrpAO8KToRQDj2xIYbKkKJA3zVlOXriWutClkhIG7fzj7qDtr79ZtlpyxJHPTUEyDyFUY5yUkk9GjJji4ttbK7NdGhUpY7OLWJII7ONPTs3A36mYndpG/jW154XVnPWGdXRChNe0or27bKQopUII8j2g8RUjg+CLuswQQgJMEnn2RvqXJJWyIwcnSIl1URpxj8+dfEGec8RRijYBI1cWpcbgNBzkneaisbwxDKZSnjB+/vqpeRBvii+XizjHkyGSadsWKlCQDFd8LwrpnkpG4gKPdAP2xRZimEkIKECEgQY4niPsqMudQIxYXMCrdrMSBvFelWh5bvzPdUxY7KvAqVlygEHfxggjXvr7jDJR1UxJ4mTMgk6Du3d9SsycqRMsHGNsHS5qQlJUR9015cusoEoM8ezhT1tAjqDOs6QBmjUzujfO/XuqLvrN0EylY/tQdOJ41epK6M7i6s9DE0zqkju1p2NdQZqCDZJjjXaweyrHfB9lO0ImS9fNa6qQRXmDS2NQRejhP62s/nv/ycrTdZn9G6v1tZz/vT9WutMU0RZCrMG09zF9d6K/0t/wCvcrT9Zi2qRN9dn/invrl1LIToiDfJ4g+Vd7ZtBnMTqRHcNTTR1rUE05U4AERqoj+yJJJP0DviqsjpUW49snsDw1r9JazRlzSZ4QkqH0gCjvF0ISiTuI0/PAdpoQ2KwlL61KXqlsz3qg+wH6aNcWt0jo9CUg5SIJ6qt/gIG+sMqZ0YWqKZ21sAlYKYggxqDI0Unce1Q8KOdg73NZIKTJAynnodah/SRZJ6ZlKABKVaDjBBnv1V50N7IbTmyfUlclpSoUBvSd2Yc+0cqtcHkxqu0Vc1iyNvpltX7SsqFaHrgyFTPYAJk+NBG2t8XLhthI/lK7IUI7tx+mpDaHbu3QjMyrpHDuAB0PaY07t9CuxDpfvXVPHMSypXcQpG7loTVUcbSc60i6WaNqCe2WBs5hQWyCSdeRInhwpze7PISIj6Sa64RbONMhCcpUCQSSdBmJkDiSDT3EEKWUpzZTHESCe6s9aLfZXO2OFdGUzwJHgRm+z6acbAParRzObz3+ynm2lsAlalHcGhMcffk6gbh1fCoTZp0NvJncrq8OO49utbH8sZiXwylnXpQGtY5ACDJ793nQlieGZ1KSRAVoZB3kxxA40TXDQ6MhB1HW3kyQQYHEmOFMrt0uNerCk9Y7+f7qxv7nRS1TGOz2DdCSFRKCEnw10PEcRUwtYCEJzBKnFxmPAD1iO2NByKgeFR+F44m4ceITlCXAg/ylBtOY+Zjwp4zaJVcpWoAhprqg/GWdfoQKeX6tlENj3FbhpsBAIEDQbgB2k6DzoJ2kw7pEdKOsmcpGh3dYKBH50o6bWnpVoXBkA85GUfcKhdp46IpEar0H9WPtobr5IZxtcWdNmMEZQ2hxKZUpAJJ13gGnmLIbglQSkbutAHmaZbMXriW0IKUlIhOm8DrQTJ3QnhzFObjBC4tasxCpHW3wASSOsDod2kbqjsmLrZW+0mDFCi4hsKQZkp3ieJ5jt7aHbTBi7PR8Ocx3Tw4b+dW5jGHJCCgAAEEGNPGh+xQm3tVlZSEgFJnUlWhBA57u0nuq+HkNLj7KZ+LGU79ESrAyQDn3gHURvE02ewlwcj3U/2ZxTpWCHFALa0VJAlJ9U67vi+HbUnlHMV0OKOZYx9HqSMXswR/rj9U5WmKoXZVoDE7M8emj/tOH7KvqpWhZCrNG16kovboEgqNy6QOOryyO6tL1kra9oHEL2R/tj/AB/n3OH7qlijLplKMnSFbt0DUeI3U4eZjKQdQZjsn7ydKbYe2ta0ttgqUswBx+7TfPIHhVgv7Bt9DlVmK4EqTA1HxdJSJ8+NZs2RQ7NPj4pTdoa7A422290LmhehxJ1jMRqg8uqkR3HsmwcVtQpsy5CY16328KpHHLZdutIV/UWN8gyJ5KHZoaN3Npw9hq1qCek6MiOaojSs81pSXs3Y7Tp9ogcZxtL9zKP4NpIZzfGJcbkjs7eMmgNxcuE/yvtqZFxDJbT6wOZXM/knMeUCoZSIrZiiomDNJy7HES7lB0zD6NTRbsNbZbh1f8woeJKT/wCpoVwlqVlXIfSaNtjrNa+kKBIIySd08TPZr50nkyqDQePHlkQf2rpzHrQFJSe7nPYT7Tyr3iDCzlO6DJMQkDSSOtqYEajSa52FkUBImYEKPPu7N/kO2m+OtLdR0aVKAVpA3f4ROlcy0diNohsVQXrZxweot1IE/FQlzX+0qarxb5TmSkgidDy/Z7OPnRjt8gt27DQnJOo4EjUT7fCgdQroeOk4I5PktrIy1th8XU/apWvRaFloq0VnIShUlJEAkKHDfPZTnaO/6JtZJlSgOMnu7qDtn8TSzYdEpDhceul5C2nOUBDDCiooGqgDlmNQAT2EqwJ5hRTcvqHQtBLpUMyguVZU5REmF7xGYEQRrVGTE+VR6Zsw5U4W3tf5HFrgZtbdpBEOKT0jn7algkeAhP8AVp82kBSdYKuoD/KAzAHsMEVJY44l1YWhQUko6qkmQZgiDUBjdsXGVtyQSnMhQMFK0mQQeBBywaoy6yP7D4pNxTJm6tswTCCmfWOY/wDqEye0zUJjJCloA3ZyfAAfdTjAMTXc2qA8VJXlGYbjqAdRGkzTO+T1lKG5Ccqf2lak+A9lJklbLkNNnbxQulgnqraT4KSoxHfnPkKIS6pLhVuRzJGun0QeNAybYulbSSpMtzmB6yQCkJI5mQTvHhU5gt08Clu6y9Ye8vgHI9EyFJOiXo1jjrExTxjyVicuLp9MfYjc50Zo0VIHb292lMdncFU88vKJkAEnckCZJ86f37RcW2wyCpajodY03qJ4JE6nw3kAnGGYc1ZWxkgJQCtxZ0mBKlHkBrpVuHA8j30VZs/01rv0Vv6S7dmysuhbSOlfVE6ZiNM61dmWE9kp5VVVjfLZOZBgT6p9VQ4yPtok2rxlV3cuXDk9Y5W0n4CB6qe/ie0mhW5NdOKXSOTKTbtlk+j++FxiVopAhKHZUJEhRbWAO7U61oespeilX65s/nT9WutW1KVA3Yqyjtjan9OvCY/0t/s/2hytXUB3GB26HnlBpEuOK6RRAKusoqJk6wSZj7qTJLih8cOZVOw1mm1szerTnUpRTJOUNthRBlUGJyk7tTA031ZmF3Db7SVpBAUAYIgiROtR1y63Z2jtu22YUtSoAHXSdcqeRzaeM8TTvZxZLKVKjMRmMbpImB2DdXNlNSls6UYOMfwuv3BzbvBEONEEcRqN4130GWrPqo4ZvaaP9rHJGXmQKBrNHvif2h/5Caqv0ujUqq33RHbUIDbIKQEqzJAI0PHj50I3LpUZVqe4D2UWbZKm3aPxlg+GUx7fpoRCuNdHxF/Ls5nmv+ZQTbGbPquXQ0JCfWcUPgp5D+Udw8Twq6bTDm2W0oaQEJSIAH531W3oluBDyT62ZKu8EED2Hzqy2Xp0/O8j7PprJ5Em5tP0X+PFKCa9npKAN9fHWRE8a6BuvgRJ1qg0WCfpEw4rscwB96WHNOUFBJ7AF5vCqsC4IPbWi/0AKSoKEpUkpI5giD9FZ9xrCja3DjCiFFpWXMPhApCgewlKgSOc10cCahs5vktOVonNmb0t3tqrgi4TA5BakIWfFIHkKMNvMKbZxNkEKNvckOOsoUpOqA4XFhKdQVJSgwmMxRzAIrfMejJTvymO+Pvo8xLEVYhjSCzBZaCEFyUxmRLi8usqjPkIExImAdX9Mri9oNseytkJbSEoAypAEAZUnd5DzqNNv0qQBvSf+nj7PZUjtIOog/FXJPPNpr419wKzzLVI0mJ71E+wCsOSPLLRvg+OOz2nZvrlQUEzE6ckhPsAodx5aUoISecd06k98e2jPaC5yMnWNOtHLdA793jVc3SS6SncSYjlz+gBP+NL5EUnxihsEpSVyY02aZzuOkiTlTryHW0HOT7KIxZLCcispZWYWhwZm4JElSeMb53iN9OsO2bNu2lREFYmOUHQd8EVKOplEfn87qRRad9Mvc4yVdoKmWQhA4kJAnnQP6U8eDduLZKuu7Cl66pbBnX9oiO0BVEV7jCbKwS68cxShISBvWojqpH2ngATwqkMQvV3Di3HTmUtWZR4E6aAcEgAADsFdhy0jiNU2QbwUrNppOndFRNwgg6giiZZ7KZ3DQI11oTEY59FX8dWfzp+rXWrqyv6MmMuNWfLpT9WutUU4CoIxRfvjipmFkEcFdY6Hto3rO+3O2a13VwyFFAbuFgBIykqStaQQrfMydONUZlaSLMeVY3dBNjWKNpK1HrKQIQiesmQJCk/BGU6E1I7PJKWEA7wgT5UFbGMhaHXnZWpbgTmUSoqyjVUnfqcuvxOyj3DgADXPnGpHUhl5x6BzaZXXT+199CrXVUo/FKj5Amija5QQM6jASZJ5UCJxwdKkD1VKBUd0JKuHfz5TSwg5dfctyZIwW/aJBOzC7wIQuW8iPVjUdpJEAn4upg6xTbEvRiUpBacSVfFVOvkDR1gTocfOmXjB3acSfhEzv7O6uzt63+lltKQp1wpypHGAEkk8EpI1P3ir4zlBfEyOMZy+YO7L4Gq0ZSpQWlzVSigIkzPVKpkiOdTOy+NdM+4hQCOiCQlJMqVmkq15aCB/J4a0TYjZoTAQoLV8IDgfs7qYtYAgErIhZ+LAIEz628ecVU2+T5bNC48Fx0SL6ITTW0JUrTWDrXDGcUDLCiV5UJBJBOZQ03wOwc6rlnbC/eGZl1DTJ1lpvpVpJJAS6gBS0EwetlgxpNNDEpy10iueThHfbLjur9toJC1QpREDiddO6TzqmvSPgxTcO3IWD0kLKCIUlISlEzx9X6ezU/2bauXLQF1aVukKOcIC0KAkIVplJ4SmAd4gVG4v6NjcuqdW6pOYDMAAMhCcuiCn1TAO8akk8q1KUr/AAZpRhx3tsrHA2nH0rQ0lSlDUQJiZj2Ufejz0bvM3AubiUKAUQ2kpg5gdFx60EzHNI30eYHs+1bIhAjqxI0BjjG5J5xUqw5+edWORSojLFrAqQY1PLn+dfKu2z7BCM3M6x2AVIDWAeNd7RkIkCImRHcB9nspFjXPkM8nw4jLFsED6QJ1Bkcp59v2U0wfY5tk51nOvfyA7hU8TX0q0qz6UHLk0J9WajxT0NL1oLTGvhTE2IHOn7iqEduMGubhohh0gBP8CCGwszvUszm0+Aco5mokk9smMmlSBH0j4sl64bbbUChhsJ6qpGaTI03wnKPMUJqejd+T9tPrXZq+Wv8A0Z3IgkKVGUTBgJzkFzj6s8KiXHsytN2ubmTy7uOlMiuR5dWriYHaQK8FGnOuqWhv4/nTsHdFfHEdtMISfo9H65stP9cfqnK09WYPR7pjVkJ/1p+rXWn6ZAKs37TYOpOJ3Sd+d9xaf67ila90mtIVRhwh12/ulrCtbp5KZHwQ8sAjsygCqso0YKT2PsCwqQhCICECN2/n4kyfGp5KYUR2A/Z7Qad2Nj0aQAK+XdqYzct/2n89tZ8mP4G3HNKVegS21wlb7Km0b1CJoSb9HjyiCtSBugAExHfv17Ksh5+OM1zb6Rz1Uk9w0891Y4znHUTbKEJbl6GlhYdHrlSDlCSTxjWYHGacN2raVlzLKzpmO+OXYOypK22cWrVxWUchqfuH01LMYU2jckd51PmaujhyS70USzYodbBw3UEAAnjoNw7xurjcYtrkhSlKJSkRpIImSTHEUW3DCSnUTFAV2otuKnel0OA8weofpy08vHUfZEc/L0Q+3jRdS1buuKYzqJCVKbSCBpmVoM4BjTMnxMVIbHbEXLKhFypKQAE5UDIpO/QSU6yNYCiQDrOrD0mFhzEWg4pST0DW9K1tqQXHdAGiHErkkgiQdBpxO9mLBFu0EoTAjqJUTmA00IgBHcB3ySa0RjxXEySm5u2S5QUIlZBVGpAiT2Jk+2o5Nw4CJchJMwE6q1Om49vCpK6tM4B1zaDThrwO/jXy2tIVJ4DTXXed43cTSzjJy0PFxUbfZ8caUZPOvDbUb9KfOqFNxup2itM+LSRu1PKnIdJg7qbKXNdlXEeyB3Tv4ACpWiGrPRB51yXm8K8u34ERr3CZ5xTpIqbT0gaa2xktSvuqPxVx0MudCQHcishVuC4MT2TFTqgINMLodUx9FQ0CYF4b6XSm2KbtgIugciUlSMjihPWyZsyQI5QdIOulbX7sukgCSZMaAE6wBwFWBj+EshK3ltIVkRPWQhRSE6jeJ017Ndx3GsVLJVnmQd/fTKXIrmuI+SoVxuFRXQIpreq0phCU9HC/11ZD+dJ/7a61JWVPRi5ON2fzp+rXWq6cBUMvIHSL0+GfbRNQXb4kFvPJ+Eh1YI7M6gD3R7KSTVpFkE9sdhqvfRCK+Zq+zQScEYa2DORM84H206Sa8g18SahJLoltvs7cK+Rp4V5VoD3V9UdB3Uwo3fcjTtHtj899B+29tlUFjnr46+1IonvF++AfnTrVG7ZW2a3XzAny1quatMtg6aK09JiZXauD1lsFE66dGsEHT50+VWTsrtOw82lIUA4hCM6FHrJlAOpOiuWYcQd26qn2xvM6mE/EbUfBSh+Chq3QCkAgHsI0qI9WVydSZqJFyk7lA9xmvF7c5U6aqOg+3yqo9hdtHVXGV4p98zR8HUFSglCB1RM7/WITqTpFjtHOQZ0A/eT4mfopJ5K17LseNS+Xo8v2sjUknzrwLhQ1kncIO6J19ldH3Mopm/dgJKidACT3ASay3T0bErWz2rEynVRGWJOsAfmCfEU4Yu0OJS5nSUlMkgjJvJJzbuEz3VVOKYk5dKlw9SZS2PVT3/GPaform0ogZAqEngVEIHeNw7+2r4xlWzLLJFPSLa/yg3OULQSCElII6gmBMbj5VJs3qMp6yYBjeI7qoZ6+KXVAGYUQFeJE/vpyLrceJAJqyKorlNSLvTdpVqlaVdxBHHlTN19KjlzAkRIBBy94Hj5VTaFgnKZgbhw1H0cfM02xG3HVUmUFJjMklBiZglOsTB8KfsruiwMZxBlCDbPFJKyUpSqRII3SBA0OmupgVVOGoMZTvjzH7jIqXevVXCklxalZTAzQSCBBBO8nv765dEAO0KV4SSfYaIqlRE3ydnjLAiobGX40qRuLrWhi/uc6z5VZFFYTeiZU43Z/OH6tdazrJnolH66s/nD9WutZ0wCqo8TBTdvKSSCHlwRv/hFfR2VblVdijP8AnD3zq/8AzVXO8+TiotG7w0m3ZJ4Ti3SCFaKHke0VKJNCVvKXG4+NHgdKLrf1afxcryx36DyMahLR74V9SK+RNe4rWZhObo7K5lz1e4/ZXt9WlNH19ZIHEn2UAjhe/wAOjtB9n766Yk1nQocCI8xXLFDDrPefsp26nQ1C9jfYzvtGqH1A7wykeMr++mDVSW2iYxB9PIR/1E+w1HN7xx076VaRXP8AUwg2VwNVzdNASEtLDqiNPV9Ud5VHgFVdrLWVNQGwmzX6NbjMPfF9ZfYY0T4DTvk8aILt2BArLJ8nyNuNcY8Qf2gxMobURwGlDGGbRG5YWFJylSFJ8Skiu+21/lZUJ1OnidBTfYG3hCVEfDHiJA9lZvz+Tckkq/BCoGlIgSJmOMb44xPGpDHbDoLl1qIyqlH7B6yfIGO9JqNB1EacUnka6RxmOLvZp54l9pAyOHRObrBUQZzQT1gTInnULcYZctE+8OqEwYQtUTx0B4gjwojttonEJgqVOdJKtCUJHBtO4Eyde6o7HMafuDGYtNiAlpslKQBukiCsxz00GgimQrIhV+pEF1CmzyUkpPkdafN4g06Izpk8J18jUO5hAHIeyuDuGxvH7+7nU0hLZLoIQopWN+4843eI4VzfuN8cdfEQPZHlTBOYDLJjz8p3eEeNN7htZ3K3jlv8qmiLGd9eb441HJTTs2ZmSZr2bcCnCwp9FWmMWQyge+nX/lL7K1VWVvRdP+WLIcOlMH/luad3srVNAIVVbiQH6Q9qf4VfP46qtKqkub8Lu7lGVQKHlgmNDK1RB5wJjtFcv+Iq1H+50PCdNne0ALqNZ1PLgkmitgdUUI2A9+R+19hFFdsdKP4d+h/1/wBIby/1L+n7jhJpA60jXkV0jEfHjTBRlwdhHsI+6nbqqYhXvoHZ7CDUMZHnGD74z+391SG8VGYwesx84PZUkk0LtkvpFBekS3yYu/8Ay0pUP7CR7RUh6M9njcXPSKEtskHsUvekeHrf2ae7aYEq6xglMhKShtZAzFIKZzRPMxVjbMYGiztktp1gSVHepR1JPeeHDdwqrJJVSJxw+XJkq65lEVFXt4ACTXzEcQAnWqo2229KiWWDu0Uvl2Dme2su5vjE3axx5SOG1G0KX7kNA6JO/gVbo8B7asDCGA20gDgB99UQ2rXWft/xq2dksbStpKS4FQIk6KHDUH20eRi4JUR4+f6jakTvpWssrrD4GikltR/ZOZP0KV5UGKgjsO7sNWbtxbdPhQXElsoX5Ho1HyUT4VUzbkApPCtveznPTpjoJkjn7a6ptedNbZ6dOINP7lWlQCGLgg6xu86ZXSClJKQVp4o3nvFe7t3kY70k+yo5+5Xpo0dZlUwO0blJPaKZCMZ3d6oAKSmUK9VW+OxUcQfyaaquXTw+j7zXRy9IKgCFSZlMqBk6g5gCfzrXIXn+B3j7xVlCnhS3Tv8A/WvEL59tdFvV46SpAKPRUgjGbOT/AK08/wDdrrV1ZT9Fiv1zZ/On6tdasqCRVTmOMvt3T60NKWlTq5hKiSM6iNOMcCOGhBgVcdKs+fB9Wtl+HN9JvV2VBs9duu3CZYcQlIKiVIWJMQB1gOJo0ZSQdx17DRXSqcOFYo0icub6jugcKTyPlXgoPI+VE1KrqKeQJqQeR8jTFDSumGh3HgaOqVRxJUwFxJo5mTBgKkmDpCTTxhYUJTJGvA9nOi6lRWw56K2wXZ8h154hQW65myndAAAA03wBoac4ncqSD1VafyT91WBSqp4b9l0c9eihcTw7Eb5XR2lusImFuue9J7QCqCrtKQfuYXn/AMf7pFspwOtLdSJ6FCVQockuKIlUbgUiedaJpU+PGoKkVZcsskrZjy82Qu2l5V2twk8fenD5EAg+BqRw3DX0bmHwR/NO/amtZUqaUeSoVOmVVsTdLurF+1eQ4lYQpIKkLTmStJAIkDUKmY7OdVscOdICuhe3ajo1/dWnqVQoUkiZS5O2Zacw95KgQy9B0MNOHuPq1LGzdUkHondRr1F/dWj6VTxFToy1eYc9P8C8e5tz8NMnMMd4sXH9y4fYmtZUqmhTHTmz7wUSm3uCD/Mu6eaa4ObP3PC3uP7pz8NbMpVJJjAYBdfJn/7pz7q9DAbn5O//AHTn3Vs2lQBlz0X4O+jGLRS2HkpDhkqbWAOosakiBWo6VKgBUqVKgBUqVKgBUqVKgBUqVKgBUqVKgBUqVKgBUqVKgBUqVKgBUqVKgBUqVKgBUqVKgBUqVKgBUqVKgBUqVKgD/9k="/>
          <p:cNvSpPr>
            <a:spLocks noChangeAspect="1" noChangeArrowheads="1"/>
          </p:cNvSpPr>
          <p:nvPr/>
        </p:nvSpPr>
        <p:spPr bwMode="auto">
          <a:xfrm>
            <a:off x="215900" y="-158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58" name="Picture 10" descr="http://static.europosters.cz/image/360/plakaty/friends-milkshake-i12132.jp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779662"/>
            <a:ext cx="34290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71799" y="969498"/>
            <a:ext cx="3420745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 err="1" smtClean="0">
                <a:solidFill>
                  <a:srgbClr val="FFC000"/>
                </a:solidFill>
              </a:rPr>
              <a:t>I´ll</a:t>
            </a:r>
            <a:r>
              <a:rPr lang="cs-CZ" sz="1400" b="1" dirty="0" smtClean="0">
                <a:solidFill>
                  <a:srgbClr val="FFC000"/>
                </a:solidFill>
              </a:rPr>
              <a:t> </a:t>
            </a:r>
            <a:r>
              <a:rPr lang="cs-CZ" sz="1400" b="1" dirty="0" err="1" smtClean="0">
                <a:solidFill>
                  <a:srgbClr val="FFC000"/>
                </a:solidFill>
              </a:rPr>
              <a:t>be</a:t>
            </a:r>
            <a:r>
              <a:rPr lang="cs-CZ" sz="1400" b="1" dirty="0" smtClean="0">
                <a:solidFill>
                  <a:srgbClr val="FFC000"/>
                </a:solidFill>
              </a:rPr>
              <a:t> </a:t>
            </a:r>
            <a:r>
              <a:rPr lang="cs-CZ" sz="1400" b="1" dirty="0" err="1" smtClean="0">
                <a:solidFill>
                  <a:srgbClr val="FFC000"/>
                </a:solidFill>
              </a:rPr>
              <a:t>there</a:t>
            </a:r>
            <a:r>
              <a:rPr lang="cs-CZ" sz="1400" b="1" dirty="0" smtClean="0">
                <a:solidFill>
                  <a:srgbClr val="FFC000"/>
                </a:solidFill>
              </a:rPr>
              <a:t> </a:t>
            </a:r>
            <a:r>
              <a:rPr lang="cs-CZ" sz="1400" b="1" dirty="0" err="1" smtClean="0">
                <a:solidFill>
                  <a:srgbClr val="FFC000"/>
                </a:solidFill>
              </a:rPr>
              <a:t>for</a:t>
            </a:r>
            <a:r>
              <a:rPr lang="cs-CZ" sz="1400" b="1" dirty="0" smtClean="0">
                <a:solidFill>
                  <a:srgbClr val="FFC000"/>
                </a:solidFill>
              </a:rPr>
              <a:t> </a:t>
            </a:r>
            <a:r>
              <a:rPr lang="cs-CZ" sz="1400" b="1" dirty="0" err="1" smtClean="0">
                <a:solidFill>
                  <a:srgbClr val="FFC000"/>
                </a:solidFill>
              </a:rPr>
              <a:t>you</a:t>
            </a:r>
            <a:r>
              <a:rPr lang="cs-CZ" sz="1400" b="1" dirty="0">
                <a:solidFill>
                  <a:srgbClr val="FFC000"/>
                </a:solidFill>
              </a:rPr>
              <a:t> </a:t>
            </a:r>
            <a:r>
              <a:rPr lang="cs-CZ" sz="1400" b="1" dirty="0" smtClean="0">
                <a:solidFill>
                  <a:srgbClr val="FFC000"/>
                </a:solidFill>
              </a:rPr>
              <a:t>– </a:t>
            </a:r>
            <a:r>
              <a:rPr lang="cs-CZ" sz="1400" b="1" dirty="0" err="1" smtClean="0">
                <a:solidFill>
                  <a:srgbClr val="FFC000"/>
                </a:solidFill>
              </a:rPr>
              <a:t>Rembrandts</a:t>
            </a:r>
            <a:endParaRPr lang="cs-CZ" sz="1400" b="1" dirty="0" smtClean="0">
              <a:solidFill>
                <a:srgbClr val="FFC000"/>
              </a:solidFill>
            </a:endParaRPr>
          </a:p>
          <a:p>
            <a:endParaRPr lang="cs-CZ" sz="1200" dirty="0" smtClean="0"/>
          </a:p>
          <a:p>
            <a:r>
              <a:rPr lang="en-US" sz="1200" dirty="0"/>
              <a:t>So no one told you life was </a:t>
            </a:r>
            <a:r>
              <a:rPr lang="en-US" sz="1200" dirty="0" err="1"/>
              <a:t>gonna</a:t>
            </a:r>
            <a:r>
              <a:rPr lang="en-US" sz="1200" dirty="0"/>
              <a:t> be this way</a:t>
            </a:r>
          </a:p>
          <a:p>
            <a:r>
              <a:rPr lang="en-US" sz="1200" dirty="0"/>
              <a:t>Your </a:t>
            </a:r>
            <a:r>
              <a:rPr lang="en-US" sz="1200" dirty="0" smtClean="0"/>
              <a:t>job</a:t>
            </a:r>
            <a:r>
              <a:rPr lang="cs-CZ" sz="1200" smtClean="0"/>
              <a:t>´</a:t>
            </a:r>
            <a:r>
              <a:rPr lang="en-US" sz="1200" smtClean="0"/>
              <a:t>s </a:t>
            </a:r>
            <a:r>
              <a:rPr lang="en-US" sz="1200" dirty="0"/>
              <a:t>a joke, you're broke</a:t>
            </a:r>
            <a:r>
              <a:rPr lang="en-US" sz="1200" dirty="0" smtClean="0"/>
              <a:t>,</a:t>
            </a:r>
            <a:endParaRPr lang="cs-CZ" sz="1200" dirty="0" smtClean="0"/>
          </a:p>
          <a:p>
            <a:r>
              <a:rPr lang="en-US" sz="1200" dirty="0" smtClean="0"/>
              <a:t>your </a:t>
            </a:r>
            <a:r>
              <a:rPr lang="en-US" sz="1200" dirty="0"/>
              <a:t>love life's D.O.A.</a:t>
            </a:r>
          </a:p>
          <a:p>
            <a:endParaRPr lang="en-US" sz="1200" dirty="0"/>
          </a:p>
          <a:p>
            <a:r>
              <a:rPr lang="en-US" sz="1200" dirty="0"/>
              <a:t>It's like you're always stuck in </a:t>
            </a:r>
            <a:r>
              <a:rPr lang="en-US" sz="1200" dirty="0" smtClean="0"/>
              <a:t>second</a:t>
            </a:r>
            <a:r>
              <a:rPr lang="cs-CZ" sz="1200" dirty="0" smtClean="0"/>
              <a:t> </a:t>
            </a:r>
            <a:r>
              <a:rPr lang="en-US" sz="1200" dirty="0" smtClean="0"/>
              <a:t>gear</a:t>
            </a:r>
            <a:endParaRPr lang="en-US" sz="1200" dirty="0"/>
          </a:p>
          <a:p>
            <a:r>
              <a:rPr lang="en-US" sz="1200" dirty="0"/>
              <a:t>And it hasn't been your day, your week, your month,</a:t>
            </a:r>
          </a:p>
          <a:p>
            <a:r>
              <a:rPr lang="en-US" sz="1200" dirty="0"/>
              <a:t>or even </a:t>
            </a:r>
            <a:r>
              <a:rPr lang="en-US" sz="1200" dirty="0" smtClean="0"/>
              <a:t>your</a:t>
            </a:r>
            <a:r>
              <a:rPr lang="cs-CZ" sz="1200" dirty="0" smtClean="0"/>
              <a:t> </a:t>
            </a:r>
            <a:r>
              <a:rPr lang="en-US" sz="1200" dirty="0" smtClean="0"/>
              <a:t>year</a:t>
            </a:r>
            <a:endParaRPr lang="en-US" sz="1200" dirty="0"/>
          </a:p>
          <a:p>
            <a:r>
              <a:rPr lang="en-US" sz="1200" dirty="0"/>
              <a:t>but..</a:t>
            </a:r>
          </a:p>
          <a:p>
            <a:endParaRPr lang="en-US" sz="1200" dirty="0"/>
          </a:p>
          <a:p>
            <a:r>
              <a:rPr lang="en-US" sz="1200" dirty="0"/>
              <a:t>I'll be there for you</a:t>
            </a:r>
          </a:p>
          <a:p>
            <a:r>
              <a:rPr lang="en-US" sz="1200" dirty="0"/>
              <a:t>When the rain starts </a:t>
            </a:r>
            <a:r>
              <a:rPr lang="en-US" sz="1200" dirty="0" smtClean="0"/>
              <a:t>to</a:t>
            </a:r>
            <a:r>
              <a:rPr lang="cs-CZ" sz="1200" dirty="0" smtClean="0"/>
              <a:t> </a:t>
            </a:r>
            <a:r>
              <a:rPr lang="en-US" sz="1200" dirty="0" smtClean="0"/>
              <a:t>pour</a:t>
            </a:r>
            <a:endParaRPr lang="en-US" sz="1200" dirty="0"/>
          </a:p>
          <a:p>
            <a:r>
              <a:rPr lang="en-US" sz="1200" dirty="0"/>
              <a:t>I'll be there for you</a:t>
            </a:r>
          </a:p>
          <a:p>
            <a:r>
              <a:rPr lang="en-US" sz="1200" dirty="0"/>
              <a:t>Like I've been there before</a:t>
            </a:r>
          </a:p>
          <a:p>
            <a:r>
              <a:rPr lang="en-US" sz="1200" dirty="0"/>
              <a:t>I'll be therefor you</a:t>
            </a:r>
          </a:p>
          <a:p>
            <a:r>
              <a:rPr lang="en-US" sz="1200" dirty="0" smtClean="0"/>
              <a:t>'C</a:t>
            </a:r>
            <a:r>
              <a:rPr lang="cs-CZ" sz="1200" dirty="0" smtClean="0"/>
              <a:t>o</a:t>
            </a:r>
            <a:r>
              <a:rPr lang="en-US" sz="1200" dirty="0" smtClean="0"/>
              <a:t>z </a:t>
            </a:r>
            <a:r>
              <a:rPr lang="en-US" sz="1200" dirty="0"/>
              <a:t>you're there for me too...</a:t>
            </a:r>
          </a:p>
          <a:p>
            <a:endParaRPr lang="en-US" sz="1200" dirty="0"/>
          </a:p>
          <a:p>
            <a:r>
              <a:rPr lang="en-US" sz="1200" dirty="0"/>
              <a:t>You're still in bed </a:t>
            </a:r>
            <a:r>
              <a:rPr lang="en-US" sz="1200" dirty="0" smtClean="0"/>
              <a:t>at</a:t>
            </a:r>
            <a:r>
              <a:rPr lang="cs-CZ" sz="1200" dirty="0" smtClean="0"/>
              <a:t> </a:t>
            </a:r>
            <a:r>
              <a:rPr lang="en-US" sz="1200" dirty="0" smtClean="0"/>
              <a:t>ten</a:t>
            </a:r>
            <a:endParaRPr lang="en-US" sz="1200" dirty="0"/>
          </a:p>
          <a:p>
            <a:r>
              <a:rPr lang="en-US" sz="1200" dirty="0"/>
              <a:t>And work began at eight</a:t>
            </a:r>
          </a:p>
          <a:p>
            <a:r>
              <a:rPr lang="en-US" sz="1200" dirty="0"/>
              <a:t>You've burned your breakfast</a:t>
            </a:r>
          </a:p>
          <a:p>
            <a:r>
              <a:rPr lang="en-US" sz="1200" dirty="0"/>
              <a:t>So far...things are </a:t>
            </a:r>
            <a:r>
              <a:rPr lang="en-US" sz="1200" dirty="0" err="1"/>
              <a:t>goin</a:t>
            </a:r>
            <a:r>
              <a:rPr lang="en-US" sz="1200" dirty="0"/>
              <a:t>' </a:t>
            </a:r>
            <a:r>
              <a:rPr lang="en-US" sz="1200" dirty="0" smtClean="0"/>
              <a:t>great</a:t>
            </a:r>
            <a:r>
              <a:rPr lang="cs-CZ" sz="1200" dirty="0" smtClean="0"/>
              <a:t>……</a:t>
            </a:r>
            <a:r>
              <a:rPr lang="en-US" sz="1200" dirty="0" smtClean="0"/>
              <a:t> </a:t>
            </a:r>
            <a:endParaRPr lang="cs-CZ" sz="1200" dirty="0" smtClean="0"/>
          </a:p>
        </p:txBody>
      </p:sp>
    </p:spTree>
    <p:extLst>
      <p:ext uri="{BB962C8B-B14F-4D97-AF65-F5344CB8AC3E}">
        <p14:creationId xmlns:p14="http://schemas.microsoft.com/office/powerpoint/2010/main" val="3738387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1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023" y="492444"/>
            <a:ext cx="137896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500" b="1" dirty="0" smtClean="0"/>
              <a:t>56.8 Test</a:t>
            </a:r>
            <a:endParaRPr lang="cs-CZ" sz="25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37215-178B-40AE-B728-3BD4F17F1F2E}" type="slidenum">
              <a:rPr lang="cs-CZ" smtClean="0"/>
              <a:t>8</a:t>
            </a:fld>
            <a:endParaRPr lang="cs-CZ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4333412"/>
              </p:ext>
            </p:extLst>
          </p:nvPr>
        </p:nvGraphicFramePr>
        <p:xfrm>
          <a:off x="779383" y="1185261"/>
          <a:ext cx="6312896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6448"/>
                <a:gridCol w="3156448"/>
              </a:tblGrid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cs-CZ" b="1" dirty="0" err="1" smtClean="0">
                          <a:solidFill>
                            <a:schemeClr val="tx1"/>
                          </a:solidFill>
                        </a:rPr>
                        <a:t>What</a:t>
                      </a:r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b="1" dirty="0" err="1" smtClean="0">
                          <a:solidFill>
                            <a:schemeClr val="tx1"/>
                          </a:solidFill>
                        </a:rPr>
                        <a:t>is</a:t>
                      </a:r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 not a </a:t>
                      </a:r>
                      <a:r>
                        <a:rPr lang="cs-CZ" b="1" dirty="0" err="1" smtClean="0">
                          <a:solidFill>
                            <a:schemeClr val="tx1"/>
                          </a:solidFill>
                        </a:rPr>
                        <a:t>job</a:t>
                      </a:r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marL="342900" indent="-342900">
                        <a:buAutoNum type="alphaLcPeriod"/>
                      </a:pPr>
                      <a:r>
                        <a:rPr lang="cs-CZ" b="1" dirty="0" smtClean="0">
                          <a:solidFill>
                            <a:srgbClr val="FFFF00"/>
                          </a:solidFill>
                        </a:rPr>
                        <a:t>Vet</a:t>
                      </a:r>
                    </a:p>
                    <a:p>
                      <a:pPr marL="342900" indent="-342900">
                        <a:buAutoNum type="alphaLcPeriod"/>
                      </a:pPr>
                      <a:r>
                        <a:rPr lang="cs-CZ" b="1" dirty="0" err="1" smtClean="0">
                          <a:solidFill>
                            <a:srgbClr val="FFFF00"/>
                          </a:solidFill>
                        </a:rPr>
                        <a:t>Nurse</a:t>
                      </a:r>
                      <a:endParaRPr lang="cs-CZ" b="1" dirty="0" smtClean="0">
                        <a:solidFill>
                          <a:srgbClr val="FFFF00"/>
                        </a:solidFill>
                      </a:endParaRPr>
                    </a:p>
                    <a:p>
                      <a:pPr marL="342900" indent="-342900">
                        <a:buAutoNum type="alphaLcPeriod"/>
                      </a:pPr>
                      <a:r>
                        <a:rPr lang="cs-CZ" b="1" dirty="0" err="1" smtClean="0">
                          <a:solidFill>
                            <a:srgbClr val="FFFF00"/>
                          </a:solidFill>
                        </a:rPr>
                        <a:t>Scientist</a:t>
                      </a:r>
                      <a:endParaRPr lang="cs-CZ" b="1" dirty="0" smtClean="0">
                        <a:solidFill>
                          <a:srgbClr val="FFFF00"/>
                        </a:solidFill>
                      </a:endParaRPr>
                    </a:p>
                    <a:p>
                      <a:pPr marL="342900" indent="-342900">
                        <a:buAutoNum type="alphaLcPeriod"/>
                      </a:pPr>
                      <a:r>
                        <a:rPr lang="cs-CZ" b="1" dirty="0" err="1" smtClean="0">
                          <a:solidFill>
                            <a:srgbClr val="FFFF00"/>
                          </a:solidFill>
                        </a:rPr>
                        <a:t>Cooker</a:t>
                      </a:r>
                      <a:r>
                        <a:rPr lang="cs-CZ" b="1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endParaRPr lang="cs-CZ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2. </a:t>
                      </a:r>
                      <a:r>
                        <a:rPr lang="cs-CZ" b="1" dirty="0" err="1" smtClean="0">
                          <a:solidFill>
                            <a:schemeClr val="tx1"/>
                          </a:solidFill>
                        </a:rPr>
                        <a:t>Who</a:t>
                      </a:r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b="1" dirty="0" err="1" smtClean="0">
                          <a:solidFill>
                            <a:schemeClr val="tx1"/>
                          </a:solidFill>
                        </a:rPr>
                        <a:t>is</a:t>
                      </a:r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b="1" dirty="0" err="1" smtClean="0">
                          <a:solidFill>
                            <a:schemeClr val="tx1"/>
                          </a:solidFill>
                        </a:rPr>
                        <a:t>it</a:t>
                      </a:r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? – „</a:t>
                      </a:r>
                      <a:r>
                        <a:rPr lang="cs-CZ" b="1" dirty="0" err="1" smtClean="0">
                          <a:solidFill>
                            <a:schemeClr val="tx1"/>
                          </a:solidFill>
                        </a:rPr>
                        <a:t>looks</a:t>
                      </a:r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b="1" dirty="0" err="1" smtClean="0">
                          <a:solidFill>
                            <a:schemeClr val="tx1"/>
                          </a:solidFill>
                        </a:rPr>
                        <a:t>after</a:t>
                      </a:r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b="1" dirty="0" err="1" smtClean="0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 in a plane“</a:t>
                      </a:r>
                    </a:p>
                    <a:p>
                      <a:pPr marL="342900" indent="-342900">
                        <a:buAutoNum type="alphaLcPeriod"/>
                      </a:pPr>
                      <a:r>
                        <a:rPr lang="cs-CZ" b="1" dirty="0" err="1" smtClean="0">
                          <a:solidFill>
                            <a:srgbClr val="FFFF00"/>
                          </a:solidFill>
                        </a:rPr>
                        <a:t>Tourist</a:t>
                      </a:r>
                      <a:r>
                        <a:rPr lang="cs-CZ" b="1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cs-CZ" b="1" dirty="0" err="1" smtClean="0">
                          <a:solidFill>
                            <a:srgbClr val="FFFF00"/>
                          </a:solidFill>
                        </a:rPr>
                        <a:t>guide</a:t>
                      </a:r>
                      <a:endParaRPr lang="cs-CZ" b="1" dirty="0" smtClean="0">
                        <a:solidFill>
                          <a:srgbClr val="FFFF00"/>
                        </a:solidFill>
                      </a:endParaRPr>
                    </a:p>
                    <a:p>
                      <a:pPr marL="342900" indent="-342900">
                        <a:buAutoNum type="alphaLcPeriod"/>
                      </a:pPr>
                      <a:r>
                        <a:rPr lang="cs-CZ" b="1" dirty="0" err="1" smtClean="0">
                          <a:solidFill>
                            <a:srgbClr val="FFFF00"/>
                          </a:solidFill>
                        </a:rPr>
                        <a:t>Hairdresser</a:t>
                      </a:r>
                      <a:endParaRPr lang="cs-CZ" b="1" dirty="0" smtClean="0">
                        <a:solidFill>
                          <a:srgbClr val="FFFF00"/>
                        </a:solidFill>
                      </a:endParaRPr>
                    </a:p>
                    <a:p>
                      <a:pPr marL="342900" indent="-342900">
                        <a:buAutoNum type="alphaLcPeriod"/>
                      </a:pPr>
                      <a:r>
                        <a:rPr lang="cs-CZ" b="1" dirty="0" err="1" smtClean="0">
                          <a:solidFill>
                            <a:srgbClr val="FFFF00"/>
                          </a:solidFill>
                        </a:rPr>
                        <a:t>Flight</a:t>
                      </a:r>
                      <a:r>
                        <a:rPr lang="cs-CZ" b="1" baseline="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cs-CZ" b="1" baseline="0" dirty="0" err="1" smtClean="0">
                          <a:solidFill>
                            <a:srgbClr val="FFFF00"/>
                          </a:solidFill>
                        </a:rPr>
                        <a:t>attendant</a:t>
                      </a:r>
                      <a:endParaRPr lang="cs-CZ" b="1" baseline="0" dirty="0" smtClean="0">
                        <a:solidFill>
                          <a:srgbClr val="FFFF00"/>
                        </a:solidFill>
                      </a:endParaRPr>
                    </a:p>
                    <a:p>
                      <a:pPr marL="342900" indent="-342900">
                        <a:buAutoNum type="alphaLcPeriod"/>
                      </a:pPr>
                      <a:r>
                        <a:rPr lang="cs-CZ" b="1" dirty="0" err="1" smtClean="0">
                          <a:solidFill>
                            <a:srgbClr val="FFFF00"/>
                          </a:solidFill>
                        </a:rPr>
                        <a:t>Dentist</a:t>
                      </a:r>
                      <a:r>
                        <a:rPr lang="cs-CZ" b="1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endParaRPr lang="cs-CZ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FFFF00"/>
                          </a:solidFill>
                        </a:rPr>
                        <a:t>3</a:t>
                      </a:r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cs-CZ" b="1" dirty="0" err="1" smtClean="0">
                          <a:solidFill>
                            <a:schemeClr val="tx1"/>
                          </a:solidFill>
                        </a:rPr>
                        <a:t>What</a:t>
                      </a:r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b="1" dirty="0" err="1" smtClean="0">
                          <a:solidFill>
                            <a:schemeClr val="tx1"/>
                          </a:solidFill>
                        </a:rPr>
                        <a:t>does</a:t>
                      </a:r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b="1" dirty="0" err="1" smtClean="0">
                          <a:solidFill>
                            <a:schemeClr val="tx1"/>
                          </a:solidFill>
                        </a:rPr>
                        <a:t>interpreter</a:t>
                      </a:r>
                      <a:r>
                        <a:rPr lang="cs-CZ" b="1" baseline="0" dirty="0" smtClean="0">
                          <a:solidFill>
                            <a:schemeClr val="tx1"/>
                          </a:solidFill>
                        </a:rPr>
                        <a:t> do?</a:t>
                      </a:r>
                    </a:p>
                    <a:p>
                      <a:pPr marL="342900" indent="-342900">
                        <a:buAutoNum type="alphaLcPeriod"/>
                      </a:pPr>
                      <a:r>
                        <a:rPr lang="cs-CZ" b="1" baseline="0" dirty="0" smtClean="0">
                          <a:solidFill>
                            <a:srgbClr val="FFFF00"/>
                          </a:solidFill>
                        </a:rPr>
                        <a:t>Works in a </a:t>
                      </a:r>
                      <a:r>
                        <a:rPr lang="cs-CZ" b="1" baseline="0" dirty="0" err="1" smtClean="0">
                          <a:solidFill>
                            <a:srgbClr val="FFFF00"/>
                          </a:solidFill>
                        </a:rPr>
                        <a:t>hospital</a:t>
                      </a:r>
                      <a:endParaRPr lang="cs-CZ" b="1" baseline="0" dirty="0" smtClean="0">
                        <a:solidFill>
                          <a:srgbClr val="FFFF00"/>
                        </a:solidFill>
                      </a:endParaRPr>
                    </a:p>
                    <a:p>
                      <a:pPr marL="342900" indent="-342900">
                        <a:buAutoNum type="alphaLcPeriod"/>
                      </a:pPr>
                      <a:r>
                        <a:rPr lang="cs-CZ" b="1" baseline="0" dirty="0" err="1" smtClean="0">
                          <a:solidFill>
                            <a:srgbClr val="FFFF00"/>
                          </a:solidFill>
                        </a:rPr>
                        <a:t>Changes</a:t>
                      </a:r>
                      <a:r>
                        <a:rPr lang="cs-CZ" b="1" baseline="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cs-CZ" b="1" baseline="0" dirty="0" err="1" smtClean="0">
                          <a:solidFill>
                            <a:srgbClr val="FFFF00"/>
                          </a:solidFill>
                        </a:rPr>
                        <a:t>words</a:t>
                      </a:r>
                      <a:r>
                        <a:rPr lang="cs-CZ" b="1" baseline="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cs-CZ" b="1" baseline="0" dirty="0" err="1" smtClean="0">
                          <a:solidFill>
                            <a:srgbClr val="FFFF00"/>
                          </a:solidFill>
                        </a:rPr>
                        <a:t>from</a:t>
                      </a:r>
                      <a:r>
                        <a:rPr lang="cs-CZ" b="1" baseline="0" dirty="0" smtClean="0">
                          <a:solidFill>
                            <a:srgbClr val="FFFF00"/>
                          </a:solidFill>
                        </a:rPr>
                        <a:t> 1 </a:t>
                      </a:r>
                      <a:r>
                        <a:rPr lang="cs-CZ" b="1" baseline="0" dirty="0" err="1" smtClean="0">
                          <a:solidFill>
                            <a:srgbClr val="FFFF00"/>
                          </a:solidFill>
                        </a:rPr>
                        <a:t>language</a:t>
                      </a:r>
                      <a:r>
                        <a:rPr lang="cs-CZ" b="1" baseline="0" dirty="0" smtClean="0">
                          <a:solidFill>
                            <a:srgbClr val="FFFF00"/>
                          </a:solidFill>
                        </a:rPr>
                        <a:t> to </a:t>
                      </a:r>
                      <a:r>
                        <a:rPr lang="cs-CZ" b="1" baseline="0" dirty="0" err="1" smtClean="0">
                          <a:solidFill>
                            <a:srgbClr val="FFFF00"/>
                          </a:solidFill>
                        </a:rPr>
                        <a:t>another</a:t>
                      </a:r>
                      <a:endParaRPr lang="cs-CZ" b="1" baseline="0" dirty="0" smtClean="0">
                        <a:solidFill>
                          <a:srgbClr val="FFFF00"/>
                        </a:solidFill>
                      </a:endParaRPr>
                    </a:p>
                    <a:p>
                      <a:pPr marL="342900" indent="-342900">
                        <a:buAutoNum type="alphaLcPeriod"/>
                      </a:pPr>
                      <a:r>
                        <a:rPr lang="cs-CZ" b="1" baseline="0" dirty="0" err="1" smtClean="0">
                          <a:solidFill>
                            <a:srgbClr val="FFFF00"/>
                          </a:solidFill>
                        </a:rPr>
                        <a:t>Rides</a:t>
                      </a:r>
                      <a:r>
                        <a:rPr lang="cs-CZ" b="1" baseline="0" dirty="0" smtClean="0">
                          <a:solidFill>
                            <a:srgbClr val="FFFF00"/>
                          </a:solidFill>
                        </a:rPr>
                        <a:t> a </a:t>
                      </a:r>
                      <a:r>
                        <a:rPr lang="cs-CZ" b="1" baseline="0" dirty="0" err="1" smtClean="0">
                          <a:solidFill>
                            <a:srgbClr val="FFFF00"/>
                          </a:solidFill>
                        </a:rPr>
                        <a:t>horse</a:t>
                      </a:r>
                      <a:endParaRPr lang="cs-CZ" b="1" baseline="0" dirty="0" smtClean="0">
                        <a:solidFill>
                          <a:srgbClr val="FFFF00"/>
                        </a:solidFill>
                      </a:endParaRPr>
                    </a:p>
                    <a:p>
                      <a:pPr marL="342900" indent="-342900">
                        <a:buAutoNum type="alphaLcPeriod"/>
                      </a:pPr>
                      <a:r>
                        <a:rPr lang="cs-CZ" b="1" baseline="0" dirty="0" err="1" smtClean="0">
                          <a:solidFill>
                            <a:srgbClr val="FFFF00"/>
                          </a:solidFill>
                        </a:rPr>
                        <a:t>Designs</a:t>
                      </a:r>
                      <a:r>
                        <a:rPr lang="cs-CZ" b="1" baseline="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cs-CZ" b="1" baseline="0" dirty="0" err="1" smtClean="0">
                          <a:solidFill>
                            <a:srgbClr val="FFFF00"/>
                          </a:solidFill>
                        </a:rPr>
                        <a:t>houses</a:t>
                      </a:r>
                      <a:endParaRPr lang="cs-CZ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4.</a:t>
                      </a:r>
                      <a:r>
                        <a:rPr lang="cs-CZ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b="1" baseline="0" dirty="0" err="1" smtClean="0">
                          <a:solidFill>
                            <a:schemeClr val="tx1"/>
                          </a:solidFill>
                        </a:rPr>
                        <a:t>Complete</a:t>
                      </a:r>
                      <a:r>
                        <a:rPr lang="cs-CZ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b="1" baseline="0" dirty="0" err="1" smtClean="0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cs-CZ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b="1" baseline="0" dirty="0" err="1" smtClean="0">
                          <a:solidFill>
                            <a:schemeClr val="tx1"/>
                          </a:solidFill>
                        </a:rPr>
                        <a:t>right</a:t>
                      </a:r>
                      <a:r>
                        <a:rPr lang="cs-CZ" b="1" baseline="0" dirty="0" smtClean="0">
                          <a:solidFill>
                            <a:schemeClr val="tx1"/>
                          </a:solidFill>
                        </a:rPr>
                        <a:t> verb:</a:t>
                      </a:r>
                    </a:p>
                    <a:p>
                      <a:r>
                        <a:rPr lang="cs-CZ" b="1" baseline="0" dirty="0" smtClean="0">
                          <a:solidFill>
                            <a:schemeClr val="tx1"/>
                          </a:solidFill>
                        </a:rPr>
                        <a:t>„I ______ to go to university.“</a:t>
                      </a:r>
                    </a:p>
                    <a:p>
                      <a:pPr marL="342900" indent="-342900">
                        <a:buAutoNum type="alphaLcPeriod"/>
                      </a:pPr>
                      <a:r>
                        <a:rPr lang="cs-CZ" b="1" baseline="0" dirty="0" err="1" smtClean="0">
                          <a:solidFill>
                            <a:srgbClr val="FFFF00"/>
                          </a:solidFill>
                        </a:rPr>
                        <a:t>Say</a:t>
                      </a:r>
                      <a:endParaRPr lang="cs-CZ" b="1" baseline="0" dirty="0" smtClean="0">
                        <a:solidFill>
                          <a:srgbClr val="FFFF00"/>
                        </a:solidFill>
                      </a:endParaRPr>
                    </a:p>
                    <a:p>
                      <a:pPr marL="342900" indent="-342900">
                        <a:buAutoNum type="alphaLcPeriod"/>
                      </a:pPr>
                      <a:r>
                        <a:rPr lang="cs-CZ" b="1" baseline="0" dirty="0" smtClean="0">
                          <a:solidFill>
                            <a:srgbClr val="FFFF00"/>
                          </a:solidFill>
                        </a:rPr>
                        <a:t>Play</a:t>
                      </a:r>
                    </a:p>
                    <a:p>
                      <a:pPr marL="342900" indent="-342900">
                        <a:buAutoNum type="alphaLcPeriod"/>
                      </a:pPr>
                      <a:r>
                        <a:rPr lang="cs-CZ" b="1" baseline="0" dirty="0" err="1" smtClean="0">
                          <a:solidFill>
                            <a:srgbClr val="FFFF00"/>
                          </a:solidFill>
                        </a:rPr>
                        <a:t>Want</a:t>
                      </a:r>
                      <a:endParaRPr lang="cs-CZ" b="1" baseline="0" dirty="0" smtClean="0">
                        <a:solidFill>
                          <a:srgbClr val="FFFF00"/>
                        </a:solidFill>
                      </a:endParaRPr>
                    </a:p>
                    <a:p>
                      <a:pPr marL="342900" indent="-342900">
                        <a:buAutoNum type="alphaLcPeriod"/>
                      </a:pPr>
                      <a:r>
                        <a:rPr lang="cs-CZ" b="1" baseline="0" dirty="0" err="1" smtClean="0">
                          <a:solidFill>
                            <a:srgbClr val="FFFF00"/>
                          </a:solidFill>
                        </a:rPr>
                        <a:t>Write</a:t>
                      </a:r>
                      <a:r>
                        <a:rPr lang="cs-CZ" b="1" baseline="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endParaRPr lang="cs-CZ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7380312" y="4241481"/>
            <a:ext cx="12442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dirty="0" smtClean="0"/>
              <a:t>Správné odpovědi:</a:t>
            </a:r>
          </a:p>
          <a:p>
            <a:r>
              <a:rPr lang="cs-CZ" sz="1100" dirty="0" smtClean="0"/>
              <a:t>1d,2c,3b,4c</a:t>
            </a:r>
            <a:endParaRPr lang="cs-CZ" sz="1100" dirty="0"/>
          </a:p>
        </p:txBody>
      </p:sp>
      <p:pic>
        <p:nvPicPr>
          <p:cNvPr id="5122" name="Picture 2" descr="C:\Users\tonderova\AppData\Local\Microsoft\Windows\Temporary Internet Files\Content.IE5\FD2NCSGW\MP900400939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1" y="1131590"/>
            <a:ext cx="1016699" cy="240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4798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1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023" y="492444"/>
            <a:ext cx="381610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500" b="1" dirty="0" smtClean="0"/>
              <a:t>56.9  </a:t>
            </a:r>
            <a:r>
              <a:rPr lang="cs-CZ" sz="2500" b="1" dirty="0" smtClean="0"/>
              <a:t>Použité zdroje</a:t>
            </a:r>
            <a:r>
              <a:rPr lang="cs-CZ" sz="2500" b="1" dirty="0" smtClean="0"/>
              <a:t>, citace</a:t>
            </a:r>
            <a:endParaRPr lang="cs-CZ" sz="25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307884" y="1851670"/>
            <a:ext cx="7979492" cy="17543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Obrázky z databáze klipart</a:t>
            </a:r>
          </a:p>
          <a:p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www.databazeknih.cz/knihy/prodavacka-hanka-102339</a:t>
            </a:r>
            <a:r>
              <a:rPr lang="cs-CZ" dirty="0" smtClean="0"/>
              <a:t> - </a:t>
            </a:r>
            <a:r>
              <a:rPr lang="cs-CZ" dirty="0" err="1" smtClean="0"/>
              <a:t>slide</a:t>
            </a:r>
            <a:r>
              <a:rPr lang="cs-CZ" dirty="0" smtClean="0"/>
              <a:t> 3</a:t>
            </a:r>
          </a:p>
          <a:p>
            <a:r>
              <a:rPr lang="cs-CZ" dirty="0" smtClean="0">
                <a:hlinkClick r:id="rId3"/>
              </a:rPr>
              <a:t>Herci</a:t>
            </a:r>
            <a:r>
              <a:rPr lang="cs-CZ" dirty="0" smtClean="0"/>
              <a:t> – </a:t>
            </a:r>
            <a:r>
              <a:rPr lang="cs-CZ" dirty="0" err="1" smtClean="0"/>
              <a:t>slide</a:t>
            </a:r>
            <a:r>
              <a:rPr lang="cs-CZ" dirty="0" smtClean="0"/>
              <a:t> 4</a:t>
            </a:r>
          </a:p>
          <a:p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www.youtube.com/watch?v=sYHjfyMl54k</a:t>
            </a:r>
            <a:r>
              <a:rPr lang="cs-CZ" dirty="0" smtClean="0"/>
              <a:t> – </a:t>
            </a:r>
            <a:r>
              <a:rPr lang="cs-CZ" dirty="0" err="1" smtClean="0"/>
              <a:t>slide</a:t>
            </a:r>
            <a:r>
              <a:rPr lang="cs-CZ" dirty="0" smtClean="0"/>
              <a:t> 7</a:t>
            </a:r>
          </a:p>
          <a:p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www.lyricsondemand.com/onehitwonders/illbethereforyoulyrics.html</a:t>
            </a:r>
            <a:r>
              <a:rPr lang="cs-CZ" dirty="0" smtClean="0"/>
              <a:t> - </a:t>
            </a:r>
            <a:r>
              <a:rPr lang="cs-CZ" dirty="0" err="1" smtClean="0"/>
              <a:t>slide</a:t>
            </a:r>
            <a:r>
              <a:rPr lang="cs-CZ" dirty="0" smtClean="0"/>
              <a:t> 7</a:t>
            </a:r>
          </a:p>
          <a:p>
            <a:endParaRPr lang="cs-CZ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37215-178B-40AE-B728-3BD4F17F1F2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869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3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426</TotalTime>
  <Words>842</Words>
  <Application>Microsoft Office PowerPoint</Application>
  <PresentationFormat>Předvádění na obrazovce (16:9)</PresentationFormat>
  <Paragraphs>158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Motiv1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Základní škola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Zuzana Tonderová</dc:creator>
  <cp:lastModifiedBy>krivankova</cp:lastModifiedBy>
  <cp:revision>39</cp:revision>
  <dcterms:created xsi:type="dcterms:W3CDTF">2013-04-23T11:44:58Z</dcterms:created>
  <dcterms:modified xsi:type="dcterms:W3CDTF">2013-06-01T19:34:34Z</dcterms:modified>
</cp:coreProperties>
</file>