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CCFF99"/>
    <a:srgbClr val="CCFFCC"/>
    <a:srgbClr val="B2B2B2"/>
    <a:srgbClr val="FFFFFF"/>
    <a:srgbClr val="CCFFFF"/>
    <a:srgbClr val="F0A6BD"/>
    <a:srgbClr val="00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 autoAdjust="0"/>
    <p:restoredTop sz="94671" autoAdjust="0"/>
  </p:normalViewPr>
  <p:slideViewPr>
    <p:cSldViewPr>
      <p:cViewPr>
        <p:scale>
          <a:sx n="75" d="100"/>
          <a:sy n="75" d="100"/>
        </p:scale>
        <p:origin x="-13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A447-DB11-42AC-87A0-22EF3B6A8CA4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295E-E3FE-46AC-A99B-207BFC5BC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295E-E3FE-46AC-A99B-207BFC5BCD8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295E-E3FE-46AC-A99B-207BFC5BCD8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43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gif"/><Relationship Id="rId9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9.wmf"/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39.wmf"/><Relationship Id="rId16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11" Type="http://schemas.openxmlformats.org/officeDocument/2006/relationships/image" Target="../media/image47.wmf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10" Type="http://schemas.openxmlformats.org/officeDocument/2006/relationships/image" Target="../media/image35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uerova_vila_-_Libod%C5%99ice_3.JPG" TargetMode="External"/><Relationship Id="rId2" Type="http://schemas.openxmlformats.org/officeDocument/2006/relationships/hyperlink" Target="http://www.panelcentrum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adovky-adamov.cz/" TargetMode="External"/><Relationship Id="rId4" Type="http://schemas.openxmlformats.org/officeDocument/2006/relationships/hyperlink" Target="http://t0.gstatic.com/images?q=tbn:ANd9GcQe-MP6Uw_fRCYQnN9iUDP88mhrBRuSYQRAU-V2j2Xw7wpV5qh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3" y="525606"/>
            <a:ext cx="7772400" cy="17124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Housing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520006" y="3429000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ovéPole 9"/>
          <p:cNvSpPr txBox="1"/>
          <p:nvPr/>
        </p:nvSpPr>
        <p:spPr>
          <a:xfrm>
            <a:off x="539552" y="1200109"/>
            <a:ext cx="79928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Jitka Šolcová\AppData\Local\Microsoft\Windows\Temporary Internet Files\Content.IE5\6TP2GPOY\MC900089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5" y="2125765"/>
            <a:ext cx="2394052" cy="20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itka Šolcová\AppData\Local\Microsoft\Windows\Temporary Internet Files\Content.IE5\XYVULX0E\MC9000895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92" y="1896767"/>
            <a:ext cx="2304256" cy="22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itka Šolcová\AppData\Local\Microsoft\Windows\Temporary Internet Files\Content.IE5\MRUG0AUC\MC90023215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1655"/>
            <a:ext cx="2196974" cy="21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itka Šolcová\AppData\Local\Microsoft\Windows\Temporary Internet Files\Content.IE5\MRUG0AUC\MC9004282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2" y="4162914"/>
            <a:ext cx="194421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tka Šolcová\AppData\Local\Microsoft\Windows\Temporary Internet Files\Content.IE5\MRUG0AUC\MC90042813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13" y="4080881"/>
            <a:ext cx="1968500" cy="18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tka Šolcová\AppData\Local\Microsoft\Windows\Temporary Internet Files\Content.IE5\MRUG0AUC\MC90034704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87" y="4497896"/>
            <a:ext cx="1856232" cy="13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10752"/>
              </p:ext>
            </p:extLst>
          </p:nvPr>
        </p:nvGraphicFramePr>
        <p:xfrm>
          <a:off x="935596" y="234888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- 8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Housing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types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houses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parts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house,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furniture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uvádějící typy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bydlení, části domu, nábytek a zařízení, předložky místa.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4592" y="1233626"/>
            <a:ext cx="20751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1" name="Picture 3" descr="C:\Users\Jitka Šolcová\AppData\Local\Microsoft\Windows\Temporary Internet Files\Content.IE5\XYVULX0E\MC9000900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3" y="1803071"/>
            <a:ext cx="19430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tka Šolcová\AppData\Local\Microsoft\Windows\Temporary Internet Files\Content.IE5\WTBHFGB5\MC900361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89" y="1847053"/>
            <a:ext cx="1805940" cy="18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tka Šolcová\AppData\Local\Microsoft\Windows\Temporary Internet Files\Content.IE5\MRUG0AUC\MC9000899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19713"/>
            <a:ext cx="1765586" cy="18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itka Šolcová\AppData\Local\Microsoft\Windows\Temporary Internet Files\Content.IE5\XYVULX0E\MC9004304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27412"/>
            <a:ext cx="1944216" cy="19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4592" y="3933056"/>
            <a:ext cx="443344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Jitka Šolcová\AppData\Local\Microsoft\Windows\Temporary Internet Files\Content.IE5\XYVULX0E\MC9002522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8" y="4561272"/>
            <a:ext cx="1567282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itka Šolcová\AppData\Local\Microsoft\Windows\Temporary Internet Files\Content.IE5\WTBHFGB5\MC9002871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82" y="4608019"/>
            <a:ext cx="1353477" cy="17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itka Šolcová\AppData\Local\Microsoft\Windows\Temporary Internet Files\Content.IE5\6TP2GPOY\MC9003125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80" y="4302388"/>
            <a:ext cx="1165860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itka Šolcová\AppData\Local\Microsoft\Windows\Temporary Internet Files\Content.IE5\WTBHFGB5\MC90023949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7" y="4488335"/>
            <a:ext cx="1775765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Jitka Šolcová\AppData\Local\Microsoft\Windows\Temporary Internet Files\Content.IE5\6TP2GPOY\MC90028719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3" y="4693561"/>
            <a:ext cx="1569267" cy="15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53.3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801441"/>
            <a:ext cx="1768463" cy="17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905000" cy="16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9167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2" y="3675221"/>
            <a:ext cx="2808312" cy="23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96" y="3769133"/>
            <a:ext cx="3400772" cy="217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89" y="728977"/>
            <a:ext cx="2857500" cy="22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23528" y="2996952"/>
            <a:ext cx="1905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block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flats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876731" y="2996952"/>
            <a:ext cx="257358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villa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 house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047882" y="3181618"/>
            <a:ext cx="264091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tenement</a:t>
            </a:r>
            <a:r>
              <a:rPr lang="cs-CZ" dirty="0" smtClean="0"/>
              <a:t> house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3299" y="6143399"/>
            <a:ext cx="31104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semi-detached</a:t>
            </a:r>
            <a:r>
              <a:rPr lang="cs-CZ" dirty="0" smtClean="0"/>
              <a:t> house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320308" y="6059497"/>
            <a:ext cx="1800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</a:t>
            </a:r>
            <a:r>
              <a:rPr lang="cs-CZ" dirty="0" err="1" smtClean="0"/>
              <a:t>ow</a:t>
            </a:r>
            <a:r>
              <a:rPr lang="cs-CZ" dirty="0" smtClean="0"/>
              <a:t> house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1268" y="492443"/>
            <a:ext cx="71530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53.4 </a:t>
            </a:r>
            <a:r>
              <a:rPr lang="cs-CZ" sz="2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Prepositions</a:t>
            </a:r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place</a:t>
            </a:r>
            <a:endParaRPr lang="cs-CZ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705" y="1362459"/>
            <a:ext cx="350923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left</a:t>
            </a:r>
            <a:r>
              <a:rPr lang="cs-CZ" sz="2400" dirty="0" smtClean="0"/>
              <a:t>/</a:t>
            </a:r>
            <a:r>
              <a:rPr lang="cs-CZ" sz="2400" dirty="0" err="1" smtClean="0"/>
              <a:t>right</a:t>
            </a:r>
            <a:r>
              <a:rPr lang="cs-CZ" sz="2400" dirty="0" smtClean="0"/>
              <a:t> </a:t>
            </a:r>
            <a:r>
              <a:rPr lang="cs-CZ" sz="2400" dirty="0" err="1" smtClean="0"/>
              <a:t>side</a:t>
            </a:r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131208"/>
            <a:ext cx="45365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In </a:t>
            </a:r>
            <a:r>
              <a:rPr lang="cs-CZ" sz="2400" dirty="0" err="1" smtClean="0"/>
              <a:t>the</a:t>
            </a:r>
            <a:r>
              <a:rPr lang="cs-CZ" sz="2400" dirty="0" smtClean="0"/>
              <a:t> garden/house/</a:t>
            </a:r>
            <a:r>
              <a:rPr lang="cs-CZ" sz="2400" dirty="0" err="1" smtClean="0"/>
              <a:t>flat</a:t>
            </a:r>
            <a:r>
              <a:rPr lang="cs-CZ" sz="2400" dirty="0" smtClean="0"/>
              <a:t>/</a:t>
            </a:r>
            <a:r>
              <a:rPr lang="cs-CZ" sz="2400" dirty="0" err="1" smtClean="0"/>
              <a:t>kitchen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126" name="Picture 6" descr="C:\Users\Jitka Šolcová\AppData\Local\Microsoft\Windows\Temporary Internet Files\Content.IE5\WTBHFGB5\MC9000896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17" y="1593290"/>
            <a:ext cx="1008113" cy="9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616940" y="3208359"/>
            <a:ext cx="4104456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wall</a:t>
            </a:r>
            <a:r>
              <a:rPr lang="cs-CZ" sz="2400" dirty="0" smtClean="0"/>
              <a:t>/</a:t>
            </a:r>
            <a:r>
              <a:rPr lang="cs-CZ" sz="2400" dirty="0" err="1" smtClean="0"/>
              <a:t>ceiling</a:t>
            </a:r>
            <a:r>
              <a:rPr lang="cs-CZ" sz="2400" dirty="0" smtClean="0"/>
              <a:t>/</a:t>
            </a:r>
            <a:r>
              <a:rPr lang="cs-CZ" sz="2400" dirty="0" err="1" smtClean="0"/>
              <a:t>floor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7" name="Picture 7" descr="C:\Users\Jitka Šolcová\AppData\Local\Microsoft\Windows\Temporary Internet Files\Content.IE5\XYVULX0E\MM90035661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itka Šolcová\AppData\Local\Microsoft\Windows\Temporary Internet Files\Content.IE5\MRUG0AUC\MC9003117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7146"/>
            <a:ext cx="859536" cy="9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itka Šolcová\AppData\Local\Microsoft\Windows\Temporary Internet Files\Content.IE5\XYVULX0E\MC9003400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5551"/>
            <a:ext cx="894283" cy="8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13191" y="3716191"/>
            <a:ext cx="269826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corner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131" name="Picture 11" descr="C:\Users\Jitka Šolcová\AppData\Local\Microsoft\Windows\Temporary Internet Files\Content.IE5\WTBHFGB5\MC90033429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0" y="4147716"/>
            <a:ext cx="1138641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851921" y="5005315"/>
            <a:ext cx="4536504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err="1" smtClean="0"/>
              <a:t>Over</a:t>
            </a:r>
            <a:r>
              <a:rPr lang="cs-CZ" sz="2400" dirty="0" smtClean="0"/>
              <a:t>/ </a:t>
            </a:r>
            <a:r>
              <a:rPr lang="cs-CZ" sz="2400" dirty="0" err="1" smtClean="0"/>
              <a:t>under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33" name="Picture 13" descr="C:\Users\Jitka Šolcová\AppData\Local\Microsoft\Windows\Temporary Internet Files\Content.IE5\MRUG0AUC\MC90034071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44" y="5430597"/>
            <a:ext cx="1157741" cy="8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Jitka Šolcová\AppData\Local\Microsoft\Windows\Temporary Internet Files\Content.IE5\XYVULX0E\MC90033431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99" y="5074190"/>
            <a:ext cx="1257975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8195" y="457170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8540" y="915685"/>
            <a:ext cx="453650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house are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TICTA      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LETITO    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LALH        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COBALYN   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LELCAR   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DUNYLAR MORO  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ROBEDOM   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TRYPAN    _______________________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886515" y="762260"/>
            <a:ext cx="3995936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decorative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piece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furniture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everywhere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house.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glass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pottery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porcelain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piece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furniture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bedroom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doors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drawers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shleves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wood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8540" y="3639948"/>
            <a:ext cx="4665647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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cooker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sink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bookcase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cupboard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fridge</a:t>
            </a: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upstairs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hall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kitchen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bedroom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living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room</a:t>
            </a: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roof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window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floor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ceiling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carpet</a:t>
            </a: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computer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TV set, video,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microwave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oven</a:t>
            </a: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stove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fridge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dishwasher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hair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dryer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oven</a:t>
            </a: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endParaRPr lang="cs-CZ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endParaRPr lang="cs-CZ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85750" indent="-285750">
              <a:buFont typeface="Wingdings"/>
              <a:buChar char="!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/>
              <a:buChar char="!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4754"/>
            <a:ext cx="1090613" cy="9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Jitka Šolcová\AppData\Local\Microsoft\Windows\Temporary Internet Files\Content.IE5\W2TGDB18\MM90028301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94276"/>
            <a:ext cx="1420654" cy="12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itka Šolcová\AppData\Local\Microsoft\Windows\Temporary Internet Files\Content.IE5\XYVULX0E\MC9003354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82" y="2060848"/>
            <a:ext cx="164912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talk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088" y="57014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3116" y="4960284"/>
            <a:ext cx="1152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hedge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35774" y="4958763"/>
            <a:ext cx="11000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pantry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98107" y="4960284"/>
            <a:ext cx="1266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dishwasher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11025" y="4941189"/>
            <a:ext cx="1260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microwave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62971" y="4927093"/>
            <a:ext cx="9920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fridge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51890" y="4790674"/>
            <a:ext cx="106694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maker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3116" y="1260263"/>
            <a:ext cx="5616625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endParaRPr lang="cs-CZ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live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house/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country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a city.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house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quiet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area.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big garden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house.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garage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house.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front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house.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odorovný svitek 7"/>
          <p:cNvSpPr/>
          <p:nvPr/>
        </p:nvSpPr>
        <p:spPr>
          <a:xfrm>
            <a:off x="4499992" y="908720"/>
            <a:ext cx="1728191" cy="86409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Jitka Šolcová\AppData\Local\Microsoft\Windows\Temporary Internet Files\Content.IE5\6TP2GPOY\MC9002346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" y="5584967"/>
            <a:ext cx="1289596" cy="12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itka Šolcová\AppData\Local\Microsoft\Windows\Temporary Internet Files\Content.IE5\XYVULX0E\MC900319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38" y="5571552"/>
            <a:ext cx="1213408" cy="1169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173" name="Picture 5" descr="C:\Users\Jitka Šolcová\AppData\Local\Microsoft\Windows\Temporary Internet Files\Content.IE5\MRUG0AUC\MC900215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95" y="5584967"/>
            <a:ext cx="1351455" cy="1130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Jitka Šolcová\AppData\Local\Microsoft\Windows\Temporary Internet Files\Content.IE5\XYVULX0E\MC9003524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88" y="5638800"/>
            <a:ext cx="1636757" cy="1004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Jitka Šolcová\AppData\Local\Microsoft\Windows\Temporary Internet Files\Content.IE5\MRUG0AUC\MC9003597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70" y="5617167"/>
            <a:ext cx="1140303" cy="10785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31" name="Picture 7" descr="C:\Users\Jitka Šolcová\AppData\Local\Microsoft\Windows\Temporary Internet Files\Content.IE5\XYVULX0E\MC90041227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90" y="5546659"/>
            <a:ext cx="1163288" cy="1189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ovéPole 4"/>
          <p:cNvSpPr txBox="1"/>
          <p:nvPr/>
        </p:nvSpPr>
        <p:spPr>
          <a:xfrm>
            <a:off x="5868573" y="813841"/>
            <a:ext cx="3172835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Ask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your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friend</a:t>
            </a:r>
            <a:r>
              <a:rPr lang="cs-CZ" sz="20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w</a:t>
            </a:r>
            <a:r>
              <a:rPr lang="cs-CZ" sz="2000" dirty="0" err="1" smtClean="0"/>
              <a:t>here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lives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err="1" smtClean="0"/>
              <a:t>what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his/her </a:t>
            </a:r>
            <a:r>
              <a:rPr lang="cs-CZ" sz="2000" dirty="0" err="1" smtClean="0"/>
              <a:t>address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err="1"/>
              <a:t>w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rooms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has  </a:t>
            </a:r>
            <a:r>
              <a:rPr lang="cs-CZ" sz="2000" dirty="0" err="1" smtClean="0"/>
              <a:t>got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err="1" smtClean="0"/>
              <a:t>whether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has </a:t>
            </a:r>
            <a:r>
              <a:rPr lang="cs-CZ" sz="2000" dirty="0" err="1" smtClean="0"/>
              <a:t>got</a:t>
            </a:r>
            <a:r>
              <a:rPr lang="cs-CZ" sz="2000" dirty="0" smtClean="0"/>
              <a:t> a </a:t>
            </a:r>
            <a:r>
              <a:rPr lang="cs-CZ" sz="2000" dirty="0" err="1" smtClean="0"/>
              <a:t>garage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err="1" smtClean="0"/>
              <a:t>whether</a:t>
            </a:r>
            <a:r>
              <a:rPr lang="cs-CZ" sz="2000" dirty="0" smtClean="0"/>
              <a:t> </a:t>
            </a:r>
            <a:r>
              <a:rPr lang="cs-CZ" sz="2000" dirty="0"/>
              <a:t>he/</a:t>
            </a:r>
            <a:r>
              <a:rPr lang="cs-CZ" sz="2000" dirty="0" err="1"/>
              <a:t>she</a:t>
            </a:r>
            <a:r>
              <a:rPr lang="cs-CZ" sz="2000" dirty="0"/>
              <a:t> has </a:t>
            </a:r>
            <a:r>
              <a:rPr lang="cs-CZ" sz="2000" dirty="0" err="1"/>
              <a:t>got</a:t>
            </a:r>
            <a:r>
              <a:rPr lang="cs-CZ" sz="2000" dirty="0"/>
              <a:t> a </a:t>
            </a:r>
            <a:r>
              <a:rPr lang="cs-CZ" sz="2000" dirty="0" smtClean="0"/>
              <a:t>garden</a:t>
            </a:r>
          </a:p>
          <a:p>
            <a:pPr marL="285750" indent="-285750">
              <a:buFontTx/>
              <a:buChar char="-"/>
            </a:pPr>
            <a:r>
              <a:rPr lang="cs-CZ" sz="2000" dirty="0" err="1" smtClean="0"/>
              <a:t>what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has </a:t>
            </a:r>
            <a:r>
              <a:rPr lang="cs-CZ" sz="2000" dirty="0" err="1" smtClean="0"/>
              <a:t>got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kitchen</a:t>
            </a:r>
            <a:r>
              <a:rPr lang="cs-CZ" sz="2000" dirty="0" smtClean="0"/>
              <a:t>/</a:t>
            </a:r>
            <a:r>
              <a:rPr lang="cs-CZ" sz="2000" dirty="0" err="1" smtClean="0"/>
              <a:t>bedroom</a:t>
            </a:r>
            <a:r>
              <a:rPr lang="cs-CZ" sz="2000" dirty="0" smtClean="0"/>
              <a:t>..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920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279" y="933900"/>
            <a:ext cx="850384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Tom and Jane Green are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house.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£2.000.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furniture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 Make a list: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Jitka Šolcová\AppData\Local\Microsoft\Windows\Temporary Internet Files\Content.IE5\MRUG0AUC\MC900199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7" y="3335397"/>
            <a:ext cx="1306764" cy="14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tka Šolcová\AppData\Local\Microsoft\Windows\Temporary Internet Files\Content.IE5\XYVULX0E\MC900215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24" y="1896968"/>
            <a:ext cx="2448272" cy="12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tka Šolcová\AppData\Local\Microsoft\Windows\Temporary Internet Files\Content.IE5\MRUG0AUC\MC9003568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38" y="2382594"/>
            <a:ext cx="762372" cy="26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itka Šolcová\AppData\Local\Microsoft\Windows\Temporary Internet Files\Content.IE5\XYVULX0E\MC9000133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26" y="5347646"/>
            <a:ext cx="1410005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itka Šolcová\AppData\Local\Microsoft\Windows\Temporary Internet Files\Content.IE5\MRUG0AUC\MC9003838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9" y="1898555"/>
            <a:ext cx="1177502" cy="17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itka Šolcová\AppData\Local\Microsoft\Windows\Temporary Internet Files\Content.IE5\6TP2GPOY\MC90043983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61" y="4687979"/>
            <a:ext cx="1819054" cy="19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itka Šolcová\AppData\Local\Microsoft\Windows\Temporary Internet Files\Content.IE5\6TP2GPOY\MC9002151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" y="2249587"/>
            <a:ext cx="1241950" cy="21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itka Šolcová\AppData\Local\Microsoft\Windows\Temporary Internet Files\Content.IE5\XYVULX0E\MC9003523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31" y="4139032"/>
            <a:ext cx="2359772" cy="14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Jitka Šolcová\AppData\Local\Microsoft\Windows\Temporary Internet Files\Content.IE5\WTBHFGB5\MC90021584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44" y="3350924"/>
            <a:ext cx="1919335" cy="1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Jitka Šolcová\AppData\Local\Microsoft\Windows\Temporary Internet Files\Content.IE5\WTBHFGB5\MC90033245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8" y="3527062"/>
            <a:ext cx="1431036" cy="22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92" y="2249587"/>
            <a:ext cx="117633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itka Šolcová\AppData\Local\Microsoft\Windows\Temporary Internet Files\Content.IE5\MRUG0AUC\MC900338172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84" y="5454795"/>
            <a:ext cx="1009025" cy="14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itka Šolcová\AppData\Local\Microsoft\Windows\Temporary Internet Files\Content.IE5\WTBHFGB5\MC90019242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44" y="1764347"/>
            <a:ext cx="1073544" cy="1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tka Šolcová\AppData\Local\Microsoft\Windows\Temporary Internet Files\Content.IE5\XYVULX0E\MC900192373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4680722"/>
            <a:ext cx="1340613" cy="1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itka Šolcová\AppData\Local\Microsoft\Windows\Temporary Internet Files\Content.IE5\XYVULX0E\MC90039691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31" y="5010168"/>
            <a:ext cx="132313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70988" y="1898555"/>
            <a:ext cx="62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19639" y="2267887"/>
            <a:ext cx="65338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£20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2788398"/>
            <a:ext cx="88765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£ 220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06160" y="2083221"/>
            <a:ext cx="7587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£ 80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55306" y="5892370"/>
            <a:ext cx="65047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£ 10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36417" y="4199292"/>
            <a:ext cx="87015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£ 180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94328" y="5589095"/>
            <a:ext cx="70500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£ 110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7509" y="2013262"/>
            <a:ext cx="7200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£ 350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7584" y="4449401"/>
            <a:ext cx="81378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£ 180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60204" y="6359058"/>
            <a:ext cx="10801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£ 500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17810" y="3288011"/>
            <a:ext cx="7649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£ 150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64460" y="3501008"/>
            <a:ext cx="8156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£ 250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462784" y="4093575"/>
            <a:ext cx="73149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ym typeface="Wingdings"/>
              </a:rPr>
              <a:t>£ 280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007298" y="3451069"/>
            <a:ext cx="87906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£ 80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25413" y="6359058"/>
            <a:ext cx="8163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£ 250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9640" y="1172951"/>
            <a:ext cx="4320480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dishwasher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fridge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washing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washbasin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9640" y="3675221"/>
            <a:ext cx="432048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floor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curtain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carpet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cushion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cooker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60730" y="1196752"/>
            <a:ext cx="4259741" cy="25853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sentence 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big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desk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my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jam 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pantry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 car 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attic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3936262"/>
            <a:ext cx="4248471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cooker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dining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6048176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1c, 2b, 3d, 4c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Jitka Šolcová\AppData\Local\Microsoft\Windows\Temporary Internet Files\Content.IE5\MRUG0AUC\MC9003329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38" y="1832556"/>
            <a:ext cx="1804111" cy="17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tka Šolcová\AppData\Local\Microsoft\Windows\Temporary Internet Files\Content.IE5\WTBHFGB5\MC9002516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3370"/>
            <a:ext cx="1075929" cy="10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tka Šolcová\AppData\Local\Microsoft\Windows\Temporary Internet Files\Content.IE5\XYVULX0E\MC9004348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92" y="50131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53.9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źdroje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760" y="1124744"/>
            <a:ext cx="889248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www.panelcentrum.cz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http://commons.wikimedia.org/wiki/File:Bauerova_vila_-_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Libod%C5%99ice_3.JPG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t0.gstatic.com/images?q=tbn:ANd9GcQe-MP6Uw_fRCYQnN9iUDP88mhrBRuSYQRAU-V2j2Xw7wpV5qhd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3)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www.radovky-adamov.cz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794</Words>
  <Application>Microsoft Office PowerPoint</Application>
  <PresentationFormat>Předvádění na obrazovce (4:3)</PresentationFormat>
  <Paragraphs>149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118</cp:revision>
  <dcterms:created xsi:type="dcterms:W3CDTF">2010-12-26T08:22:04Z</dcterms:created>
  <dcterms:modified xsi:type="dcterms:W3CDTF">2013-06-17T19:30:07Z</dcterms:modified>
</cp:coreProperties>
</file>