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5" r:id="rId9"/>
    <p:sldId id="263" r:id="rId10"/>
    <p:sldId id="264" r:id="rId11"/>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D80953F1-3C67-4276-A44F-A3B6F45F0AB2}" type="datetimeFigureOut">
              <a:rPr lang="cs-CZ" smtClean="0"/>
              <a:t>26.1.2013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7D8722A-A736-4B8E-9B1B-EC8089DF5E6B}" type="slidenum">
              <a:rPr lang="cs-CZ" smtClean="0"/>
              <a:t>‹#›</a:t>
            </a:fld>
            <a:endParaRPr lang="cs-CZ"/>
          </a:p>
        </p:txBody>
      </p:sp>
    </p:spTree>
    <p:extLst>
      <p:ext uri="{BB962C8B-B14F-4D97-AF65-F5344CB8AC3E}">
        <p14:creationId xmlns:p14="http://schemas.microsoft.com/office/powerpoint/2010/main" val="3499114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80953F1-3C67-4276-A44F-A3B6F45F0AB2}" type="datetimeFigureOut">
              <a:rPr lang="cs-CZ" smtClean="0"/>
              <a:t>26.1.2013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7D8722A-A736-4B8E-9B1B-EC8089DF5E6B}" type="slidenum">
              <a:rPr lang="cs-CZ" smtClean="0"/>
              <a:t>‹#›</a:t>
            </a:fld>
            <a:endParaRPr lang="cs-CZ"/>
          </a:p>
        </p:txBody>
      </p:sp>
    </p:spTree>
    <p:extLst>
      <p:ext uri="{BB962C8B-B14F-4D97-AF65-F5344CB8AC3E}">
        <p14:creationId xmlns:p14="http://schemas.microsoft.com/office/powerpoint/2010/main" val="3939384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80953F1-3C67-4276-A44F-A3B6F45F0AB2}" type="datetimeFigureOut">
              <a:rPr lang="cs-CZ" smtClean="0"/>
              <a:t>26.1.2013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7D8722A-A736-4B8E-9B1B-EC8089DF5E6B}" type="slidenum">
              <a:rPr lang="cs-CZ" smtClean="0"/>
              <a:t>‹#›</a:t>
            </a:fld>
            <a:endParaRPr lang="cs-CZ"/>
          </a:p>
        </p:txBody>
      </p:sp>
    </p:spTree>
    <p:extLst>
      <p:ext uri="{BB962C8B-B14F-4D97-AF65-F5344CB8AC3E}">
        <p14:creationId xmlns:p14="http://schemas.microsoft.com/office/powerpoint/2010/main" val="2294178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80953F1-3C67-4276-A44F-A3B6F45F0AB2}" type="datetimeFigureOut">
              <a:rPr lang="cs-CZ" smtClean="0"/>
              <a:t>26.1.2013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7D8722A-A736-4B8E-9B1B-EC8089DF5E6B}" type="slidenum">
              <a:rPr lang="cs-CZ" smtClean="0"/>
              <a:t>‹#›</a:t>
            </a:fld>
            <a:endParaRPr lang="cs-CZ"/>
          </a:p>
        </p:txBody>
      </p:sp>
    </p:spTree>
    <p:extLst>
      <p:ext uri="{BB962C8B-B14F-4D97-AF65-F5344CB8AC3E}">
        <p14:creationId xmlns:p14="http://schemas.microsoft.com/office/powerpoint/2010/main" val="253198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D80953F1-3C67-4276-A44F-A3B6F45F0AB2}" type="datetimeFigureOut">
              <a:rPr lang="cs-CZ" smtClean="0"/>
              <a:t>26.1.2013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7D8722A-A736-4B8E-9B1B-EC8089DF5E6B}" type="slidenum">
              <a:rPr lang="cs-CZ" smtClean="0"/>
              <a:t>‹#›</a:t>
            </a:fld>
            <a:endParaRPr lang="cs-CZ"/>
          </a:p>
        </p:txBody>
      </p:sp>
    </p:spTree>
    <p:extLst>
      <p:ext uri="{BB962C8B-B14F-4D97-AF65-F5344CB8AC3E}">
        <p14:creationId xmlns:p14="http://schemas.microsoft.com/office/powerpoint/2010/main" val="1933121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D80953F1-3C67-4276-A44F-A3B6F45F0AB2}" type="datetimeFigureOut">
              <a:rPr lang="cs-CZ" smtClean="0"/>
              <a:t>26.1.2013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7D8722A-A736-4B8E-9B1B-EC8089DF5E6B}" type="slidenum">
              <a:rPr lang="cs-CZ" smtClean="0"/>
              <a:t>‹#›</a:t>
            </a:fld>
            <a:endParaRPr lang="cs-CZ"/>
          </a:p>
        </p:txBody>
      </p:sp>
    </p:spTree>
    <p:extLst>
      <p:ext uri="{BB962C8B-B14F-4D97-AF65-F5344CB8AC3E}">
        <p14:creationId xmlns:p14="http://schemas.microsoft.com/office/powerpoint/2010/main" val="1065825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D80953F1-3C67-4276-A44F-A3B6F45F0AB2}" type="datetimeFigureOut">
              <a:rPr lang="cs-CZ" smtClean="0"/>
              <a:t>26.1.2013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37D8722A-A736-4B8E-9B1B-EC8089DF5E6B}" type="slidenum">
              <a:rPr lang="cs-CZ" smtClean="0"/>
              <a:t>‹#›</a:t>
            </a:fld>
            <a:endParaRPr lang="cs-CZ"/>
          </a:p>
        </p:txBody>
      </p:sp>
    </p:spTree>
    <p:extLst>
      <p:ext uri="{BB962C8B-B14F-4D97-AF65-F5344CB8AC3E}">
        <p14:creationId xmlns:p14="http://schemas.microsoft.com/office/powerpoint/2010/main" val="1429091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D80953F1-3C67-4276-A44F-A3B6F45F0AB2}" type="datetimeFigureOut">
              <a:rPr lang="cs-CZ" smtClean="0"/>
              <a:t>26.1.2013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37D8722A-A736-4B8E-9B1B-EC8089DF5E6B}" type="slidenum">
              <a:rPr lang="cs-CZ" smtClean="0"/>
              <a:t>‹#›</a:t>
            </a:fld>
            <a:endParaRPr lang="cs-CZ"/>
          </a:p>
        </p:txBody>
      </p:sp>
    </p:spTree>
    <p:extLst>
      <p:ext uri="{BB962C8B-B14F-4D97-AF65-F5344CB8AC3E}">
        <p14:creationId xmlns:p14="http://schemas.microsoft.com/office/powerpoint/2010/main" val="3104732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D80953F1-3C67-4276-A44F-A3B6F45F0AB2}" type="datetimeFigureOut">
              <a:rPr lang="cs-CZ" smtClean="0"/>
              <a:t>26.1.2013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37D8722A-A736-4B8E-9B1B-EC8089DF5E6B}" type="slidenum">
              <a:rPr lang="cs-CZ" smtClean="0"/>
              <a:t>‹#›</a:t>
            </a:fld>
            <a:endParaRPr lang="cs-CZ"/>
          </a:p>
        </p:txBody>
      </p:sp>
    </p:spTree>
    <p:extLst>
      <p:ext uri="{BB962C8B-B14F-4D97-AF65-F5344CB8AC3E}">
        <p14:creationId xmlns:p14="http://schemas.microsoft.com/office/powerpoint/2010/main" val="1845160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D80953F1-3C67-4276-A44F-A3B6F45F0AB2}" type="datetimeFigureOut">
              <a:rPr lang="cs-CZ" smtClean="0"/>
              <a:t>26.1.2013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7D8722A-A736-4B8E-9B1B-EC8089DF5E6B}" type="slidenum">
              <a:rPr lang="cs-CZ" smtClean="0"/>
              <a:t>‹#›</a:t>
            </a:fld>
            <a:endParaRPr lang="cs-CZ"/>
          </a:p>
        </p:txBody>
      </p:sp>
    </p:spTree>
    <p:extLst>
      <p:ext uri="{BB962C8B-B14F-4D97-AF65-F5344CB8AC3E}">
        <p14:creationId xmlns:p14="http://schemas.microsoft.com/office/powerpoint/2010/main" val="17526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D80953F1-3C67-4276-A44F-A3B6F45F0AB2}" type="datetimeFigureOut">
              <a:rPr lang="cs-CZ" smtClean="0"/>
              <a:t>26.1.2013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7D8722A-A736-4B8E-9B1B-EC8089DF5E6B}" type="slidenum">
              <a:rPr lang="cs-CZ" smtClean="0"/>
              <a:t>‹#›</a:t>
            </a:fld>
            <a:endParaRPr lang="cs-CZ"/>
          </a:p>
        </p:txBody>
      </p:sp>
    </p:spTree>
    <p:extLst>
      <p:ext uri="{BB962C8B-B14F-4D97-AF65-F5344CB8AC3E}">
        <p14:creationId xmlns:p14="http://schemas.microsoft.com/office/powerpoint/2010/main" val="3996180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A9CEF"/>
            </a:gs>
            <a:gs pos="100000">
              <a:schemeClr val="bg1">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0953F1-3C67-4276-A44F-A3B6F45F0AB2}" type="datetimeFigureOut">
              <a:rPr lang="cs-CZ" smtClean="0"/>
              <a:t>26.1.2013</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D8722A-A736-4B8E-9B1B-EC8089DF5E6B}" type="slidenum">
              <a:rPr lang="cs-CZ" smtClean="0"/>
              <a:t>‹#›</a:t>
            </a:fld>
            <a:endParaRPr lang="cs-CZ"/>
          </a:p>
        </p:txBody>
      </p:sp>
    </p:spTree>
    <p:extLst>
      <p:ext uri="{BB962C8B-B14F-4D97-AF65-F5344CB8AC3E}">
        <p14:creationId xmlns:p14="http://schemas.microsoft.com/office/powerpoint/2010/main" val="42297527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3.wmf"/><Relationship Id="rId7" Type="http://schemas.openxmlformats.org/officeDocument/2006/relationships/image" Target="../media/image17.jpeg"/><Relationship Id="rId2" Type="http://schemas.openxmlformats.org/officeDocument/2006/relationships/image" Target="../media/image12.wmf"/><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wmf"/><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5.xml.rels><?xml version="1.0" encoding="UTF-8" standalone="yes"?>
<Relationships xmlns="http://schemas.openxmlformats.org/package/2006/relationships"><Relationship Id="rId8" Type="http://schemas.openxmlformats.org/officeDocument/2006/relationships/image" Target="../media/image27.wmf"/><Relationship Id="rId13" Type="http://schemas.openxmlformats.org/officeDocument/2006/relationships/image" Target="../media/image32.wmf"/><Relationship Id="rId18" Type="http://schemas.openxmlformats.org/officeDocument/2006/relationships/image" Target="../media/image36.wmf"/><Relationship Id="rId3" Type="http://schemas.openxmlformats.org/officeDocument/2006/relationships/image" Target="../media/image22.wmf"/><Relationship Id="rId7" Type="http://schemas.openxmlformats.org/officeDocument/2006/relationships/image" Target="../media/image26.wmf"/><Relationship Id="rId12" Type="http://schemas.openxmlformats.org/officeDocument/2006/relationships/image" Target="../media/image31.wmf"/><Relationship Id="rId17" Type="http://schemas.openxmlformats.org/officeDocument/2006/relationships/image" Target="../media/image13.wmf"/><Relationship Id="rId2" Type="http://schemas.openxmlformats.org/officeDocument/2006/relationships/image" Target="../media/image21.wmf"/><Relationship Id="rId16" Type="http://schemas.openxmlformats.org/officeDocument/2006/relationships/image" Target="../media/image35.wmf"/><Relationship Id="rId1" Type="http://schemas.openxmlformats.org/officeDocument/2006/relationships/slideLayout" Target="../slideLayouts/slideLayout7.xml"/><Relationship Id="rId6" Type="http://schemas.openxmlformats.org/officeDocument/2006/relationships/image" Target="../media/image25.wmf"/><Relationship Id="rId11" Type="http://schemas.openxmlformats.org/officeDocument/2006/relationships/image" Target="../media/image30.wmf"/><Relationship Id="rId5" Type="http://schemas.openxmlformats.org/officeDocument/2006/relationships/image" Target="../media/image24.wmf"/><Relationship Id="rId15" Type="http://schemas.openxmlformats.org/officeDocument/2006/relationships/image" Target="../media/image34.wmf"/><Relationship Id="rId10" Type="http://schemas.openxmlformats.org/officeDocument/2006/relationships/image" Target="../media/image29.wmf"/><Relationship Id="rId4" Type="http://schemas.openxmlformats.org/officeDocument/2006/relationships/image" Target="../media/image23.wmf"/><Relationship Id="rId9" Type="http://schemas.openxmlformats.org/officeDocument/2006/relationships/image" Target="../media/image28.wmf"/><Relationship Id="rId14" Type="http://schemas.openxmlformats.org/officeDocument/2006/relationships/image" Target="../media/image33.wmf"/></Relationships>
</file>

<file path=ppt/slides/_rels/slide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www.youtube.com/watch?v=wFDSobNnfQs"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en.islcollective.com/worksheets/worksheet_page?id=35747" TargetMode="External"/><Relationship Id="rId2" Type="http://schemas.openxmlformats.org/officeDocument/2006/relationships/hyperlink" Target="http://en.wikipedia.org/wiki/Abraham_Lincoln"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022" y="512676"/>
            <a:ext cx="9141977" cy="64807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500" b="1" dirty="0" smtClean="0">
                <a:latin typeface="Times New Roman" pitchFamily="18" charset="0"/>
                <a:cs typeface="Times New Roman" pitchFamily="18" charset="0"/>
              </a:rPr>
              <a:t>48.1 </a:t>
            </a:r>
            <a:r>
              <a:rPr lang="cs-CZ" sz="2500" b="1" dirty="0" err="1" smtClean="0">
                <a:latin typeface="Times New Roman" pitchFamily="18" charset="0"/>
                <a:cs typeface="Times New Roman" pitchFamily="18" charset="0"/>
              </a:rPr>
              <a:t>Thanksgiving</a:t>
            </a:r>
            <a:r>
              <a:rPr lang="cs-CZ" sz="2500" b="1" dirty="0" smtClean="0">
                <a:latin typeface="Times New Roman" pitchFamily="18" charset="0"/>
                <a:cs typeface="Times New Roman" pitchFamily="18" charset="0"/>
              </a:rPr>
              <a:t> </a:t>
            </a:r>
            <a:r>
              <a:rPr lang="cs-CZ" sz="2500" b="1" dirty="0" err="1" smtClean="0">
                <a:latin typeface="Times New Roman" pitchFamily="18" charset="0"/>
                <a:cs typeface="Times New Roman" pitchFamily="18" charset="0"/>
              </a:rPr>
              <a:t>Day</a:t>
            </a:r>
            <a:endParaRPr lang="cs-CZ" sz="2500" dirty="0">
              <a:latin typeface="Times New Roman" pitchFamily="18" charset="0"/>
              <a:cs typeface="Times New Roman" pitchFamily="18" charset="0"/>
            </a:endParaRPr>
          </a:p>
        </p:txBody>
      </p:sp>
      <p:sp>
        <p:nvSpPr>
          <p:cNvPr id="5" name="Podnadpis 2"/>
          <p:cNvSpPr txBox="1">
            <a:spLocks/>
          </p:cNvSpPr>
          <p:nvPr/>
        </p:nvSpPr>
        <p:spPr>
          <a:xfrm>
            <a:off x="4499992" y="3501008"/>
            <a:ext cx="4464496" cy="213779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cs-CZ" sz="1800" dirty="0" smtClean="0">
              <a:latin typeface="Times New Roman" pitchFamily="18" charset="0"/>
              <a:cs typeface="Times New Roman" pitchFamily="18" charset="0"/>
            </a:endParaRPr>
          </a:p>
          <a:p>
            <a:endParaRPr lang="cs-CZ" sz="1800" dirty="0">
              <a:latin typeface="Times New Roman" pitchFamily="18" charset="0"/>
              <a:cs typeface="Times New Roman" pitchFamily="18" charset="0"/>
            </a:endParaRPr>
          </a:p>
        </p:txBody>
      </p:sp>
      <p:sp>
        <p:nvSpPr>
          <p:cNvPr id="6" name="TextovéPole 5"/>
          <p:cNvSpPr txBox="1"/>
          <p:nvPr/>
        </p:nvSpPr>
        <p:spPr>
          <a:xfrm>
            <a:off x="0" y="0"/>
            <a:ext cx="9144000" cy="492443"/>
          </a:xfrm>
          <a:prstGeom prst="rect">
            <a:avLst/>
          </a:prstGeom>
          <a:solidFill>
            <a:schemeClr val="accent6">
              <a:lumMod val="40000"/>
              <a:lumOff val="60000"/>
            </a:schemeClr>
          </a:solidFill>
          <a:ln>
            <a:noFill/>
          </a:ln>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smtClean="0">
                <a:solidFill>
                  <a:schemeClr val="accent3">
                    <a:lumMod val="50000"/>
                  </a:schemeClr>
                </a:solidFill>
                <a:latin typeface="Times New Roman" pitchFamily="18" charset="0"/>
                <a:cs typeface="Times New Roman" pitchFamily="18" charset="0"/>
              </a:rPr>
              <a:t>Anglický jazyk</a:t>
            </a:r>
          </a:p>
          <a:p>
            <a:endParaRPr lang="cs-CZ" sz="1000" dirty="0">
              <a:latin typeface="Times New Roman" pitchFamily="18" charset="0"/>
              <a:cs typeface="Times New Roman" pitchFamily="18" charset="0"/>
            </a:endParaRPr>
          </a:p>
        </p:txBody>
      </p:sp>
      <p:sp>
        <p:nvSpPr>
          <p:cNvPr id="3" name="Obdélník 2"/>
          <p:cNvSpPr/>
          <p:nvPr/>
        </p:nvSpPr>
        <p:spPr>
          <a:xfrm>
            <a:off x="2861596" y="3244334"/>
            <a:ext cx="184731" cy="369332"/>
          </a:xfrm>
          <a:prstGeom prst="rect">
            <a:avLst/>
          </a:prstGeom>
        </p:spPr>
        <p:txBody>
          <a:bodyPr wrap="none">
            <a:spAutoFit/>
          </a:bodyPr>
          <a:lstStyle/>
          <a:p>
            <a:endParaRPr lang="cs-CZ" b="1" dirty="0">
              <a:solidFill>
                <a:schemeClr val="accent3">
                  <a:lumMod val="50000"/>
                </a:schemeClr>
              </a:solidFill>
              <a:latin typeface="Times New Roman" pitchFamily="18" charset="0"/>
              <a:cs typeface="Times New Roman" pitchFamily="18" charset="0"/>
            </a:endParaRPr>
          </a:p>
        </p:txBody>
      </p:sp>
      <p:grpSp>
        <p:nvGrpSpPr>
          <p:cNvPr id="2" name="Skupina 1"/>
          <p:cNvGrpSpPr/>
          <p:nvPr/>
        </p:nvGrpSpPr>
        <p:grpSpPr>
          <a:xfrm>
            <a:off x="2023" y="6242447"/>
            <a:ext cx="9144000" cy="615553"/>
            <a:chOff x="0" y="6242447"/>
            <a:chExt cx="9144000" cy="615553"/>
          </a:xfrm>
        </p:grpSpPr>
        <p:sp>
          <p:nvSpPr>
            <p:cNvPr id="8" name="TextovéPole 4"/>
            <p:cNvSpPr txBox="1"/>
            <p:nvPr/>
          </p:nvSpPr>
          <p:spPr>
            <a:xfrm>
              <a:off x="0" y="6242447"/>
              <a:ext cx="9144000" cy="615553"/>
            </a:xfrm>
            <a:prstGeom prst="rect">
              <a:avLst/>
            </a:prstGeom>
            <a:solidFill>
              <a:schemeClr val="accent6">
                <a:lumMod val="40000"/>
                <a:lumOff val="60000"/>
              </a:schemeClr>
            </a:solidFill>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cs-CZ" sz="1200" dirty="0" smtClean="0">
                <a:solidFill>
                  <a:schemeClr val="accent3">
                    <a:lumMod val="50000"/>
                  </a:schemeClr>
                </a:solidFill>
                <a:latin typeface="Times New Roman" pitchFamily="18" charset="0"/>
                <a:cs typeface="Times New Roman" pitchFamily="18" charset="0"/>
              </a:endParaRPr>
            </a:p>
            <a:p>
              <a:r>
                <a:rPr lang="cs-CZ" sz="1200" dirty="0" smtClean="0">
                  <a:solidFill>
                    <a:schemeClr val="accent3">
                      <a:lumMod val="50000"/>
                    </a:schemeClr>
                  </a:solidFill>
                  <a:latin typeface="Times New Roman" pitchFamily="18" charset="0"/>
                  <a:cs typeface="Times New Roman" pitchFamily="18" charset="0"/>
                </a:rPr>
                <a:t>Autor: </a:t>
              </a:r>
              <a:r>
                <a:rPr lang="cs-CZ" sz="1200" b="1" dirty="0" smtClean="0">
                  <a:solidFill>
                    <a:schemeClr val="accent3">
                      <a:lumMod val="50000"/>
                    </a:schemeClr>
                  </a:solidFill>
                  <a:latin typeface="Times New Roman" pitchFamily="18" charset="0"/>
                  <a:cs typeface="Times New Roman" pitchFamily="18" charset="0"/>
                </a:rPr>
                <a:t>Mgr. Jitka Šolcová</a:t>
              </a:r>
            </a:p>
            <a:p>
              <a:endParaRPr lang="cs-CZ" sz="10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7725" y="6242447"/>
              <a:ext cx="3316275" cy="60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2658828"/>
            <a:ext cx="4852987" cy="295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2518" y="836712"/>
            <a:ext cx="1858963"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Obdélník 11"/>
          <p:cNvSpPr/>
          <p:nvPr/>
        </p:nvSpPr>
        <p:spPr>
          <a:xfrm>
            <a:off x="2976951" y="1948973"/>
            <a:ext cx="3275256" cy="369332"/>
          </a:xfrm>
          <a:prstGeom prst="rect">
            <a:avLst/>
          </a:prstGeom>
        </p:spPr>
        <p:txBody>
          <a:bodyPr wrap="none">
            <a:spAutoFit/>
          </a:bodyPr>
          <a:lstStyle/>
          <a:p>
            <a:r>
              <a:rPr lang="en-US" b="1" i="1" dirty="0"/>
              <a:t>last Thursday of each November</a:t>
            </a:r>
            <a:endParaRPr lang="cs-CZ" b="1" i="1" dirty="0"/>
          </a:p>
        </p:txBody>
      </p:sp>
    </p:spTree>
    <p:extLst>
      <p:ext uri="{BB962C8B-B14F-4D97-AF65-F5344CB8AC3E}">
        <p14:creationId xmlns:p14="http://schemas.microsoft.com/office/powerpoint/2010/main" val="23948294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txBox="1">
            <a:spLocks/>
          </p:cNvSpPr>
          <p:nvPr/>
        </p:nvSpPr>
        <p:spPr>
          <a:xfrm>
            <a:off x="0" y="492443"/>
            <a:ext cx="9144000" cy="56029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500" b="1" dirty="0" smtClean="0">
                <a:latin typeface="Times New Roman" pitchFamily="18" charset="0"/>
                <a:cs typeface="Times New Roman" pitchFamily="18" charset="0"/>
              </a:rPr>
              <a:t>48.10  Anotace</a:t>
            </a:r>
            <a:br>
              <a:rPr lang="cs-CZ" sz="2500" b="1" dirty="0" smtClean="0">
                <a:latin typeface="Times New Roman" pitchFamily="18" charset="0"/>
                <a:cs typeface="Times New Roman" pitchFamily="18" charset="0"/>
              </a:rPr>
            </a:br>
            <a:endParaRPr lang="cs-CZ" sz="2500" dirty="0">
              <a:latin typeface="Times New Roman" pitchFamily="18" charset="0"/>
              <a:cs typeface="Times New Roman" pitchFamily="18" charset="0"/>
            </a:endParaRPr>
          </a:p>
        </p:txBody>
      </p:sp>
      <p:sp>
        <p:nvSpPr>
          <p:cNvPr id="3" name="Podnadpis 2"/>
          <p:cNvSpPr txBox="1">
            <a:spLocks/>
          </p:cNvSpPr>
          <p:nvPr/>
        </p:nvSpPr>
        <p:spPr>
          <a:xfrm>
            <a:off x="4499992" y="3501008"/>
            <a:ext cx="4464496" cy="213779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cs-CZ" sz="1800" dirty="0">
              <a:latin typeface="Times New Roman" pitchFamily="18" charset="0"/>
              <a:cs typeface="Times New Roman" pitchFamily="18" charset="0"/>
            </a:endParaRPr>
          </a:p>
        </p:txBody>
      </p:sp>
      <p:sp>
        <p:nvSpPr>
          <p:cNvPr id="4" name="TextovéPole 3"/>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smtClean="0">
                <a:solidFill>
                  <a:schemeClr val="accent3">
                    <a:lumMod val="50000"/>
                  </a:schemeClr>
                </a:solidFill>
                <a:latin typeface="Times New Roman" pitchFamily="18" charset="0"/>
                <a:cs typeface="Times New Roman" pitchFamily="18" charset="0"/>
              </a:rPr>
              <a:t>Anglický jazyk</a:t>
            </a:r>
          </a:p>
          <a:p>
            <a:endParaRPr lang="cs-CZ" sz="1000" dirty="0">
              <a:latin typeface="Times New Roman" pitchFamily="18" charset="0"/>
              <a:cs typeface="Times New Roman" pitchFamily="18" charset="0"/>
            </a:endParaRPr>
          </a:p>
        </p:txBody>
      </p:sp>
      <p:graphicFrame>
        <p:nvGraphicFramePr>
          <p:cNvPr id="5" name="Tabulka 4"/>
          <p:cNvGraphicFramePr>
            <a:graphicFrameLocks noGrp="1"/>
          </p:cNvGraphicFramePr>
          <p:nvPr>
            <p:extLst>
              <p:ext uri="{D42A27DB-BD31-4B8C-83A1-F6EECF244321}">
                <p14:modId xmlns:p14="http://schemas.microsoft.com/office/powerpoint/2010/main" val="3675119975"/>
              </p:ext>
            </p:extLst>
          </p:nvPr>
        </p:nvGraphicFramePr>
        <p:xfrm>
          <a:off x="935596" y="1628799"/>
          <a:ext cx="7272808" cy="3199652"/>
        </p:xfrm>
        <a:graphic>
          <a:graphicData uri="http://schemas.openxmlformats.org/drawingml/2006/table">
            <a:tbl>
              <a:tblPr firstRow="1" bandRow="1">
                <a:tableStyleId>{10A1B5D5-9B99-4C35-A422-299274C87663}</a:tableStyleId>
              </a:tblPr>
              <a:tblGrid>
                <a:gridCol w="1907305"/>
                <a:gridCol w="5365503"/>
              </a:tblGrid>
              <a:tr h="576065">
                <a:tc>
                  <a:txBody>
                    <a:bodyPr/>
                    <a:lstStyle/>
                    <a:p>
                      <a:r>
                        <a:rPr lang="cs-CZ" dirty="0" smtClean="0">
                          <a:latin typeface="Times New Roman" pitchFamily="18" charset="0"/>
                          <a:cs typeface="Times New Roman" pitchFamily="18" charset="0"/>
                        </a:rPr>
                        <a:t>Autor</a:t>
                      </a:r>
                      <a:endParaRPr lang="cs-CZ" dirty="0">
                        <a:latin typeface="Times New Roman" pitchFamily="18" charset="0"/>
                        <a:cs typeface="Times New Roman" pitchFamily="18" charset="0"/>
                      </a:endParaRPr>
                    </a:p>
                  </a:txBody>
                  <a:tcPr/>
                </a:tc>
                <a:tc>
                  <a:txBody>
                    <a:bodyPr/>
                    <a:lstStyle/>
                    <a:p>
                      <a:r>
                        <a:rPr lang="cs-CZ" dirty="0" smtClean="0">
                          <a:latin typeface="Times New Roman" pitchFamily="18" charset="0"/>
                          <a:cs typeface="Times New Roman" pitchFamily="18" charset="0"/>
                        </a:rPr>
                        <a:t>Mgr.</a:t>
                      </a:r>
                      <a:r>
                        <a:rPr lang="cs-CZ" baseline="0" dirty="0" smtClean="0">
                          <a:latin typeface="Times New Roman" pitchFamily="18" charset="0"/>
                          <a:cs typeface="Times New Roman" pitchFamily="18" charset="0"/>
                        </a:rPr>
                        <a:t> Jitka Šolcová</a:t>
                      </a:r>
                      <a:endParaRPr lang="cs-CZ" dirty="0">
                        <a:latin typeface="Times New Roman" pitchFamily="18" charset="0"/>
                        <a:cs typeface="Times New Roman" pitchFamily="18" charset="0"/>
                      </a:endParaRPr>
                    </a:p>
                  </a:txBody>
                  <a:tcPr/>
                </a:tc>
              </a:tr>
              <a:tr h="419774">
                <a:tc>
                  <a:txBody>
                    <a:bodyPr/>
                    <a:lstStyle/>
                    <a:p>
                      <a:r>
                        <a:rPr lang="cs-CZ" dirty="0" smtClean="0">
                          <a:latin typeface="Times New Roman" pitchFamily="18" charset="0"/>
                          <a:cs typeface="Times New Roman" pitchFamily="18" charset="0"/>
                        </a:rPr>
                        <a:t>Období</a:t>
                      </a:r>
                      <a:endParaRPr lang="cs-CZ" dirty="0">
                        <a:latin typeface="Times New Roman" pitchFamily="18" charset="0"/>
                        <a:cs typeface="Times New Roman" pitchFamily="18" charset="0"/>
                      </a:endParaRPr>
                    </a:p>
                  </a:txBody>
                  <a:tcPr/>
                </a:tc>
                <a:tc>
                  <a:txBody>
                    <a:bodyPr/>
                    <a:lstStyle/>
                    <a:p>
                      <a:r>
                        <a:rPr lang="cs-CZ" dirty="0" smtClean="0">
                          <a:latin typeface="Times New Roman" pitchFamily="18" charset="0"/>
                          <a:cs typeface="Times New Roman" pitchFamily="18" charset="0"/>
                        </a:rPr>
                        <a:t>01</a:t>
                      </a:r>
                      <a:r>
                        <a:rPr lang="cs-CZ" baseline="0" dirty="0" smtClean="0">
                          <a:latin typeface="Times New Roman" pitchFamily="18" charset="0"/>
                          <a:cs typeface="Times New Roman" pitchFamily="18" charset="0"/>
                        </a:rPr>
                        <a:t>– 6/2013</a:t>
                      </a:r>
                      <a:endParaRPr lang="cs-CZ" dirty="0">
                        <a:latin typeface="Times New Roman" pitchFamily="18" charset="0"/>
                        <a:cs typeface="Times New Roman" pitchFamily="18" charset="0"/>
                      </a:endParaRPr>
                    </a:p>
                  </a:txBody>
                  <a:tcPr/>
                </a:tc>
              </a:tr>
              <a:tr h="419774">
                <a:tc>
                  <a:txBody>
                    <a:bodyPr/>
                    <a:lstStyle/>
                    <a:p>
                      <a:r>
                        <a:rPr lang="cs-CZ" dirty="0" smtClean="0">
                          <a:latin typeface="Times New Roman" pitchFamily="18" charset="0"/>
                          <a:cs typeface="Times New Roman" pitchFamily="18" charset="0"/>
                        </a:rPr>
                        <a:t>Ročník</a:t>
                      </a:r>
                      <a:endParaRPr lang="cs-CZ" dirty="0">
                        <a:latin typeface="Times New Roman" pitchFamily="18" charset="0"/>
                        <a:cs typeface="Times New Roman" pitchFamily="18" charset="0"/>
                      </a:endParaRPr>
                    </a:p>
                  </a:txBody>
                  <a:tcPr/>
                </a:tc>
                <a:tc>
                  <a:txBody>
                    <a:bodyPr/>
                    <a:lstStyle/>
                    <a:p>
                      <a:r>
                        <a:rPr lang="cs-CZ" dirty="0" smtClean="0">
                          <a:latin typeface="Times New Roman" pitchFamily="18" charset="0"/>
                          <a:cs typeface="Times New Roman" pitchFamily="18" charset="0"/>
                        </a:rPr>
                        <a:t>6. –</a:t>
                      </a:r>
                      <a:r>
                        <a:rPr lang="cs-CZ" baseline="0" dirty="0" smtClean="0">
                          <a:latin typeface="Times New Roman" pitchFamily="18" charset="0"/>
                          <a:cs typeface="Times New Roman" pitchFamily="18" charset="0"/>
                        </a:rPr>
                        <a:t> 9. ročník</a:t>
                      </a:r>
                      <a:endParaRPr lang="cs-CZ" dirty="0">
                        <a:latin typeface="Times New Roman" pitchFamily="18" charset="0"/>
                        <a:cs typeface="Times New Roman" pitchFamily="18" charset="0"/>
                      </a:endParaRPr>
                    </a:p>
                  </a:txBody>
                  <a:tcPr/>
                </a:tc>
              </a:tr>
              <a:tr h="1049435">
                <a:tc>
                  <a:txBody>
                    <a:bodyPr/>
                    <a:lstStyle/>
                    <a:p>
                      <a:r>
                        <a:rPr lang="cs-CZ" dirty="0" smtClean="0">
                          <a:latin typeface="Times New Roman" pitchFamily="18" charset="0"/>
                          <a:cs typeface="Times New Roman" pitchFamily="18" charset="0"/>
                        </a:rPr>
                        <a:t>Klíčová slova</a:t>
                      </a:r>
                      <a:endParaRPr lang="cs-CZ" dirty="0">
                        <a:latin typeface="Times New Roman" pitchFamily="18" charset="0"/>
                        <a:cs typeface="Times New Roman" pitchFamily="18" charset="0"/>
                      </a:endParaRPr>
                    </a:p>
                  </a:txBody>
                  <a:tcPr/>
                </a:tc>
                <a:tc>
                  <a:txBody>
                    <a:bodyPr/>
                    <a:lstStyle/>
                    <a:p>
                      <a:r>
                        <a:rPr lang="cs-CZ" dirty="0" err="1" smtClean="0">
                          <a:latin typeface="Times New Roman" pitchFamily="18" charset="0"/>
                          <a:cs typeface="Times New Roman" pitchFamily="18" charset="0"/>
                        </a:rPr>
                        <a:t>Corn</a:t>
                      </a:r>
                      <a:r>
                        <a:rPr lang="cs-CZ" dirty="0" smtClean="0">
                          <a:latin typeface="Times New Roman" pitchFamily="18" charset="0"/>
                          <a:cs typeface="Times New Roman" pitchFamily="18" charset="0"/>
                        </a:rPr>
                        <a:t>, </a:t>
                      </a:r>
                      <a:r>
                        <a:rPr lang="cs-CZ" dirty="0" err="1" smtClean="0">
                          <a:latin typeface="Times New Roman" pitchFamily="18" charset="0"/>
                          <a:cs typeface="Times New Roman" pitchFamily="18" charset="0"/>
                        </a:rPr>
                        <a:t>harvest</a:t>
                      </a:r>
                      <a:r>
                        <a:rPr lang="cs-CZ" dirty="0" smtClean="0">
                          <a:latin typeface="Times New Roman" pitchFamily="18" charset="0"/>
                          <a:cs typeface="Times New Roman" pitchFamily="18" charset="0"/>
                        </a:rPr>
                        <a:t>, </a:t>
                      </a:r>
                      <a:r>
                        <a:rPr lang="cs-CZ" dirty="0" err="1" smtClean="0">
                          <a:latin typeface="Times New Roman" pitchFamily="18" charset="0"/>
                          <a:cs typeface="Times New Roman" pitchFamily="18" charset="0"/>
                        </a:rPr>
                        <a:t>Indians,November</a:t>
                      </a:r>
                      <a:r>
                        <a:rPr lang="cs-CZ" dirty="0" smtClean="0">
                          <a:latin typeface="Times New Roman" pitchFamily="18" charset="0"/>
                          <a:cs typeface="Times New Roman" pitchFamily="18" charset="0"/>
                        </a:rPr>
                        <a:t>, </a:t>
                      </a:r>
                      <a:r>
                        <a:rPr lang="cs-CZ" dirty="0" err="1" smtClean="0">
                          <a:latin typeface="Times New Roman" pitchFamily="18" charset="0"/>
                          <a:cs typeface="Times New Roman" pitchFamily="18" charset="0"/>
                        </a:rPr>
                        <a:t>pilgrims</a:t>
                      </a:r>
                      <a:r>
                        <a:rPr lang="cs-CZ" dirty="0" smtClean="0">
                          <a:latin typeface="Times New Roman" pitchFamily="18" charset="0"/>
                          <a:cs typeface="Times New Roman" pitchFamily="18" charset="0"/>
                        </a:rPr>
                        <a:t>, </a:t>
                      </a:r>
                      <a:r>
                        <a:rPr lang="cs-CZ" dirty="0" err="1" smtClean="0">
                          <a:latin typeface="Times New Roman" pitchFamily="18" charset="0"/>
                          <a:cs typeface="Times New Roman" pitchFamily="18" charset="0"/>
                        </a:rPr>
                        <a:t>pumpkin</a:t>
                      </a:r>
                      <a:r>
                        <a:rPr lang="cs-CZ" dirty="0" smtClean="0">
                          <a:latin typeface="Times New Roman" pitchFamily="18" charset="0"/>
                          <a:cs typeface="Times New Roman" pitchFamily="18" charset="0"/>
                        </a:rPr>
                        <a:t>, </a:t>
                      </a:r>
                      <a:r>
                        <a:rPr lang="cs-CZ" dirty="0" err="1" smtClean="0">
                          <a:latin typeface="Times New Roman" pitchFamily="18" charset="0"/>
                          <a:cs typeface="Times New Roman" pitchFamily="18" charset="0"/>
                        </a:rPr>
                        <a:t>thanksgiving</a:t>
                      </a:r>
                      <a:r>
                        <a:rPr lang="cs-CZ" dirty="0" smtClean="0">
                          <a:latin typeface="Times New Roman" pitchFamily="18" charset="0"/>
                          <a:cs typeface="Times New Roman" pitchFamily="18" charset="0"/>
                        </a:rPr>
                        <a:t>, </a:t>
                      </a:r>
                      <a:r>
                        <a:rPr lang="cs-CZ" dirty="0" err="1" smtClean="0">
                          <a:latin typeface="Times New Roman" pitchFamily="18" charset="0"/>
                          <a:cs typeface="Times New Roman" pitchFamily="18" charset="0"/>
                        </a:rPr>
                        <a:t>Thursday</a:t>
                      </a:r>
                      <a:r>
                        <a:rPr lang="cs-CZ" dirty="0" smtClean="0">
                          <a:latin typeface="Times New Roman" pitchFamily="18" charset="0"/>
                          <a:cs typeface="Times New Roman" pitchFamily="18" charset="0"/>
                        </a:rPr>
                        <a:t>, </a:t>
                      </a:r>
                      <a:r>
                        <a:rPr lang="cs-CZ" dirty="0" err="1" smtClean="0">
                          <a:latin typeface="Times New Roman" pitchFamily="18" charset="0"/>
                          <a:cs typeface="Times New Roman" pitchFamily="18" charset="0"/>
                        </a:rPr>
                        <a:t>turkey</a:t>
                      </a:r>
                      <a:r>
                        <a:rPr lang="cs-CZ" dirty="0" smtClean="0">
                          <a:latin typeface="Times New Roman" pitchFamily="18" charset="0"/>
                          <a:cs typeface="Times New Roman" pitchFamily="18" charset="0"/>
                        </a:rPr>
                        <a:t>.</a:t>
                      </a:r>
                      <a:endParaRPr lang="cs-CZ" dirty="0">
                        <a:latin typeface="Times New Roman" pitchFamily="18" charset="0"/>
                        <a:cs typeface="Times New Roman" pitchFamily="18" charset="0"/>
                      </a:endParaRPr>
                    </a:p>
                  </a:txBody>
                  <a:tcPr/>
                </a:tc>
              </a:tr>
              <a:tr h="734604">
                <a:tc>
                  <a:txBody>
                    <a:bodyPr/>
                    <a:lstStyle/>
                    <a:p>
                      <a:r>
                        <a:rPr lang="cs-CZ" dirty="0" smtClean="0">
                          <a:latin typeface="Times New Roman" pitchFamily="18" charset="0"/>
                          <a:cs typeface="Times New Roman" pitchFamily="18" charset="0"/>
                        </a:rPr>
                        <a:t>Anotace</a:t>
                      </a:r>
                      <a:endParaRPr lang="cs-CZ" dirty="0">
                        <a:latin typeface="Times New Roman" pitchFamily="18" charset="0"/>
                        <a:cs typeface="Times New Roman" pitchFamily="18" charset="0"/>
                      </a:endParaRPr>
                    </a:p>
                  </a:txBody>
                  <a:tcPr/>
                </a:tc>
                <a:tc>
                  <a:txBody>
                    <a:bodyPr/>
                    <a:lstStyle/>
                    <a:p>
                      <a:r>
                        <a:rPr lang="cs-CZ" dirty="0" smtClean="0">
                          <a:latin typeface="Times New Roman" pitchFamily="18" charset="0"/>
                          <a:cs typeface="Times New Roman" pitchFamily="18" charset="0"/>
                        </a:rPr>
                        <a:t>Prezentace</a:t>
                      </a:r>
                      <a:r>
                        <a:rPr lang="cs-CZ" baseline="0" dirty="0" smtClean="0">
                          <a:latin typeface="Times New Roman" pitchFamily="18" charset="0"/>
                          <a:cs typeface="Times New Roman" pitchFamily="18" charset="0"/>
                        </a:rPr>
                        <a:t> zaměřená na americký státní svátek </a:t>
                      </a:r>
                      <a:r>
                        <a:rPr lang="cs-CZ" baseline="0" dirty="0" err="1" smtClean="0">
                          <a:latin typeface="Times New Roman" pitchFamily="18" charset="0"/>
                          <a:cs typeface="Times New Roman" pitchFamily="18" charset="0"/>
                        </a:rPr>
                        <a:t>Thanksgiving</a:t>
                      </a:r>
                      <a:r>
                        <a:rPr lang="cs-CZ" baseline="0" dirty="0" smtClean="0">
                          <a:latin typeface="Times New Roman" pitchFamily="18" charset="0"/>
                          <a:cs typeface="Times New Roman" pitchFamily="18" charset="0"/>
                        </a:rPr>
                        <a:t> </a:t>
                      </a:r>
                      <a:r>
                        <a:rPr lang="cs-CZ" baseline="0" dirty="0" err="1" smtClean="0">
                          <a:latin typeface="Times New Roman" pitchFamily="18" charset="0"/>
                          <a:cs typeface="Times New Roman" pitchFamily="18" charset="0"/>
                        </a:rPr>
                        <a:t>Day</a:t>
                      </a:r>
                      <a:r>
                        <a:rPr lang="cs-CZ" baseline="0" dirty="0" smtClean="0">
                          <a:latin typeface="Times New Roman" pitchFamily="18" charset="0"/>
                          <a:cs typeface="Times New Roman" pitchFamily="18" charset="0"/>
                        </a:rPr>
                        <a:t>.</a:t>
                      </a:r>
                      <a:endParaRPr lang="cs-CZ" dirty="0">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val="35506596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p:cNvSpPr txBox="1">
            <a:spLocks/>
          </p:cNvSpPr>
          <p:nvPr/>
        </p:nvSpPr>
        <p:spPr>
          <a:xfrm>
            <a:off x="0" y="492443"/>
            <a:ext cx="8458200" cy="416277"/>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500" b="1" dirty="0" smtClean="0">
                <a:latin typeface="Times New Roman" pitchFamily="18" charset="0"/>
                <a:cs typeface="Times New Roman" pitchFamily="18" charset="0"/>
              </a:rPr>
              <a:t>48.2 </a:t>
            </a:r>
            <a:r>
              <a:rPr lang="cs-CZ" sz="2500" b="1" dirty="0" err="1" smtClean="0">
                <a:latin typeface="Times New Roman" pitchFamily="18" charset="0"/>
                <a:cs typeface="Times New Roman" pitchFamily="18" charset="0"/>
              </a:rPr>
              <a:t>Vocabulary</a:t>
            </a:r>
            <a:endParaRPr lang="cs-CZ" sz="2500" dirty="0">
              <a:latin typeface="Times New Roman" pitchFamily="18" charset="0"/>
              <a:cs typeface="Times New Roman" pitchFamily="18" charset="0"/>
            </a:endParaRPr>
          </a:p>
        </p:txBody>
      </p:sp>
      <p:sp>
        <p:nvSpPr>
          <p:cNvPr id="4" name="Podnadpis 2"/>
          <p:cNvSpPr txBox="1">
            <a:spLocks/>
          </p:cNvSpPr>
          <p:nvPr/>
        </p:nvSpPr>
        <p:spPr>
          <a:xfrm>
            <a:off x="3993704" y="4005064"/>
            <a:ext cx="4464496" cy="213779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cs-CZ" sz="1800" dirty="0">
              <a:latin typeface="Times New Roman" pitchFamily="18" charset="0"/>
              <a:cs typeface="Times New Roman" pitchFamily="18" charset="0"/>
            </a:endParaRPr>
          </a:p>
        </p:txBody>
      </p:sp>
      <p:sp>
        <p:nvSpPr>
          <p:cNvPr id="5" name="TextovéPole 4"/>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smtClean="0">
                <a:solidFill>
                  <a:schemeClr val="accent3">
                    <a:lumMod val="50000"/>
                  </a:schemeClr>
                </a:solidFill>
                <a:latin typeface="Times New Roman" pitchFamily="18" charset="0"/>
                <a:cs typeface="Times New Roman" pitchFamily="18" charset="0"/>
              </a:rPr>
              <a:t>Anglický jazyk</a:t>
            </a:r>
          </a:p>
          <a:p>
            <a:endParaRPr lang="cs-CZ" sz="1000" dirty="0">
              <a:latin typeface="Times New Roman" pitchFamily="18" charset="0"/>
              <a:cs typeface="Times New Roman" pitchFamily="18" charset="0"/>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7123" y="2483882"/>
            <a:ext cx="1133475" cy="1314450"/>
          </a:xfrm>
          <a:prstGeom prst="rect">
            <a:avLst/>
          </a:prstGeom>
          <a:noFill/>
          <a:extLst>
            <a:ext uri="{909E8E84-426E-40DD-AFC4-6F175D3DCCD1}">
              <a14:hiddenFill xmlns:a14="http://schemas.microsoft.com/office/drawing/2010/main">
                <a:solidFill>
                  <a:srgbClr val="FFFFFF"/>
                </a:solidFill>
              </a14:hiddenFill>
            </a:ext>
          </a:extLst>
        </p:spPr>
      </p:pic>
      <p:sp>
        <p:nvSpPr>
          <p:cNvPr id="2" name="Text Box 4"/>
          <p:cNvSpPr txBox="1">
            <a:spLocks noChangeArrowheads="1"/>
          </p:cNvSpPr>
          <p:nvPr/>
        </p:nvSpPr>
        <p:spPr bwMode="auto">
          <a:xfrm>
            <a:off x="0" y="0"/>
            <a:ext cx="112871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pic>
        <p:nvPicPr>
          <p:cNvPr id="512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9516" y="4471610"/>
            <a:ext cx="177165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4208" y="1282701"/>
            <a:ext cx="1571625" cy="1609725"/>
          </a:xfrm>
          <a:prstGeom prst="rect">
            <a:avLst/>
          </a:prstGeom>
          <a:noFill/>
          <a:extLst>
            <a:ext uri="{909E8E84-426E-40DD-AFC4-6F175D3DCCD1}">
              <a14:hiddenFill xmlns:a14="http://schemas.microsoft.com/office/drawing/2010/main">
                <a:solidFill>
                  <a:srgbClr val="FFFFFF"/>
                </a:solidFill>
              </a14:hiddenFill>
            </a:ext>
          </a:extLst>
        </p:spPr>
      </p:pic>
      <p:pic>
        <p:nvPicPr>
          <p:cNvPr id="5129"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76" y="4340021"/>
            <a:ext cx="1857375" cy="1321227"/>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44208" y="4005064"/>
            <a:ext cx="1724025" cy="1552575"/>
          </a:xfrm>
          <a:prstGeom prst="rect">
            <a:avLst/>
          </a:prstGeom>
          <a:noFill/>
          <a:extLst>
            <a:ext uri="{909E8E84-426E-40DD-AFC4-6F175D3DCCD1}">
              <a14:hiddenFill xmlns:a14="http://schemas.microsoft.com/office/drawing/2010/main">
                <a:solidFill>
                  <a:srgbClr val="FFFFFF"/>
                </a:solidFill>
              </a14:hiddenFill>
            </a:ext>
          </a:extLst>
        </p:spPr>
      </p:pic>
      <p:pic>
        <p:nvPicPr>
          <p:cNvPr id="5131"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7254" y="1296676"/>
            <a:ext cx="1428750" cy="1895475"/>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68178" y="1237905"/>
            <a:ext cx="1590675" cy="1321232"/>
          </a:xfrm>
          <a:prstGeom prst="rect">
            <a:avLst/>
          </a:prstGeom>
          <a:noFill/>
          <a:extLst>
            <a:ext uri="{909E8E84-426E-40DD-AFC4-6F175D3DCCD1}">
              <a14:hiddenFill xmlns:a14="http://schemas.microsoft.com/office/drawing/2010/main">
                <a:solidFill>
                  <a:srgbClr val="FFFFFF"/>
                </a:solidFill>
              </a14:hiddenFill>
            </a:ext>
          </a:extLst>
        </p:spPr>
      </p:pic>
      <p:pic>
        <p:nvPicPr>
          <p:cNvPr id="5133" name="Picture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12951" y="2882330"/>
            <a:ext cx="1495425" cy="1290541"/>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p:cNvSpPr txBox="1"/>
          <p:nvPr/>
        </p:nvSpPr>
        <p:spPr>
          <a:xfrm>
            <a:off x="755576" y="3429000"/>
            <a:ext cx="1080120"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cs-CZ" dirty="0" err="1" smtClean="0"/>
              <a:t>Indians</a:t>
            </a:r>
            <a:endParaRPr lang="cs-CZ" dirty="0"/>
          </a:p>
        </p:txBody>
      </p:sp>
      <p:sp>
        <p:nvSpPr>
          <p:cNvPr id="7" name="TextovéPole 6"/>
          <p:cNvSpPr txBox="1"/>
          <p:nvPr/>
        </p:nvSpPr>
        <p:spPr>
          <a:xfrm>
            <a:off x="4436272" y="2114550"/>
            <a:ext cx="1080120"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cs-CZ" dirty="0" err="1"/>
              <a:t>t</a:t>
            </a:r>
            <a:r>
              <a:rPr lang="cs-CZ" dirty="0" err="1" smtClean="0"/>
              <a:t>urkey</a:t>
            </a:r>
            <a:endParaRPr lang="cs-CZ" dirty="0"/>
          </a:p>
        </p:txBody>
      </p:sp>
      <p:sp>
        <p:nvSpPr>
          <p:cNvPr id="10" name="TextovéPole 9"/>
          <p:cNvSpPr txBox="1"/>
          <p:nvPr/>
        </p:nvSpPr>
        <p:spPr>
          <a:xfrm>
            <a:off x="4234571" y="3244334"/>
            <a:ext cx="1152525"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cs-CZ" dirty="0" err="1"/>
              <a:t>p</a:t>
            </a:r>
            <a:r>
              <a:rPr lang="cs-CZ" dirty="0" err="1" smtClean="0"/>
              <a:t>umpkin</a:t>
            </a:r>
            <a:endParaRPr lang="cs-CZ" dirty="0"/>
          </a:p>
        </p:txBody>
      </p:sp>
      <p:sp>
        <p:nvSpPr>
          <p:cNvPr id="15" name="TextovéPole 14"/>
          <p:cNvSpPr txBox="1"/>
          <p:nvPr/>
        </p:nvSpPr>
        <p:spPr>
          <a:xfrm>
            <a:off x="6589191" y="3160751"/>
            <a:ext cx="1281658"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cs-CZ" dirty="0" err="1" smtClean="0"/>
              <a:t>pilgrims</a:t>
            </a:r>
            <a:endParaRPr lang="cs-CZ" dirty="0"/>
          </a:p>
        </p:txBody>
      </p:sp>
      <p:sp>
        <p:nvSpPr>
          <p:cNvPr id="16" name="TextovéPole 15"/>
          <p:cNvSpPr txBox="1"/>
          <p:nvPr/>
        </p:nvSpPr>
        <p:spPr>
          <a:xfrm>
            <a:off x="6732240" y="5687701"/>
            <a:ext cx="1283593"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cs-CZ" dirty="0" err="1" smtClean="0"/>
              <a:t>November</a:t>
            </a:r>
            <a:endParaRPr lang="cs-CZ" dirty="0"/>
          </a:p>
        </p:txBody>
      </p:sp>
      <p:sp>
        <p:nvSpPr>
          <p:cNvPr id="17" name="TextovéPole 16"/>
          <p:cNvSpPr txBox="1"/>
          <p:nvPr/>
        </p:nvSpPr>
        <p:spPr>
          <a:xfrm>
            <a:off x="1178140" y="5810944"/>
            <a:ext cx="1076412"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cs-CZ" dirty="0" err="1" smtClean="0"/>
              <a:t>corn</a:t>
            </a:r>
            <a:endParaRPr lang="cs-CZ" dirty="0"/>
          </a:p>
        </p:txBody>
      </p:sp>
      <p:sp>
        <p:nvSpPr>
          <p:cNvPr id="18" name="TextovéPole 17"/>
          <p:cNvSpPr txBox="1"/>
          <p:nvPr/>
        </p:nvSpPr>
        <p:spPr>
          <a:xfrm>
            <a:off x="4029645" y="6140896"/>
            <a:ext cx="1372741"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cs-CZ" dirty="0" err="1" smtClean="0"/>
              <a:t>harvest</a:t>
            </a:r>
            <a:endParaRPr lang="cs-CZ" dirty="0"/>
          </a:p>
        </p:txBody>
      </p:sp>
    </p:spTree>
    <p:extLst>
      <p:ext uri="{BB962C8B-B14F-4D97-AF65-F5344CB8AC3E}">
        <p14:creationId xmlns:p14="http://schemas.microsoft.com/office/powerpoint/2010/main" val="712974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txBox="1">
            <a:spLocks/>
          </p:cNvSpPr>
          <p:nvPr/>
        </p:nvSpPr>
        <p:spPr>
          <a:xfrm>
            <a:off x="0" y="492443"/>
            <a:ext cx="9144000" cy="48828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500" b="1" dirty="0" smtClean="0">
                <a:latin typeface="Times New Roman" pitchFamily="18" charset="0"/>
                <a:cs typeface="Times New Roman" pitchFamily="18" charset="0"/>
              </a:rPr>
              <a:t>48.3 </a:t>
            </a:r>
            <a:r>
              <a:rPr lang="cs-CZ" sz="2500" b="1" dirty="0" err="1" smtClean="0">
                <a:latin typeface="Times New Roman" pitchFamily="18" charset="0"/>
                <a:cs typeface="Times New Roman" pitchFamily="18" charset="0"/>
              </a:rPr>
              <a:t>Traditional</a:t>
            </a:r>
            <a:r>
              <a:rPr lang="cs-CZ" sz="2500" b="1" dirty="0" smtClean="0">
                <a:latin typeface="Times New Roman" pitchFamily="18" charset="0"/>
                <a:cs typeface="Times New Roman" pitchFamily="18" charset="0"/>
              </a:rPr>
              <a:t> </a:t>
            </a:r>
            <a:r>
              <a:rPr lang="cs-CZ" sz="2500" b="1" dirty="0" err="1" smtClean="0">
                <a:latin typeface="Times New Roman" pitchFamily="18" charset="0"/>
                <a:cs typeface="Times New Roman" pitchFamily="18" charset="0"/>
              </a:rPr>
              <a:t>dinner</a:t>
            </a:r>
            <a:endParaRPr lang="cs-CZ" sz="2500" dirty="0">
              <a:latin typeface="Times New Roman" pitchFamily="18" charset="0"/>
              <a:cs typeface="Times New Roman" pitchFamily="18" charset="0"/>
            </a:endParaRPr>
          </a:p>
        </p:txBody>
      </p:sp>
      <p:sp>
        <p:nvSpPr>
          <p:cNvPr id="3" name="Podnadpis 2"/>
          <p:cNvSpPr txBox="1">
            <a:spLocks/>
          </p:cNvSpPr>
          <p:nvPr/>
        </p:nvSpPr>
        <p:spPr>
          <a:xfrm>
            <a:off x="4499992" y="3501008"/>
            <a:ext cx="4464496" cy="213779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cs-CZ" sz="1800" dirty="0">
              <a:latin typeface="Times New Roman" pitchFamily="18" charset="0"/>
              <a:cs typeface="Times New Roman" pitchFamily="18" charset="0"/>
            </a:endParaRPr>
          </a:p>
        </p:txBody>
      </p:sp>
      <p:sp>
        <p:nvSpPr>
          <p:cNvPr id="4" name="TextovéPole 3"/>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a:t>
            </a:r>
            <a:r>
              <a:rPr lang="cs-CZ" sz="1200" b="1" dirty="0" smtClean="0">
                <a:solidFill>
                  <a:schemeClr val="accent3">
                    <a:lumMod val="50000"/>
                  </a:schemeClr>
                </a:solidFill>
                <a:latin typeface="Times New Roman" pitchFamily="18" charset="0"/>
                <a:cs typeface="Times New Roman" pitchFamily="18" charset="0"/>
              </a:rPr>
              <a:t>– II. </a:t>
            </a:r>
            <a:r>
              <a:rPr lang="cs-CZ" sz="1200" b="1" dirty="0" smtClean="0">
                <a:solidFill>
                  <a:schemeClr val="accent3">
                    <a:lumMod val="50000"/>
                  </a:schemeClr>
                </a:solidFill>
                <a:latin typeface="Times New Roman" pitchFamily="18" charset="0"/>
                <a:cs typeface="Times New Roman" pitchFamily="18" charset="0"/>
              </a:rPr>
              <a:t>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smtClean="0">
                <a:solidFill>
                  <a:schemeClr val="accent3">
                    <a:lumMod val="50000"/>
                  </a:schemeClr>
                </a:solidFill>
                <a:latin typeface="Times New Roman" pitchFamily="18" charset="0"/>
                <a:cs typeface="Times New Roman" pitchFamily="18" charset="0"/>
              </a:rPr>
              <a:t>Anglický jazyk</a:t>
            </a:r>
          </a:p>
          <a:p>
            <a:endParaRPr lang="cs-CZ" sz="1000" dirty="0">
              <a:solidFill>
                <a:schemeClr val="accent3">
                  <a:lumMod val="50000"/>
                </a:schemeClr>
              </a:solidFill>
              <a:latin typeface="Times New Roman" pitchFamily="18" charset="0"/>
              <a:cs typeface="Times New Roman" pitchFamily="18" charset="0"/>
            </a:endParaRPr>
          </a:p>
        </p:txBody>
      </p:sp>
      <p:sp>
        <p:nvSpPr>
          <p:cNvPr id="9" name="TextovéPole 8"/>
          <p:cNvSpPr txBox="1"/>
          <p:nvPr/>
        </p:nvSpPr>
        <p:spPr>
          <a:xfrm>
            <a:off x="258535" y="1267805"/>
            <a:ext cx="2493019" cy="193899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000" b="1" dirty="0" smtClean="0">
                <a:cs typeface="Arial" pitchFamily="34" charset="0"/>
              </a:rPr>
              <a:t>Traditional dinner: </a:t>
            </a:r>
          </a:p>
          <a:p>
            <a:r>
              <a:rPr lang="en-US" sz="2000" dirty="0" smtClean="0">
                <a:cs typeface="Arial" pitchFamily="34" charset="0"/>
              </a:rPr>
              <a:t>roast turkey</a:t>
            </a:r>
          </a:p>
          <a:p>
            <a:r>
              <a:rPr lang="cs-CZ" sz="2000" dirty="0">
                <a:cs typeface="Arial" pitchFamily="34" charset="0"/>
              </a:rPr>
              <a:t>c</a:t>
            </a:r>
            <a:r>
              <a:rPr lang="en-US" sz="2000" dirty="0" err="1" smtClean="0">
                <a:cs typeface="Arial" pitchFamily="34" charset="0"/>
              </a:rPr>
              <a:t>ranberry</a:t>
            </a:r>
            <a:r>
              <a:rPr lang="en-US" sz="2000" dirty="0" smtClean="0">
                <a:cs typeface="Arial" pitchFamily="34" charset="0"/>
              </a:rPr>
              <a:t> sauce</a:t>
            </a:r>
          </a:p>
          <a:p>
            <a:r>
              <a:rPr lang="cs-CZ" sz="2000" dirty="0">
                <a:cs typeface="Arial" pitchFamily="34" charset="0"/>
              </a:rPr>
              <a:t>m</a:t>
            </a:r>
            <a:r>
              <a:rPr lang="en-US" sz="2000" dirty="0" err="1" smtClean="0">
                <a:cs typeface="Arial" pitchFamily="34" charset="0"/>
              </a:rPr>
              <a:t>ashed</a:t>
            </a:r>
            <a:r>
              <a:rPr lang="en-US" sz="2000" dirty="0" smtClean="0">
                <a:cs typeface="Arial" pitchFamily="34" charset="0"/>
              </a:rPr>
              <a:t> potatoes</a:t>
            </a:r>
          </a:p>
          <a:p>
            <a:r>
              <a:rPr lang="cs-CZ" sz="2000" dirty="0">
                <a:cs typeface="Arial" pitchFamily="34" charset="0"/>
              </a:rPr>
              <a:t>g</a:t>
            </a:r>
            <a:r>
              <a:rPr lang="en-US" sz="2000" dirty="0" err="1" smtClean="0">
                <a:cs typeface="Arial" pitchFamily="34" charset="0"/>
              </a:rPr>
              <a:t>reen</a:t>
            </a:r>
            <a:r>
              <a:rPr lang="en-US" sz="2000" dirty="0" smtClean="0">
                <a:cs typeface="Arial" pitchFamily="34" charset="0"/>
              </a:rPr>
              <a:t> beans</a:t>
            </a:r>
          </a:p>
          <a:p>
            <a:r>
              <a:rPr lang="cs-CZ" sz="2000" dirty="0">
                <a:cs typeface="Arial" pitchFamily="34" charset="0"/>
              </a:rPr>
              <a:t>p</a:t>
            </a:r>
            <a:r>
              <a:rPr lang="en-US" sz="2000" dirty="0" err="1" smtClean="0">
                <a:cs typeface="Arial" pitchFamily="34" charset="0"/>
              </a:rPr>
              <a:t>umpkin</a:t>
            </a:r>
            <a:r>
              <a:rPr lang="en-US" sz="2000" dirty="0" smtClean="0">
                <a:cs typeface="Arial" pitchFamily="34" charset="0"/>
              </a:rPr>
              <a:t> pie</a:t>
            </a:r>
          </a:p>
        </p:txBody>
      </p:sp>
      <p:pic>
        <p:nvPicPr>
          <p:cNvPr id="10" name="Picture 9" descr="C:\Users\Jitka Šolcová\AppData\Local\Microsoft\Windows\Temporary Internet Files\Content.IE5\ABY3TM39\MC90033126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04416" y="1085420"/>
            <a:ext cx="1431099" cy="86480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Jitka Šolcová\AppData\Local\Microsoft\Windows\Temporary Internet Files\Content.IE5\ABY3TM39\MC90033130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723552"/>
            <a:ext cx="1296144" cy="129594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2943" y="2163810"/>
            <a:ext cx="1431925" cy="104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descr="C:\Users\Jitka Šolcová\AppData\Local\Microsoft\Windows\Temporary Internet Files\Content.IE5\VT52OJTU\MC900237681[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9391" y="2139137"/>
            <a:ext cx="1500356" cy="1361871"/>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72200" y="996752"/>
            <a:ext cx="1858963" cy="129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8" descr="C:\Users\Jitka Šolcová\AppData\Local\Microsoft\Windows\Temporary Internet Files\Content.IE5\O5N8LHBD\MP900422843[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7930" y="3717031"/>
            <a:ext cx="4747248" cy="2929640"/>
          </a:xfrm>
          <a:prstGeom prst="rect">
            <a:avLst/>
          </a:prstGeom>
          <a:noFill/>
          <a:extLst>
            <a:ext uri="{909E8E84-426E-40DD-AFC4-6F175D3DCCD1}">
              <a14:hiddenFill xmlns:a14="http://schemas.microsoft.com/office/drawing/2010/main">
                <a:solidFill>
                  <a:srgbClr val="FFFFFF"/>
                </a:solidFill>
              </a14:hiddenFill>
            </a:ext>
          </a:extLst>
        </p:spPr>
      </p:pic>
      <p:sp>
        <p:nvSpPr>
          <p:cNvPr id="16" name="TextovéPole 15"/>
          <p:cNvSpPr txBox="1"/>
          <p:nvPr/>
        </p:nvSpPr>
        <p:spPr>
          <a:xfrm>
            <a:off x="5335792" y="4077072"/>
            <a:ext cx="3628696" cy="193899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cs-CZ" sz="2000" b="1" i="1" dirty="0" err="1" smtClean="0">
                <a:cs typeface="Arial" pitchFamily="34" charset="0"/>
              </a:rPr>
              <a:t>Why</a:t>
            </a:r>
            <a:r>
              <a:rPr lang="cs-CZ" sz="2000" b="1" i="1" dirty="0" smtClean="0">
                <a:cs typeface="Arial" pitchFamily="34" charset="0"/>
              </a:rPr>
              <a:t> </a:t>
            </a:r>
            <a:r>
              <a:rPr lang="cs-CZ" sz="2000" b="1" i="1" dirty="0" err="1" smtClean="0">
                <a:cs typeface="Arial" pitchFamily="34" charset="0"/>
              </a:rPr>
              <a:t>turkey</a:t>
            </a:r>
            <a:r>
              <a:rPr lang="cs-CZ" sz="2000" b="1" i="1" dirty="0" smtClean="0">
                <a:cs typeface="Arial" pitchFamily="34" charset="0"/>
              </a:rPr>
              <a:t>?</a:t>
            </a:r>
          </a:p>
          <a:p>
            <a:r>
              <a:rPr lang="cs-CZ" sz="2000" dirty="0" err="1" smtClean="0">
                <a:cs typeface="Arial" pitchFamily="34" charset="0"/>
              </a:rPr>
              <a:t>Because</a:t>
            </a:r>
            <a:r>
              <a:rPr lang="cs-CZ" sz="2000" dirty="0" smtClean="0">
                <a:cs typeface="Arial" pitchFamily="34" charset="0"/>
              </a:rPr>
              <a:t> in </a:t>
            </a:r>
            <a:r>
              <a:rPr lang="cs-CZ" sz="2000" dirty="0" err="1" smtClean="0">
                <a:cs typeface="Arial" pitchFamily="34" charset="0"/>
              </a:rPr>
              <a:t>the</a:t>
            </a:r>
            <a:r>
              <a:rPr lang="cs-CZ" sz="2000" dirty="0" smtClean="0">
                <a:cs typeface="Arial" pitchFamily="34" charset="0"/>
              </a:rPr>
              <a:t> 19th </a:t>
            </a:r>
            <a:r>
              <a:rPr lang="cs-CZ" sz="2000" dirty="0" err="1" smtClean="0">
                <a:cs typeface="Arial" pitchFamily="34" charset="0"/>
              </a:rPr>
              <a:t>century</a:t>
            </a:r>
            <a:r>
              <a:rPr lang="cs-CZ" sz="2000" dirty="0" smtClean="0">
                <a:cs typeface="Arial" pitchFamily="34" charset="0"/>
              </a:rPr>
              <a:t> </a:t>
            </a:r>
            <a:r>
              <a:rPr lang="cs-CZ" sz="2000" dirty="0" err="1" smtClean="0">
                <a:cs typeface="Arial" pitchFamily="34" charset="0"/>
              </a:rPr>
              <a:t>this</a:t>
            </a:r>
            <a:r>
              <a:rPr lang="cs-CZ" sz="2000" dirty="0" smtClean="0">
                <a:cs typeface="Arial" pitchFamily="34" charset="0"/>
              </a:rPr>
              <a:t> </a:t>
            </a:r>
            <a:r>
              <a:rPr lang="cs-CZ" sz="2000" dirty="0" err="1" smtClean="0">
                <a:cs typeface="Arial" pitchFamily="34" charset="0"/>
              </a:rPr>
              <a:t>bird</a:t>
            </a:r>
            <a:r>
              <a:rPr lang="cs-CZ" sz="2000" dirty="0" smtClean="0">
                <a:cs typeface="Arial" pitchFamily="34" charset="0"/>
              </a:rPr>
              <a:t> </a:t>
            </a:r>
            <a:r>
              <a:rPr lang="cs-CZ" sz="2000" dirty="0" err="1" smtClean="0">
                <a:cs typeface="Arial" pitchFamily="34" charset="0"/>
              </a:rPr>
              <a:t>was</a:t>
            </a:r>
            <a:r>
              <a:rPr lang="cs-CZ" sz="2000" dirty="0" smtClean="0">
                <a:cs typeface="Arial" pitchFamily="34" charset="0"/>
              </a:rPr>
              <a:t> </a:t>
            </a:r>
            <a:r>
              <a:rPr lang="cs-CZ" sz="2000" dirty="0" err="1" smtClean="0">
                <a:cs typeface="Arial" pitchFamily="34" charset="0"/>
              </a:rPr>
              <a:t>cheap</a:t>
            </a:r>
            <a:r>
              <a:rPr lang="cs-CZ" sz="2000" dirty="0" smtClean="0">
                <a:cs typeface="Arial" pitchFamily="34" charset="0"/>
              </a:rPr>
              <a:t> and </a:t>
            </a:r>
            <a:r>
              <a:rPr lang="cs-CZ" sz="2000" dirty="0" err="1" smtClean="0">
                <a:cs typeface="Arial" pitchFamily="34" charset="0"/>
              </a:rPr>
              <a:t>could</a:t>
            </a:r>
            <a:r>
              <a:rPr lang="cs-CZ" sz="2000" dirty="0" smtClean="0">
                <a:cs typeface="Arial" pitchFamily="34" charset="0"/>
              </a:rPr>
              <a:t> </a:t>
            </a:r>
            <a:r>
              <a:rPr lang="cs-CZ" sz="2000" dirty="0" err="1" smtClean="0">
                <a:cs typeface="Arial" pitchFamily="34" charset="0"/>
              </a:rPr>
              <a:t>feed</a:t>
            </a:r>
            <a:r>
              <a:rPr lang="cs-CZ" sz="2000" dirty="0" smtClean="0">
                <a:cs typeface="Arial" pitchFamily="34" charset="0"/>
              </a:rPr>
              <a:t> a big </a:t>
            </a:r>
            <a:r>
              <a:rPr lang="cs-CZ" sz="2000" dirty="0" err="1" smtClean="0">
                <a:cs typeface="Arial" pitchFamily="34" charset="0"/>
              </a:rPr>
              <a:t>family</a:t>
            </a:r>
            <a:r>
              <a:rPr lang="cs-CZ" sz="2000" dirty="0" smtClean="0">
                <a:cs typeface="Arial" pitchFamily="34" charset="0"/>
              </a:rPr>
              <a:t>. </a:t>
            </a:r>
            <a:r>
              <a:rPr lang="cs-CZ" sz="2000" dirty="0" err="1" smtClean="0">
                <a:cs typeface="Arial" pitchFamily="34" charset="0"/>
              </a:rPr>
              <a:t>It</a:t>
            </a:r>
            <a:r>
              <a:rPr lang="cs-CZ" sz="2000" dirty="0" smtClean="0">
                <a:cs typeface="Arial" pitchFamily="34" charset="0"/>
              </a:rPr>
              <a:t> </a:t>
            </a:r>
            <a:r>
              <a:rPr lang="cs-CZ" sz="2000" dirty="0" err="1" smtClean="0">
                <a:cs typeface="Arial" pitchFamily="34" charset="0"/>
              </a:rPr>
              <a:t>was</a:t>
            </a:r>
            <a:r>
              <a:rPr lang="cs-CZ" sz="2000" dirty="0" smtClean="0">
                <a:cs typeface="Arial" pitchFamily="34" charset="0"/>
              </a:rPr>
              <a:t> </a:t>
            </a:r>
            <a:r>
              <a:rPr lang="cs-CZ" sz="2000" dirty="0" err="1" smtClean="0">
                <a:cs typeface="Arial" pitchFamily="34" charset="0"/>
              </a:rPr>
              <a:t>also</a:t>
            </a:r>
            <a:r>
              <a:rPr lang="cs-CZ" sz="2000" dirty="0" smtClean="0">
                <a:cs typeface="Arial" pitchFamily="34" charset="0"/>
              </a:rPr>
              <a:t> </a:t>
            </a:r>
            <a:r>
              <a:rPr lang="cs-CZ" sz="2000" dirty="0" err="1" smtClean="0">
                <a:cs typeface="Arial" pitchFamily="34" charset="0"/>
              </a:rPr>
              <a:t>considered</a:t>
            </a:r>
            <a:r>
              <a:rPr lang="cs-CZ" sz="2000" dirty="0" smtClean="0">
                <a:cs typeface="Arial" pitchFamily="34" charset="0"/>
              </a:rPr>
              <a:t> a much more </a:t>
            </a:r>
            <a:r>
              <a:rPr lang="cs-CZ" sz="2000" dirty="0" err="1" smtClean="0">
                <a:cs typeface="Arial" pitchFamily="34" charset="0"/>
              </a:rPr>
              <a:t>special</a:t>
            </a:r>
            <a:r>
              <a:rPr lang="cs-CZ" sz="2000" dirty="0" smtClean="0">
                <a:cs typeface="Arial" pitchFamily="34" charset="0"/>
              </a:rPr>
              <a:t> </a:t>
            </a:r>
            <a:r>
              <a:rPr lang="cs-CZ" sz="2000" dirty="0" err="1" smtClean="0">
                <a:cs typeface="Arial" pitchFamily="34" charset="0"/>
              </a:rPr>
              <a:t>meat</a:t>
            </a:r>
            <a:r>
              <a:rPr lang="cs-CZ" sz="2000" dirty="0" smtClean="0">
                <a:cs typeface="Arial" pitchFamily="34" charset="0"/>
              </a:rPr>
              <a:t> </a:t>
            </a:r>
            <a:r>
              <a:rPr lang="cs-CZ" sz="2000" dirty="0" err="1" smtClean="0">
                <a:cs typeface="Arial" pitchFamily="34" charset="0"/>
              </a:rPr>
              <a:t>than</a:t>
            </a:r>
            <a:r>
              <a:rPr lang="cs-CZ" sz="2000" dirty="0" smtClean="0">
                <a:cs typeface="Arial" pitchFamily="34" charset="0"/>
              </a:rPr>
              <a:t> </a:t>
            </a:r>
            <a:r>
              <a:rPr lang="cs-CZ" sz="2000" dirty="0" err="1" smtClean="0">
                <a:cs typeface="Arial" pitchFamily="34" charset="0"/>
              </a:rPr>
              <a:t>pork</a:t>
            </a:r>
            <a:r>
              <a:rPr lang="cs-CZ" sz="2000" dirty="0" smtClean="0">
                <a:cs typeface="Arial" pitchFamily="34" charset="0"/>
              </a:rPr>
              <a:t>.</a:t>
            </a:r>
            <a:endParaRPr lang="cs-CZ" sz="2000" dirty="0">
              <a:cs typeface="Arial" pitchFamily="34" charset="0"/>
            </a:endParaRPr>
          </a:p>
        </p:txBody>
      </p:sp>
    </p:spTree>
    <p:extLst>
      <p:ext uri="{BB962C8B-B14F-4D97-AF65-F5344CB8AC3E}">
        <p14:creationId xmlns:p14="http://schemas.microsoft.com/office/powerpoint/2010/main" val="6302049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txBox="1">
            <a:spLocks/>
          </p:cNvSpPr>
          <p:nvPr/>
        </p:nvSpPr>
        <p:spPr>
          <a:xfrm>
            <a:off x="0" y="492443"/>
            <a:ext cx="9144000" cy="48828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500" b="1" dirty="0" smtClean="0">
                <a:latin typeface="Times New Roman" pitchFamily="18" charset="0"/>
                <a:cs typeface="Times New Roman" pitchFamily="18" charset="0"/>
              </a:rPr>
              <a:t>48.4  </a:t>
            </a:r>
            <a:r>
              <a:rPr lang="cs-CZ" sz="2500" b="1" dirty="0" err="1">
                <a:latin typeface="Times New Roman" pitchFamily="18" charset="0"/>
                <a:cs typeface="Times New Roman" pitchFamily="18" charset="0"/>
              </a:rPr>
              <a:t>History</a:t>
            </a:r>
            <a:r>
              <a:rPr lang="cs-CZ" sz="2500" b="1" dirty="0">
                <a:latin typeface="Times New Roman" pitchFamily="18" charset="0"/>
                <a:cs typeface="Times New Roman" pitchFamily="18" charset="0"/>
              </a:rPr>
              <a:t> – </a:t>
            </a:r>
            <a:r>
              <a:rPr lang="cs-CZ" sz="2500" b="1" dirty="0" err="1">
                <a:latin typeface="Times New Roman" pitchFamily="18" charset="0"/>
                <a:cs typeface="Times New Roman" pitchFamily="18" charset="0"/>
              </a:rPr>
              <a:t>the</a:t>
            </a:r>
            <a:r>
              <a:rPr lang="cs-CZ" sz="2500" b="1" dirty="0">
                <a:latin typeface="Times New Roman" pitchFamily="18" charset="0"/>
                <a:cs typeface="Times New Roman" pitchFamily="18" charset="0"/>
              </a:rPr>
              <a:t> </a:t>
            </a:r>
            <a:r>
              <a:rPr lang="cs-CZ" sz="2500" b="1" dirty="0" err="1">
                <a:latin typeface="Times New Roman" pitchFamily="18" charset="0"/>
                <a:cs typeface="Times New Roman" pitchFamily="18" charset="0"/>
              </a:rPr>
              <a:t>first</a:t>
            </a:r>
            <a:r>
              <a:rPr lang="cs-CZ" sz="2500" b="1" dirty="0">
                <a:latin typeface="Times New Roman" pitchFamily="18" charset="0"/>
                <a:cs typeface="Times New Roman" pitchFamily="18" charset="0"/>
              </a:rPr>
              <a:t> </a:t>
            </a:r>
            <a:r>
              <a:rPr lang="cs-CZ" sz="2500" b="1" dirty="0" err="1">
                <a:latin typeface="Times New Roman" pitchFamily="18" charset="0"/>
                <a:cs typeface="Times New Roman" pitchFamily="18" charset="0"/>
              </a:rPr>
              <a:t>Thanksgiving</a:t>
            </a:r>
            <a:r>
              <a:rPr lang="cs-CZ" sz="2500" b="1" dirty="0">
                <a:latin typeface="Times New Roman" pitchFamily="18" charset="0"/>
                <a:cs typeface="Times New Roman" pitchFamily="18" charset="0"/>
              </a:rPr>
              <a:t> </a:t>
            </a:r>
            <a:endParaRPr lang="cs-CZ" sz="2500" dirty="0">
              <a:latin typeface="Times New Roman" pitchFamily="18" charset="0"/>
              <a:cs typeface="Times New Roman" pitchFamily="18" charset="0"/>
            </a:endParaRPr>
          </a:p>
          <a:p>
            <a:pPr algn="l"/>
            <a:endParaRPr lang="cs-CZ" sz="2500" dirty="0">
              <a:latin typeface="Times New Roman" pitchFamily="18" charset="0"/>
              <a:cs typeface="Times New Roman" pitchFamily="18" charset="0"/>
            </a:endParaRPr>
          </a:p>
        </p:txBody>
      </p:sp>
      <p:sp>
        <p:nvSpPr>
          <p:cNvPr id="3" name="Podnadpis 2"/>
          <p:cNvSpPr txBox="1">
            <a:spLocks/>
          </p:cNvSpPr>
          <p:nvPr/>
        </p:nvSpPr>
        <p:spPr>
          <a:xfrm>
            <a:off x="4499992" y="3501008"/>
            <a:ext cx="4464496" cy="213779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cs-CZ" sz="1800" dirty="0">
              <a:latin typeface="Times New Roman" pitchFamily="18" charset="0"/>
              <a:cs typeface="Times New Roman" pitchFamily="18" charset="0"/>
            </a:endParaRPr>
          </a:p>
        </p:txBody>
      </p:sp>
      <p:sp>
        <p:nvSpPr>
          <p:cNvPr id="4" name="TextovéPole 3"/>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smtClean="0">
                <a:solidFill>
                  <a:schemeClr val="accent3">
                    <a:lumMod val="50000"/>
                  </a:schemeClr>
                </a:solidFill>
                <a:latin typeface="Times New Roman" pitchFamily="18" charset="0"/>
                <a:cs typeface="Times New Roman" pitchFamily="18" charset="0"/>
              </a:rPr>
              <a:t>Anglický jazyk</a:t>
            </a:r>
          </a:p>
          <a:p>
            <a:endParaRPr lang="cs-CZ" sz="1000" dirty="0">
              <a:solidFill>
                <a:schemeClr val="accent3">
                  <a:lumMod val="50000"/>
                </a:schemeClr>
              </a:solidFill>
              <a:latin typeface="Times New Roman" pitchFamily="18" charset="0"/>
              <a:cs typeface="Times New Roman" pitchFamily="18" charset="0"/>
            </a:endParaRPr>
          </a:p>
        </p:txBody>
      </p:sp>
      <p:sp>
        <p:nvSpPr>
          <p:cNvPr id="8" name="TextovéPole 7"/>
          <p:cNvSpPr txBox="1"/>
          <p:nvPr/>
        </p:nvSpPr>
        <p:spPr>
          <a:xfrm>
            <a:off x="1574173" y="1039759"/>
            <a:ext cx="4439420" cy="369332"/>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r>
              <a:rPr lang="cs-CZ" i="1" dirty="0" err="1" smtClean="0"/>
              <a:t>Write</a:t>
            </a:r>
            <a:r>
              <a:rPr lang="cs-CZ" i="1" dirty="0" smtClean="0"/>
              <a:t> </a:t>
            </a:r>
            <a:r>
              <a:rPr lang="cs-CZ" i="1" dirty="0" err="1" smtClean="0"/>
              <a:t>the</a:t>
            </a:r>
            <a:r>
              <a:rPr lang="cs-CZ" i="1" dirty="0" smtClean="0"/>
              <a:t> </a:t>
            </a:r>
            <a:r>
              <a:rPr lang="cs-CZ" i="1" dirty="0" err="1" smtClean="0"/>
              <a:t>right</a:t>
            </a:r>
            <a:r>
              <a:rPr lang="cs-CZ" i="1" dirty="0" smtClean="0"/>
              <a:t> </a:t>
            </a:r>
            <a:r>
              <a:rPr lang="cs-CZ" i="1" dirty="0" err="1" smtClean="0"/>
              <a:t>form</a:t>
            </a:r>
            <a:r>
              <a:rPr lang="cs-CZ" i="1" dirty="0" smtClean="0"/>
              <a:t> </a:t>
            </a:r>
            <a:r>
              <a:rPr lang="cs-CZ" i="1" dirty="0" err="1" smtClean="0"/>
              <a:t>of</a:t>
            </a:r>
            <a:r>
              <a:rPr lang="cs-CZ" i="1" dirty="0" smtClean="0"/>
              <a:t> </a:t>
            </a:r>
            <a:r>
              <a:rPr lang="cs-CZ" i="1" dirty="0" err="1" smtClean="0"/>
              <a:t>the</a:t>
            </a:r>
            <a:r>
              <a:rPr lang="cs-CZ" i="1" dirty="0" smtClean="0"/>
              <a:t> </a:t>
            </a:r>
            <a:r>
              <a:rPr lang="cs-CZ" i="1" dirty="0" err="1" smtClean="0"/>
              <a:t>verbs</a:t>
            </a:r>
            <a:r>
              <a:rPr lang="cs-CZ" i="1" dirty="0" smtClean="0"/>
              <a:t> in past </a:t>
            </a:r>
            <a:r>
              <a:rPr lang="cs-CZ" i="1" dirty="0" err="1" smtClean="0"/>
              <a:t>form</a:t>
            </a:r>
            <a:endParaRPr lang="cs-CZ" i="1" dirty="0"/>
          </a:p>
        </p:txBody>
      </p:sp>
      <p:sp>
        <p:nvSpPr>
          <p:cNvPr id="9" name="TextovéPole 8"/>
          <p:cNvSpPr txBox="1"/>
          <p:nvPr/>
        </p:nvSpPr>
        <p:spPr>
          <a:xfrm>
            <a:off x="755576" y="1773791"/>
            <a:ext cx="7980974" cy="341632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dirty="0" smtClean="0">
                <a:latin typeface="+mj-lt"/>
                <a:cs typeface="Arial" pitchFamily="34" charset="0"/>
              </a:rPr>
              <a:t>In September 1620, a group of Pilgrims ………………………… (leave) England for a better life in America. They ……………………. (want) to live according to the teachings of the Bible. But when they ………………. (arrive) in the New World they ………………….. (find) that life there was also difficult. They were not prepared for a strange, unknown continent, and many of the Pilgrims ………. (die) during the first, cold winter. In the spring they ……… (have) new problem:</a:t>
            </a:r>
            <a:r>
              <a:rPr lang="cs-CZ" dirty="0" smtClean="0">
                <a:latin typeface="+mj-lt"/>
                <a:cs typeface="Arial" pitchFamily="34" charset="0"/>
              </a:rPr>
              <a:t> </a:t>
            </a:r>
            <a:r>
              <a:rPr lang="en-US" dirty="0" smtClean="0">
                <a:latin typeface="+mj-lt"/>
                <a:cs typeface="Arial" pitchFamily="34" charset="0"/>
              </a:rPr>
              <a:t>How to grow food to eat? But the Native Americans ……… (are) friendly and helpful – they ………. (show) them how to grow corn and other crops. The main hero ………..(is) Squanto, the native American who ………(speak) English.</a:t>
            </a:r>
            <a:r>
              <a:rPr lang="cs-CZ" dirty="0" smtClean="0">
                <a:latin typeface="+mj-lt"/>
                <a:cs typeface="Arial" pitchFamily="34" charset="0"/>
              </a:rPr>
              <a:t> </a:t>
            </a:r>
            <a:r>
              <a:rPr lang="en-US" dirty="0" smtClean="0">
                <a:latin typeface="+mj-lt"/>
                <a:cs typeface="Arial" pitchFamily="34" charset="0"/>
              </a:rPr>
              <a:t>At the end of summer all of the Pilgrims ………..(have) enough food for everyone. To thank the natives for their help, the colonists invited them to a three-day celebration and this was the first „Thanksgiving“</a:t>
            </a:r>
            <a:r>
              <a:rPr lang="cs-CZ" dirty="0" smtClean="0">
                <a:latin typeface="+mj-lt"/>
                <a:cs typeface="Arial" pitchFamily="34" charset="0"/>
              </a:rPr>
              <a:t>.</a:t>
            </a:r>
            <a:endParaRPr lang="en-US" dirty="0">
              <a:latin typeface="+mj-lt"/>
              <a:cs typeface="Arial" pitchFamily="34"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80" y="1178789"/>
            <a:ext cx="908050" cy="797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6648" y="4637097"/>
            <a:ext cx="1712913"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descr="http://t0.gstatic.com/images?q=tbn:ANd9GcRQwNWXUIPRviqp-L8js2-J-HQGMlEWKpxgV2EM7Vv1EDxtBT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772" y="5638800"/>
            <a:ext cx="1222401" cy="1004103"/>
          </a:xfrm>
          <a:prstGeom prst="rect">
            <a:avLst/>
          </a:prstGeom>
          <a:noFill/>
          <a:extLst>
            <a:ext uri="{909E8E84-426E-40DD-AFC4-6F175D3DCCD1}">
              <a14:hiddenFill xmlns:a14="http://schemas.microsoft.com/office/drawing/2010/main">
                <a:solidFill>
                  <a:srgbClr val="FFFFFF"/>
                </a:solidFill>
              </a14:hiddenFill>
            </a:ext>
          </a:extLst>
        </p:spPr>
      </p:pic>
      <p:sp>
        <p:nvSpPr>
          <p:cNvPr id="10" name="TextovéPole 9"/>
          <p:cNvSpPr txBox="1"/>
          <p:nvPr/>
        </p:nvSpPr>
        <p:spPr>
          <a:xfrm>
            <a:off x="1691680" y="5817685"/>
            <a:ext cx="4896544"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cs-CZ" dirty="0" smtClean="0"/>
              <a:t>In 1863 Abraham Lincoln </a:t>
            </a:r>
            <a:r>
              <a:rPr lang="cs-CZ" dirty="0" err="1" smtClean="0"/>
              <a:t>named</a:t>
            </a:r>
            <a:r>
              <a:rPr lang="cs-CZ" dirty="0" smtClean="0"/>
              <a:t> </a:t>
            </a:r>
            <a:r>
              <a:rPr lang="cs-CZ" dirty="0" err="1" smtClean="0"/>
              <a:t>the</a:t>
            </a:r>
            <a:r>
              <a:rPr lang="cs-CZ" dirty="0" smtClean="0"/>
              <a:t> </a:t>
            </a:r>
            <a:r>
              <a:rPr lang="cs-CZ" dirty="0" err="1" smtClean="0"/>
              <a:t>Thanksgiving</a:t>
            </a:r>
            <a:r>
              <a:rPr lang="cs-CZ" dirty="0" smtClean="0"/>
              <a:t> </a:t>
            </a:r>
          </a:p>
          <a:p>
            <a:r>
              <a:rPr lang="cs-CZ" dirty="0" err="1" smtClean="0"/>
              <a:t>an</a:t>
            </a:r>
            <a:r>
              <a:rPr lang="cs-CZ" dirty="0" smtClean="0"/>
              <a:t> </a:t>
            </a:r>
            <a:r>
              <a:rPr lang="cs-CZ" dirty="0" err="1" smtClean="0"/>
              <a:t>official</a:t>
            </a:r>
            <a:r>
              <a:rPr lang="cs-CZ" dirty="0" smtClean="0"/>
              <a:t> </a:t>
            </a:r>
            <a:r>
              <a:rPr lang="cs-CZ" dirty="0" err="1" smtClean="0"/>
              <a:t>holiday</a:t>
            </a:r>
            <a:r>
              <a:rPr lang="cs-CZ" dirty="0" smtClean="0"/>
              <a:t>.</a:t>
            </a:r>
            <a:endParaRPr lang="cs-CZ" dirty="0"/>
          </a:p>
        </p:txBody>
      </p:sp>
    </p:spTree>
    <p:extLst>
      <p:ext uri="{BB962C8B-B14F-4D97-AF65-F5344CB8AC3E}">
        <p14:creationId xmlns:p14="http://schemas.microsoft.com/office/powerpoint/2010/main" val="18770728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txBox="1">
            <a:spLocks/>
          </p:cNvSpPr>
          <p:nvPr/>
        </p:nvSpPr>
        <p:spPr>
          <a:xfrm>
            <a:off x="-41915" y="500618"/>
            <a:ext cx="9144000" cy="416277"/>
          </a:xfrm>
          <a:prstGeom prst="rect">
            <a:avLst/>
          </a:prstGeom>
        </p:spPr>
        <p:txBody>
          <a:bodyP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500" b="1" dirty="0" smtClean="0">
                <a:latin typeface="Times New Roman" pitchFamily="18" charset="0"/>
                <a:cs typeface="Times New Roman" pitchFamily="18" charset="0"/>
              </a:rPr>
              <a:t>48.5  </a:t>
            </a:r>
            <a:r>
              <a:rPr lang="cs-CZ" sz="2500" b="1" dirty="0" err="1" smtClean="0">
                <a:latin typeface="Times New Roman" pitchFamily="18" charset="0"/>
                <a:cs typeface="Times New Roman" pitchFamily="18" charset="0"/>
              </a:rPr>
              <a:t>Exercises</a:t>
            </a:r>
            <a:endParaRPr lang="cs-CZ" sz="2500" dirty="0">
              <a:latin typeface="Times New Roman" pitchFamily="18" charset="0"/>
              <a:cs typeface="Times New Roman" pitchFamily="18" charset="0"/>
            </a:endParaRPr>
          </a:p>
        </p:txBody>
      </p:sp>
      <p:sp>
        <p:nvSpPr>
          <p:cNvPr id="3" name="Podnadpis 2"/>
          <p:cNvSpPr txBox="1">
            <a:spLocks/>
          </p:cNvSpPr>
          <p:nvPr/>
        </p:nvSpPr>
        <p:spPr>
          <a:xfrm>
            <a:off x="4499992" y="3501008"/>
            <a:ext cx="4464496" cy="213779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cs-CZ" sz="1800" dirty="0">
              <a:latin typeface="Times New Roman" pitchFamily="18" charset="0"/>
              <a:cs typeface="Times New Roman" pitchFamily="18" charset="0"/>
            </a:endParaRPr>
          </a:p>
        </p:txBody>
      </p:sp>
      <p:sp>
        <p:nvSpPr>
          <p:cNvPr id="4" name="TextovéPole 3"/>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smtClean="0">
                <a:solidFill>
                  <a:schemeClr val="accent3">
                    <a:lumMod val="50000"/>
                  </a:schemeClr>
                </a:solidFill>
                <a:latin typeface="Times New Roman" pitchFamily="18" charset="0"/>
                <a:cs typeface="Times New Roman" pitchFamily="18" charset="0"/>
              </a:rPr>
              <a:t>Anglický jazyk</a:t>
            </a:r>
          </a:p>
          <a:p>
            <a:endParaRPr lang="cs-CZ" sz="1000" dirty="0">
              <a:solidFill>
                <a:schemeClr val="accent3">
                  <a:lumMod val="50000"/>
                </a:schemeClr>
              </a:solidFill>
              <a:latin typeface="Times New Roman" pitchFamily="18" charset="0"/>
              <a:cs typeface="Times New Roman" pitchFamily="18" charset="0"/>
            </a:endParaRPr>
          </a:p>
        </p:txBody>
      </p:sp>
      <p:grpSp>
        <p:nvGrpSpPr>
          <p:cNvPr id="7" name="Group 6"/>
          <p:cNvGrpSpPr>
            <a:grpSpLocks/>
          </p:cNvGrpSpPr>
          <p:nvPr/>
        </p:nvGrpSpPr>
        <p:grpSpPr bwMode="auto">
          <a:xfrm>
            <a:off x="199225" y="1327558"/>
            <a:ext cx="8543196" cy="5530442"/>
            <a:chOff x="360" y="540"/>
            <a:chExt cx="15840" cy="10440"/>
          </a:xfrm>
        </p:grpSpPr>
        <p:sp>
          <p:nvSpPr>
            <p:cNvPr id="8" name="AutoShape 7"/>
            <p:cNvSpPr>
              <a:spLocks noChangeArrowheads="1"/>
            </p:cNvSpPr>
            <p:nvPr/>
          </p:nvSpPr>
          <p:spPr bwMode="auto">
            <a:xfrm>
              <a:off x="360" y="540"/>
              <a:ext cx="3420" cy="10260"/>
            </a:xfrm>
            <a:prstGeom prst="roundRect">
              <a:avLst>
                <a:gd name="adj" fmla="val 16667"/>
              </a:avLst>
            </a:prstGeom>
            <a:solidFill>
              <a:srgbClr val="FFFF99"/>
            </a:solidFill>
            <a:ln w="50800">
              <a:solidFill>
                <a:srgbClr val="FF0000"/>
              </a:solidFill>
              <a:prstDash val="sysDot"/>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dirty="0" smtClean="0">
                  <a:ln>
                    <a:noFill/>
                  </a:ln>
                  <a:solidFill>
                    <a:schemeClr val="tx1"/>
                  </a:solidFill>
                  <a:effectLst/>
                  <a:latin typeface="+mj-lt"/>
                  <a:cs typeface="Arial" pitchFamily="34" charset="0"/>
                </a:rPr>
                <a:t>1</a:t>
              </a:r>
              <a:r>
                <a:rPr kumimoji="0" lang="en-US" sz="1800" b="0" i="0" u="none" strike="noStrike" cap="none" normalizeH="0" baseline="0" dirty="0" smtClean="0">
                  <a:ln>
                    <a:noFill/>
                  </a:ln>
                  <a:solidFill>
                    <a:schemeClr val="tx1"/>
                  </a:solidFill>
                  <a:effectLst/>
                  <a:latin typeface="Comic Sans MS" pitchFamily="66" charset="0"/>
                  <a:cs typeface="Arial" pitchFamily="34" charset="0"/>
                </a:rPr>
                <a:t>. </a:t>
              </a:r>
              <a:r>
                <a:rPr lang="cs-CZ" sz="1200" dirty="0" smtClean="0">
                  <a:latin typeface="+mj-lt"/>
                  <a:cs typeface="Arial" pitchFamily="34" charset="0"/>
                </a:rPr>
                <a:t>P</a:t>
              </a:r>
              <a:r>
                <a:rPr kumimoji="0" lang="en-US" sz="1200" b="0" i="0" u="none" strike="noStrike" cap="none" normalizeH="0" baseline="0" dirty="0" err="1" smtClean="0">
                  <a:ln>
                    <a:noFill/>
                  </a:ln>
                  <a:solidFill>
                    <a:schemeClr val="tx1"/>
                  </a:solidFill>
                  <a:effectLst/>
                  <a:latin typeface="+mj-lt"/>
                  <a:cs typeface="Arial" pitchFamily="34" charset="0"/>
                </a:rPr>
                <a:t>ilgrims</a:t>
              </a:r>
              <a:endParaRPr kumimoji="0" lang="en-US" sz="12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dirty="0" smtClean="0">
                  <a:ln>
                    <a:noFill/>
                  </a:ln>
                  <a:solidFill>
                    <a:schemeClr val="tx1"/>
                  </a:solidFill>
                  <a:effectLst/>
                  <a:latin typeface="+mj-lt"/>
                  <a:cs typeface="Arial" pitchFamily="34" charset="0"/>
                </a:rPr>
                <a:t>2. pumpkin</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dirty="0" smtClean="0">
                  <a:ln>
                    <a:noFill/>
                  </a:ln>
                  <a:solidFill>
                    <a:schemeClr val="tx1"/>
                  </a:solidFill>
                  <a:effectLst/>
                  <a:latin typeface="+mj-lt"/>
                  <a:cs typeface="Arial" pitchFamily="34" charset="0"/>
                </a:rPr>
                <a:t>3. cornucopia</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dirty="0" smtClean="0">
                  <a:ln>
                    <a:noFill/>
                  </a:ln>
                  <a:solidFill>
                    <a:schemeClr val="tx1"/>
                  </a:solidFill>
                  <a:effectLst/>
                  <a:latin typeface="+mj-lt"/>
                  <a:cs typeface="Arial" pitchFamily="34" charset="0"/>
                </a:rPr>
                <a:t>4. </a:t>
              </a:r>
              <a:r>
                <a:rPr kumimoji="0" lang="cs-CZ" sz="1200" b="0" i="0" u="none" strike="noStrike" cap="none" normalizeH="0" baseline="0" dirty="0" smtClean="0">
                  <a:ln>
                    <a:noFill/>
                  </a:ln>
                  <a:solidFill>
                    <a:schemeClr val="tx1"/>
                  </a:solidFill>
                  <a:effectLst/>
                  <a:latin typeface="+mj-lt"/>
                  <a:cs typeface="Arial" pitchFamily="34" charset="0"/>
                </a:rPr>
                <a:t>s</a:t>
              </a:r>
              <a:r>
                <a:rPr kumimoji="0" lang="en-US" sz="1200" b="0" i="0" u="none" strike="noStrike" cap="none" normalizeH="0" baseline="0" dirty="0" smtClean="0">
                  <a:ln>
                    <a:noFill/>
                  </a:ln>
                  <a:solidFill>
                    <a:schemeClr val="tx1"/>
                  </a:solidFill>
                  <a:effectLst/>
                  <a:latin typeface="+mj-lt"/>
                  <a:cs typeface="Arial" pitchFamily="34" charset="0"/>
                </a:rPr>
                <a:t>quash</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dirty="0" smtClean="0">
                  <a:ln>
                    <a:noFill/>
                  </a:ln>
                  <a:solidFill>
                    <a:schemeClr val="tx1"/>
                  </a:solidFill>
                  <a:effectLst/>
                  <a:latin typeface="+mj-lt"/>
                  <a:cs typeface="Arial" pitchFamily="34" charset="0"/>
                </a:rPr>
                <a:t>5. mashed potatoes</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dirty="0" smtClean="0">
                  <a:ln>
                    <a:noFill/>
                  </a:ln>
                  <a:solidFill>
                    <a:schemeClr val="tx1"/>
                  </a:solidFill>
                  <a:effectLst/>
                  <a:latin typeface="+mj-lt"/>
                  <a:cs typeface="Arial" pitchFamily="34" charset="0"/>
                </a:rPr>
                <a:t>6. </a:t>
              </a:r>
              <a:r>
                <a:rPr kumimoji="0" lang="cs-CZ" sz="1200" b="0" i="0" u="none" strike="noStrike" cap="none" normalizeH="0" baseline="0" dirty="0" smtClean="0">
                  <a:ln>
                    <a:noFill/>
                  </a:ln>
                  <a:solidFill>
                    <a:schemeClr val="tx1"/>
                  </a:solidFill>
                  <a:effectLst/>
                  <a:latin typeface="+mj-lt"/>
                  <a:cs typeface="Arial" pitchFamily="34" charset="0"/>
                </a:rPr>
                <a:t>s</a:t>
              </a:r>
              <a:r>
                <a:rPr kumimoji="0" lang="en-US" sz="1200" b="0" i="0" u="none" strike="noStrike" cap="none" normalizeH="0" baseline="0" dirty="0" err="1" smtClean="0">
                  <a:ln>
                    <a:noFill/>
                  </a:ln>
                  <a:solidFill>
                    <a:schemeClr val="tx1"/>
                  </a:solidFill>
                  <a:effectLst/>
                  <a:latin typeface="+mj-lt"/>
                  <a:cs typeface="Arial" pitchFamily="34" charset="0"/>
                </a:rPr>
                <a:t>carecrow</a:t>
              </a:r>
              <a:endParaRPr kumimoji="0" lang="en-US" sz="12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dirty="0" smtClean="0">
                  <a:ln>
                    <a:noFill/>
                  </a:ln>
                  <a:solidFill>
                    <a:schemeClr val="tx1"/>
                  </a:solidFill>
                  <a:effectLst/>
                  <a:latin typeface="+mj-lt"/>
                  <a:cs typeface="Arial" pitchFamily="34" charset="0"/>
                </a:rPr>
                <a:t>7. native American</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dirty="0" smtClean="0">
                  <a:ln>
                    <a:noFill/>
                  </a:ln>
                  <a:solidFill>
                    <a:schemeClr val="tx1"/>
                  </a:solidFill>
                  <a:effectLst/>
                  <a:latin typeface="+mj-lt"/>
                  <a:cs typeface="Arial" pitchFamily="34" charset="0"/>
                </a:rPr>
                <a:t>8. straw</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dirty="0" smtClean="0">
                  <a:ln>
                    <a:noFill/>
                  </a:ln>
                  <a:solidFill>
                    <a:schemeClr val="tx1"/>
                  </a:solidFill>
                  <a:effectLst/>
                  <a:latin typeface="+mj-lt"/>
                  <a:cs typeface="Arial" pitchFamily="34" charset="0"/>
                </a:rPr>
                <a:t>9. Mayflower</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dirty="0" smtClean="0">
                  <a:ln>
                    <a:noFill/>
                  </a:ln>
                  <a:solidFill>
                    <a:schemeClr val="tx1"/>
                  </a:solidFill>
                  <a:effectLst/>
                  <a:latin typeface="+mj-lt"/>
                  <a:cs typeface="Arial" pitchFamily="34" charset="0"/>
                </a:rPr>
                <a:t>10. wheelbarrow</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dirty="0" smtClean="0">
                  <a:ln>
                    <a:noFill/>
                  </a:ln>
                  <a:solidFill>
                    <a:schemeClr val="tx1"/>
                  </a:solidFill>
                  <a:effectLst/>
                  <a:latin typeface="+mj-lt"/>
                  <a:cs typeface="Arial" pitchFamily="34" charset="0"/>
                </a:rPr>
                <a:t>11. </a:t>
              </a:r>
              <a:r>
                <a:rPr kumimoji="0" lang="cs-CZ" sz="1200" b="0" i="0" u="none" strike="noStrike" cap="none" normalizeH="0" baseline="0" dirty="0" smtClean="0">
                  <a:ln>
                    <a:noFill/>
                  </a:ln>
                  <a:solidFill>
                    <a:schemeClr val="tx1"/>
                  </a:solidFill>
                  <a:effectLst/>
                  <a:latin typeface="+mj-lt"/>
                  <a:cs typeface="Arial" pitchFamily="34" charset="0"/>
                </a:rPr>
                <a:t>h</a:t>
              </a:r>
              <a:r>
                <a:rPr kumimoji="0" lang="en-US" sz="1200" b="0" i="0" u="none" strike="noStrike" cap="none" normalizeH="0" baseline="0" dirty="0" err="1" smtClean="0">
                  <a:ln>
                    <a:noFill/>
                  </a:ln>
                  <a:solidFill>
                    <a:schemeClr val="tx1"/>
                  </a:solidFill>
                  <a:effectLst/>
                  <a:latin typeface="+mj-lt"/>
                  <a:cs typeface="Arial" pitchFamily="34" charset="0"/>
                </a:rPr>
                <a:t>arvest</a:t>
              </a:r>
              <a:endParaRPr kumimoji="0" lang="en-US" sz="12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dirty="0" smtClean="0">
                  <a:ln>
                    <a:noFill/>
                  </a:ln>
                  <a:solidFill>
                    <a:schemeClr val="tx1"/>
                  </a:solidFill>
                  <a:effectLst/>
                  <a:latin typeface="+mj-lt"/>
                  <a:cs typeface="Arial" pitchFamily="34" charset="0"/>
                </a:rPr>
                <a:t>12. Thanksgiving dinner</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dirty="0" smtClean="0">
                  <a:ln>
                    <a:noFill/>
                  </a:ln>
                  <a:solidFill>
                    <a:schemeClr val="tx1"/>
                  </a:solidFill>
                  <a:effectLst/>
                  <a:latin typeface="+mj-lt"/>
                  <a:cs typeface="Arial" pitchFamily="34" charset="0"/>
                </a:rPr>
                <a:t>13. gravy</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dirty="0" smtClean="0">
                  <a:ln>
                    <a:noFill/>
                  </a:ln>
                  <a:solidFill>
                    <a:schemeClr val="tx1"/>
                  </a:solidFill>
                  <a:effectLst/>
                  <a:latin typeface="+mj-lt"/>
                  <a:cs typeface="Arial" pitchFamily="34" charset="0"/>
                </a:rPr>
                <a:t>14. turkey</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dirty="0" smtClean="0">
                  <a:ln>
                    <a:noFill/>
                  </a:ln>
                  <a:solidFill>
                    <a:schemeClr val="tx1"/>
                  </a:solidFill>
                  <a:effectLst/>
                  <a:latin typeface="+mj-lt"/>
                  <a:cs typeface="Arial" pitchFamily="34" charset="0"/>
                </a:rPr>
                <a:t>15. cranberry</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dirty="0" smtClean="0">
                  <a:ln>
                    <a:noFill/>
                  </a:ln>
                  <a:solidFill>
                    <a:schemeClr val="tx1"/>
                  </a:solidFill>
                  <a:effectLst/>
                  <a:latin typeface="+mj-lt"/>
                  <a:cs typeface="Arial" pitchFamily="34" charset="0"/>
                </a:rPr>
                <a:t>16. corn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mj-lt"/>
                <a:cs typeface="Arial" pitchFamily="34" charset="0"/>
              </a:endParaRPr>
            </a:p>
          </p:txBody>
        </p:sp>
        <p:grpSp>
          <p:nvGrpSpPr>
            <p:cNvPr id="9" name="Group 8"/>
            <p:cNvGrpSpPr>
              <a:grpSpLocks/>
            </p:cNvGrpSpPr>
            <p:nvPr/>
          </p:nvGrpSpPr>
          <p:grpSpPr bwMode="auto">
            <a:xfrm>
              <a:off x="3960" y="540"/>
              <a:ext cx="12240" cy="10440"/>
              <a:chOff x="3960" y="540"/>
              <a:chExt cx="12240" cy="10440"/>
            </a:xfrm>
          </p:grpSpPr>
          <p:grpSp>
            <p:nvGrpSpPr>
              <p:cNvPr id="10" name="Group 9"/>
              <p:cNvGrpSpPr>
                <a:grpSpLocks/>
              </p:cNvGrpSpPr>
              <p:nvPr/>
            </p:nvGrpSpPr>
            <p:grpSpPr bwMode="auto">
              <a:xfrm>
                <a:off x="3960" y="540"/>
                <a:ext cx="12240" cy="10440"/>
                <a:chOff x="3060" y="540"/>
                <a:chExt cx="13140" cy="10980"/>
              </a:xfrm>
            </p:grpSpPr>
            <p:grpSp>
              <p:nvGrpSpPr>
                <p:cNvPr id="12" name="Group 10"/>
                <p:cNvGrpSpPr>
                  <a:grpSpLocks/>
                </p:cNvGrpSpPr>
                <p:nvPr/>
              </p:nvGrpSpPr>
              <p:grpSpPr bwMode="auto">
                <a:xfrm>
                  <a:off x="3060" y="540"/>
                  <a:ext cx="3420" cy="2880"/>
                  <a:chOff x="4680" y="1080"/>
                  <a:chExt cx="2880" cy="2157"/>
                </a:xfrm>
              </p:grpSpPr>
              <p:sp>
                <p:nvSpPr>
                  <p:cNvPr id="1053" name="AutoShape 11"/>
                  <p:cNvSpPr>
                    <a:spLocks noChangeArrowheads="1"/>
                  </p:cNvSpPr>
                  <p:nvPr/>
                </p:nvSpPr>
                <p:spPr bwMode="auto">
                  <a:xfrm>
                    <a:off x="4680" y="1080"/>
                    <a:ext cx="2520" cy="1800"/>
                  </a:xfrm>
                  <a:prstGeom prst="roundRect">
                    <a:avLst>
                      <a:gd name="adj" fmla="val 16667"/>
                    </a:avLst>
                  </a:prstGeom>
                  <a:solidFill>
                    <a:srgbClr val="CCFFFF"/>
                  </a:solidFill>
                  <a:ln w="50800">
                    <a:solidFill>
                      <a:srgbClr val="800080"/>
                    </a:solidFill>
                    <a:prstDash val="dashDot"/>
                    <a:round/>
                    <a:headEnd/>
                    <a:tailEnd/>
                  </a:ln>
                </p:spPr>
                <p:txBody>
                  <a:bodyPr vert="horz" wrap="square" lIns="91440" tIns="45720" rIns="91440" bIns="45720" numCol="1" anchor="t" anchorCtr="0" compatLnSpc="1">
                    <a:prstTxWarp prst="textNoShape">
                      <a:avLst/>
                    </a:prstTxWarp>
                  </a:bodyPr>
                  <a:lstStyle/>
                  <a:p>
                    <a:endParaRPr lang="cs-CZ"/>
                  </a:p>
                </p:txBody>
              </p:sp>
              <p:sp>
                <p:nvSpPr>
                  <p:cNvPr id="1054" name="AutoShape 12"/>
                  <p:cNvSpPr>
                    <a:spLocks noChangeArrowheads="1"/>
                  </p:cNvSpPr>
                  <p:nvPr/>
                </p:nvSpPr>
                <p:spPr bwMode="auto">
                  <a:xfrm>
                    <a:off x="6300" y="2517"/>
                    <a:ext cx="1260" cy="720"/>
                  </a:xfrm>
                  <a:prstGeom prst="wave">
                    <a:avLst>
                      <a:gd name="adj1" fmla="val 13005"/>
                      <a:gd name="adj2" fmla="val 0"/>
                    </a:avLst>
                  </a:prstGeom>
                  <a:solidFill>
                    <a:srgbClr val="FF99CC"/>
                  </a:solidFill>
                  <a:ln w="25400" cap="rnd">
                    <a:solidFill>
                      <a:srgbClr val="800080"/>
                    </a:solidFill>
                    <a:prstDash val="sysDot"/>
                    <a:round/>
                    <a:headEnd/>
                    <a:tailEnd/>
                  </a:ln>
                </p:spPr>
                <p:txBody>
                  <a:bodyPr vert="horz" wrap="square" lIns="91440" tIns="45720" rIns="91440" bIns="45720" numCol="1" anchor="t" anchorCtr="0" compatLnSpc="1">
                    <a:prstTxWarp prst="textNoShape">
                      <a:avLst/>
                    </a:prstTxWarp>
                  </a:bodyPr>
                  <a:lstStyle/>
                  <a:p>
                    <a:endParaRPr lang="cs-CZ"/>
                  </a:p>
                </p:txBody>
              </p:sp>
            </p:grpSp>
            <p:grpSp>
              <p:nvGrpSpPr>
                <p:cNvPr id="13" name="Group 13"/>
                <p:cNvGrpSpPr>
                  <a:grpSpLocks/>
                </p:cNvGrpSpPr>
                <p:nvPr/>
              </p:nvGrpSpPr>
              <p:grpSpPr bwMode="auto">
                <a:xfrm>
                  <a:off x="3060" y="3240"/>
                  <a:ext cx="3420" cy="2880"/>
                  <a:chOff x="4680" y="1080"/>
                  <a:chExt cx="2880" cy="2157"/>
                </a:xfrm>
              </p:grpSpPr>
              <p:sp>
                <p:nvSpPr>
                  <p:cNvPr id="1051" name="AutoShape 14"/>
                  <p:cNvSpPr>
                    <a:spLocks noChangeArrowheads="1"/>
                  </p:cNvSpPr>
                  <p:nvPr/>
                </p:nvSpPr>
                <p:spPr bwMode="auto">
                  <a:xfrm>
                    <a:off x="4680" y="1080"/>
                    <a:ext cx="2520" cy="1800"/>
                  </a:xfrm>
                  <a:prstGeom prst="roundRect">
                    <a:avLst>
                      <a:gd name="adj" fmla="val 16667"/>
                    </a:avLst>
                  </a:prstGeom>
                  <a:solidFill>
                    <a:srgbClr val="CCFFFF"/>
                  </a:solidFill>
                  <a:ln w="50800">
                    <a:solidFill>
                      <a:srgbClr val="800080"/>
                    </a:solidFill>
                    <a:prstDash val="dashDot"/>
                    <a:round/>
                    <a:headEnd/>
                    <a:tailEnd/>
                  </a:ln>
                </p:spPr>
                <p:txBody>
                  <a:bodyPr vert="horz" wrap="square" lIns="91440" tIns="45720" rIns="91440" bIns="45720" numCol="1" anchor="t" anchorCtr="0" compatLnSpc="1">
                    <a:prstTxWarp prst="textNoShape">
                      <a:avLst/>
                    </a:prstTxWarp>
                  </a:bodyPr>
                  <a:lstStyle/>
                  <a:p>
                    <a:endParaRPr lang="cs-CZ"/>
                  </a:p>
                </p:txBody>
              </p:sp>
              <p:sp>
                <p:nvSpPr>
                  <p:cNvPr id="1052" name="AutoShape 15"/>
                  <p:cNvSpPr>
                    <a:spLocks noChangeArrowheads="1"/>
                  </p:cNvSpPr>
                  <p:nvPr/>
                </p:nvSpPr>
                <p:spPr bwMode="auto">
                  <a:xfrm>
                    <a:off x="6300" y="2517"/>
                    <a:ext cx="1260" cy="720"/>
                  </a:xfrm>
                  <a:prstGeom prst="wave">
                    <a:avLst>
                      <a:gd name="adj1" fmla="val 13005"/>
                      <a:gd name="adj2" fmla="val 0"/>
                    </a:avLst>
                  </a:prstGeom>
                  <a:solidFill>
                    <a:srgbClr val="FF99CC"/>
                  </a:solidFill>
                  <a:ln w="25400" cap="rnd">
                    <a:solidFill>
                      <a:srgbClr val="800080"/>
                    </a:solidFill>
                    <a:prstDash val="sysDot"/>
                    <a:round/>
                    <a:headEnd/>
                    <a:tailEnd/>
                  </a:ln>
                </p:spPr>
                <p:txBody>
                  <a:bodyPr vert="horz" wrap="square" lIns="91440" tIns="45720" rIns="91440" bIns="45720" numCol="1" anchor="t" anchorCtr="0" compatLnSpc="1">
                    <a:prstTxWarp prst="textNoShape">
                      <a:avLst/>
                    </a:prstTxWarp>
                  </a:bodyPr>
                  <a:lstStyle/>
                  <a:p>
                    <a:endParaRPr lang="cs-CZ"/>
                  </a:p>
                </p:txBody>
              </p:sp>
            </p:grpSp>
            <p:grpSp>
              <p:nvGrpSpPr>
                <p:cNvPr id="14" name="Group 16"/>
                <p:cNvGrpSpPr>
                  <a:grpSpLocks/>
                </p:cNvGrpSpPr>
                <p:nvPr/>
              </p:nvGrpSpPr>
              <p:grpSpPr bwMode="auto">
                <a:xfrm>
                  <a:off x="3060" y="5940"/>
                  <a:ext cx="3420" cy="2880"/>
                  <a:chOff x="4680" y="1080"/>
                  <a:chExt cx="2880" cy="2157"/>
                </a:xfrm>
              </p:grpSpPr>
              <p:sp>
                <p:nvSpPr>
                  <p:cNvPr id="1049" name="AutoShape 17"/>
                  <p:cNvSpPr>
                    <a:spLocks noChangeArrowheads="1"/>
                  </p:cNvSpPr>
                  <p:nvPr/>
                </p:nvSpPr>
                <p:spPr bwMode="auto">
                  <a:xfrm>
                    <a:off x="4680" y="1080"/>
                    <a:ext cx="2520" cy="1800"/>
                  </a:xfrm>
                  <a:prstGeom prst="roundRect">
                    <a:avLst>
                      <a:gd name="adj" fmla="val 16667"/>
                    </a:avLst>
                  </a:prstGeom>
                  <a:solidFill>
                    <a:srgbClr val="CCFFFF"/>
                  </a:solidFill>
                  <a:ln w="50800">
                    <a:solidFill>
                      <a:srgbClr val="800080"/>
                    </a:solidFill>
                    <a:prstDash val="dashDot"/>
                    <a:round/>
                    <a:headEnd/>
                    <a:tailEnd/>
                  </a:ln>
                </p:spPr>
                <p:txBody>
                  <a:bodyPr vert="horz" wrap="square" lIns="91440" tIns="45720" rIns="91440" bIns="45720" numCol="1" anchor="t" anchorCtr="0" compatLnSpc="1">
                    <a:prstTxWarp prst="textNoShape">
                      <a:avLst/>
                    </a:prstTxWarp>
                  </a:bodyPr>
                  <a:lstStyle/>
                  <a:p>
                    <a:endParaRPr lang="cs-CZ"/>
                  </a:p>
                </p:txBody>
              </p:sp>
              <p:sp>
                <p:nvSpPr>
                  <p:cNvPr id="1050" name="AutoShape 18"/>
                  <p:cNvSpPr>
                    <a:spLocks noChangeArrowheads="1"/>
                  </p:cNvSpPr>
                  <p:nvPr/>
                </p:nvSpPr>
                <p:spPr bwMode="auto">
                  <a:xfrm>
                    <a:off x="6300" y="2517"/>
                    <a:ext cx="1260" cy="720"/>
                  </a:xfrm>
                  <a:prstGeom prst="wave">
                    <a:avLst>
                      <a:gd name="adj1" fmla="val 13005"/>
                      <a:gd name="adj2" fmla="val 0"/>
                    </a:avLst>
                  </a:prstGeom>
                  <a:solidFill>
                    <a:srgbClr val="FF99CC"/>
                  </a:solidFill>
                  <a:ln w="25400" cap="rnd">
                    <a:solidFill>
                      <a:srgbClr val="800080"/>
                    </a:solidFill>
                    <a:prstDash val="sysDot"/>
                    <a:round/>
                    <a:headEnd/>
                    <a:tailEnd/>
                  </a:ln>
                </p:spPr>
                <p:txBody>
                  <a:bodyPr vert="horz" wrap="square" lIns="91440" tIns="45720" rIns="91440" bIns="45720" numCol="1" anchor="t" anchorCtr="0" compatLnSpc="1">
                    <a:prstTxWarp prst="textNoShape">
                      <a:avLst/>
                    </a:prstTxWarp>
                  </a:bodyPr>
                  <a:lstStyle/>
                  <a:p>
                    <a:endParaRPr lang="cs-CZ"/>
                  </a:p>
                </p:txBody>
              </p:sp>
            </p:grpSp>
            <p:grpSp>
              <p:nvGrpSpPr>
                <p:cNvPr id="15" name="Group 19"/>
                <p:cNvGrpSpPr>
                  <a:grpSpLocks/>
                </p:cNvGrpSpPr>
                <p:nvPr/>
              </p:nvGrpSpPr>
              <p:grpSpPr bwMode="auto">
                <a:xfrm>
                  <a:off x="3060" y="8640"/>
                  <a:ext cx="3420" cy="2880"/>
                  <a:chOff x="4680" y="1080"/>
                  <a:chExt cx="2880" cy="2157"/>
                </a:xfrm>
              </p:grpSpPr>
              <p:sp>
                <p:nvSpPr>
                  <p:cNvPr id="1047" name="AutoShape 20"/>
                  <p:cNvSpPr>
                    <a:spLocks noChangeArrowheads="1"/>
                  </p:cNvSpPr>
                  <p:nvPr/>
                </p:nvSpPr>
                <p:spPr bwMode="auto">
                  <a:xfrm>
                    <a:off x="4680" y="1080"/>
                    <a:ext cx="2520" cy="1800"/>
                  </a:xfrm>
                  <a:prstGeom prst="roundRect">
                    <a:avLst>
                      <a:gd name="adj" fmla="val 16667"/>
                    </a:avLst>
                  </a:prstGeom>
                  <a:solidFill>
                    <a:srgbClr val="CCFFFF"/>
                  </a:solidFill>
                  <a:ln w="50800">
                    <a:solidFill>
                      <a:srgbClr val="800080"/>
                    </a:solidFill>
                    <a:prstDash val="dashDot"/>
                    <a:round/>
                    <a:headEnd/>
                    <a:tailEnd/>
                  </a:ln>
                </p:spPr>
                <p:txBody>
                  <a:bodyPr vert="horz" wrap="square" lIns="91440" tIns="45720" rIns="91440" bIns="45720" numCol="1" anchor="t" anchorCtr="0" compatLnSpc="1">
                    <a:prstTxWarp prst="textNoShape">
                      <a:avLst/>
                    </a:prstTxWarp>
                  </a:bodyPr>
                  <a:lstStyle/>
                  <a:p>
                    <a:endParaRPr lang="cs-CZ"/>
                  </a:p>
                </p:txBody>
              </p:sp>
              <p:sp>
                <p:nvSpPr>
                  <p:cNvPr id="1048" name="AutoShape 21"/>
                  <p:cNvSpPr>
                    <a:spLocks noChangeArrowheads="1"/>
                  </p:cNvSpPr>
                  <p:nvPr/>
                </p:nvSpPr>
                <p:spPr bwMode="auto">
                  <a:xfrm>
                    <a:off x="6300" y="2517"/>
                    <a:ext cx="1260" cy="720"/>
                  </a:xfrm>
                  <a:prstGeom prst="wave">
                    <a:avLst>
                      <a:gd name="adj1" fmla="val 13005"/>
                      <a:gd name="adj2" fmla="val 0"/>
                    </a:avLst>
                  </a:prstGeom>
                  <a:solidFill>
                    <a:srgbClr val="FF99CC"/>
                  </a:solidFill>
                  <a:ln w="25400" cap="rnd">
                    <a:solidFill>
                      <a:srgbClr val="800080"/>
                    </a:solidFill>
                    <a:prstDash val="sysDot"/>
                    <a:round/>
                    <a:headEnd/>
                    <a:tailEnd/>
                  </a:ln>
                </p:spPr>
                <p:txBody>
                  <a:bodyPr vert="horz" wrap="square" lIns="91440" tIns="45720" rIns="91440" bIns="45720" numCol="1" anchor="t" anchorCtr="0" compatLnSpc="1">
                    <a:prstTxWarp prst="textNoShape">
                      <a:avLst/>
                    </a:prstTxWarp>
                  </a:bodyPr>
                  <a:lstStyle/>
                  <a:p>
                    <a:endParaRPr lang="cs-CZ"/>
                  </a:p>
                </p:txBody>
              </p:sp>
            </p:grpSp>
            <p:grpSp>
              <p:nvGrpSpPr>
                <p:cNvPr id="16" name="Group 22"/>
                <p:cNvGrpSpPr>
                  <a:grpSpLocks/>
                </p:cNvGrpSpPr>
                <p:nvPr/>
              </p:nvGrpSpPr>
              <p:grpSpPr bwMode="auto">
                <a:xfrm>
                  <a:off x="6300" y="540"/>
                  <a:ext cx="3420" cy="2880"/>
                  <a:chOff x="4680" y="1080"/>
                  <a:chExt cx="2880" cy="2157"/>
                </a:xfrm>
              </p:grpSpPr>
              <p:sp>
                <p:nvSpPr>
                  <p:cNvPr id="1045" name="AutoShape 23"/>
                  <p:cNvSpPr>
                    <a:spLocks noChangeArrowheads="1"/>
                  </p:cNvSpPr>
                  <p:nvPr/>
                </p:nvSpPr>
                <p:spPr bwMode="auto">
                  <a:xfrm>
                    <a:off x="4680" y="1080"/>
                    <a:ext cx="2520" cy="1800"/>
                  </a:xfrm>
                  <a:prstGeom prst="roundRect">
                    <a:avLst>
                      <a:gd name="adj" fmla="val 16667"/>
                    </a:avLst>
                  </a:prstGeom>
                  <a:solidFill>
                    <a:srgbClr val="CCFFFF"/>
                  </a:solidFill>
                  <a:ln w="50800">
                    <a:solidFill>
                      <a:srgbClr val="800080"/>
                    </a:solidFill>
                    <a:prstDash val="dashDot"/>
                    <a:round/>
                    <a:headEnd/>
                    <a:tailEnd/>
                  </a:ln>
                </p:spPr>
                <p:txBody>
                  <a:bodyPr vert="horz" wrap="square" lIns="91440" tIns="45720" rIns="91440" bIns="45720" numCol="1" anchor="t" anchorCtr="0" compatLnSpc="1">
                    <a:prstTxWarp prst="textNoShape">
                      <a:avLst/>
                    </a:prstTxWarp>
                  </a:bodyPr>
                  <a:lstStyle/>
                  <a:p>
                    <a:endParaRPr lang="cs-CZ"/>
                  </a:p>
                </p:txBody>
              </p:sp>
              <p:sp>
                <p:nvSpPr>
                  <p:cNvPr id="1046" name="AutoShape 24"/>
                  <p:cNvSpPr>
                    <a:spLocks noChangeArrowheads="1"/>
                  </p:cNvSpPr>
                  <p:nvPr/>
                </p:nvSpPr>
                <p:spPr bwMode="auto">
                  <a:xfrm>
                    <a:off x="6300" y="2517"/>
                    <a:ext cx="1260" cy="720"/>
                  </a:xfrm>
                  <a:prstGeom prst="wave">
                    <a:avLst>
                      <a:gd name="adj1" fmla="val 13005"/>
                      <a:gd name="adj2" fmla="val 0"/>
                    </a:avLst>
                  </a:prstGeom>
                  <a:solidFill>
                    <a:srgbClr val="FF99CC"/>
                  </a:solidFill>
                  <a:ln w="25400" cap="rnd">
                    <a:solidFill>
                      <a:srgbClr val="800080"/>
                    </a:solidFill>
                    <a:prstDash val="sysDot"/>
                    <a:round/>
                    <a:headEnd/>
                    <a:tailEnd/>
                  </a:ln>
                </p:spPr>
                <p:txBody>
                  <a:bodyPr vert="horz" wrap="square" lIns="91440" tIns="45720" rIns="91440" bIns="45720" numCol="1" anchor="t" anchorCtr="0" compatLnSpc="1">
                    <a:prstTxWarp prst="textNoShape">
                      <a:avLst/>
                    </a:prstTxWarp>
                  </a:bodyPr>
                  <a:lstStyle/>
                  <a:p>
                    <a:endParaRPr lang="cs-CZ"/>
                  </a:p>
                </p:txBody>
              </p:sp>
            </p:grpSp>
            <p:grpSp>
              <p:nvGrpSpPr>
                <p:cNvPr id="17" name="Group 25"/>
                <p:cNvGrpSpPr>
                  <a:grpSpLocks/>
                </p:cNvGrpSpPr>
                <p:nvPr/>
              </p:nvGrpSpPr>
              <p:grpSpPr bwMode="auto">
                <a:xfrm>
                  <a:off x="6300" y="3240"/>
                  <a:ext cx="3420" cy="2880"/>
                  <a:chOff x="4680" y="1080"/>
                  <a:chExt cx="2880" cy="2157"/>
                </a:xfrm>
              </p:grpSpPr>
              <p:sp>
                <p:nvSpPr>
                  <p:cNvPr id="1043" name="AutoShape 26"/>
                  <p:cNvSpPr>
                    <a:spLocks noChangeArrowheads="1"/>
                  </p:cNvSpPr>
                  <p:nvPr/>
                </p:nvSpPr>
                <p:spPr bwMode="auto">
                  <a:xfrm>
                    <a:off x="4680" y="1080"/>
                    <a:ext cx="2520" cy="1800"/>
                  </a:xfrm>
                  <a:prstGeom prst="roundRect">
                    <a:avLst>
                      <a:gd name="adj" fmla="val 16667"/>
                    </a:avLst>
                  </a:prstGeom>
                  <a:solidFill>
                    <a:srgbClr val="CCFFFF"/>
                  </a:solidFill>
                  <a:ln w="50800">
                    <a:solidFill>
                      <a:srgbClr val="800080"/>
                    </a:solidFill>
                    <a:prstDash val="dashDot"/>
                    <a:round/>
                    <a:headEnd/>
                    <a:tailEnd/>
                  </a:ln>
                </p:spPr>
                <p:txBody>
                  <a:bodyPr vert="horz" wrap="square" lIns="91440" tIns="45720" rIns="91440" bIns="45720" numCol="1" anchor="t" anchorCtr="0" compatLnSpc="1">
                    <a:prstTxWarp prst="textNoShape">
                      <a:avLst/>
                    </a:prstTxWarp>
                  </a:bodyPr>
                  <a:lstStyle/>
                  <a:p>
                    <a:endParaRPr lang="cs-CZ"/>
                  </a:p>
                </p:txBody>
              </p:sp>
              <p:sp>
                <p:nvSpPr>
                  <p:cNvPr id="1044" name="AutoShape 27"/>
                  <p:cNvSpPr>
                    <a:spLocks noChangeArrowheads="1"/>
                  </p:cNvSpPr>
                  <p:nvPr/>
                </p:nvSpPr>
                <p:spPr bwMode="auto">
                  <a:xfrm>
                    <a:off x="6300" y="2517"/>
                    <a:ext cx="1260" cy="720"/>
                  </a:xfrm>
                  <a:prstGeom prst="wave">
                    <a:avLst>
                      <a:gd name="adj1" fmla="val 13005"/>
                      <a:gd name="adj2" fmla="val 0"/>
                    </a:avLst>
                  </a:prstGeom>
                  <a:solidFill>
                    <a:srgbClr val="FF99CC"/>
                  </a:solidFill>
                  <a:ln w="25400" cap="rnd">
                    <a:solidFill>
                      <a:srgbClr val="800080"/>
                    </a:solidFill>
                    <a:prstDash val="sysDot"/>
                    <a:round/>
                    <a:headEnd/>
                    <a:tailEnd/>
                  </a:ln>
                </p:spPr>
                <p:txBody>
                  <a:bodyPr vert="horz" wrap="square" lIns="91440" tIns="45720" rIns="91440" bIns="45720" numCol="1" anchor="t" anchorCtr="0" compatLnSpc="1">
                    <a:prstTxWarp prst="textNoShape">
                      <a:avLst/>
                    </a:prstTxWarp>
                  </a:bodyPr>
                  <a:lstStyle/>
                  <a:p>
                    <a:endParaRPr lang="cs-CZ"/>
                  </a:p>
                </p:txBody>
              </p:sp>
            </p:grpSp>
            <p:grpSp>
              <p:nvGrpSpPr>
                <p:cNvPr id="18" name="Group 28"/>
                <p:cNvGrpSpPr>
                  <a:grpSpLocks/>
                </p:cNvGrpSpPr>
                <p:nvPr/>
              </p:nvGrpSpPr>
              <p:grpSpPr bwMode="auto">
                <a:xfrm>
                  <a:off x="6300" y="5940"/>
                  <a:ext cx="3420" cy="2880"/>
                  <a:chOff x="4680" y="1080"/>
                  <a:chExt cx="2880" cy="2157"/>
                </a:xfrm>
              </p:grpSpPr>
              <p:sp>
                <p:nvSpPr>
                  <p:cNvPr id="1041" name="AutoShape 29"/>
                  <p:cNvSpPr>
                    <a:spLocks noChangeArrowheads="1"/>
                  </p:cNvSpPr>
                  <p:nvPr/>
                </p:nvSpPr>
                <p:spPr bwMode="auto">
                  <a:xfrm>
                    <a:off x="4680" y="1080"/>
                    <a:ext cx="2520" cy="1800"/>
                  </a:xfrm>
                  <a:prstGeom prst="roundRect">
                    <a:avLst>
                      <a:gd name="adj" fmla="val 16667"/>
                    </a:avLst>
                  </a:prstGeom>
                  <a:solidFill>
                    <a:srgbClr val="CCFFFF"/>
                  </a:solidFill>
                  <a:ln w="50800">
                    <a:solidFill>
                      <a:srgbClr val="800080"/>
                    </a:solidFill>
                    <a:prstDash val="dashDot"/>
                    <a:round/>
                    <a:headEnd/>
                    <a:tailEnd/>
                  </a:ln>
                </p:spPr>
                <p:txBody>
                  <a:bodyPr vert="horz" wrap="square" lIns="91440" tIns="45720" rIns="91440" bIns="45720" numCol="1" anchor="t" anchorCtr="0" compatLnSpc="1">
                    <a:prstTxWarp prst="textNoShape">
                      <a:avLst/>
                    </a:prstTxWarp>
                  </a:bodyPr>
                  <a:lstStyle/>
                  <a:p>
                    <a:endParaRPr lang="cs-CZ"/>
                  </a:p>
                </p:txBody>
              </p:sp>
              <p:sp>
                <p:nvSpPr>
                  <p:cNvPr id="1042" name="AutoShape 30"/>
                  <p:cNvSpPr>
                    <a:spLocks noChangeArrowheads="1"/>
                  </p:cNvSpPr>
                  <p:nvPr/>
                </p:nvSpPr>
                <p:spPr bwMode="auto">
                  <a:xfrm>
                    <a:off x="6300" y="2517"/>
                    <a:ext cx="1260" cy="720"/>
                  </a:xfrm>
                  <a:prstGeom prst="wave">
                    <a:avLst>
                      <a:gd name="adj1" fmla="val 13005"/>
                      <a:gd name="adj2" fmla="val 0"/>
                    </a:avLst>
                  </a:prstGeom>
                  <a:solidFill>
                    <a:srgbClr val="FF99CC"/>
                  </a:solidFill>
                  <a:ln w="25400" cap="rnd">
                    <a:solidFill>
                      <a:srgbClr val="800080"/>
                    </a:solidFill>
                    <a:prstDash val="sysDot"/>
                    <a:round/>
                    <a:headEnd/>
                    <a:tailEnd/>
                  </a:ln>
                </p:spPr>
                <p:txBody>
                  <a:bodyPr vert="horz" wrap="square" lIns="91440" tIns="45720" rIns="91440" bIns="45720" numCol="1" anchor="t" anchorCtr="0" compatLnSpc="1">
                    <a:prstTxWarp prst="textNoShape">
                      <a:avLst/>
                    </a:prstTxWarp>
                  </a:bodyPr>
                  <a:lstStyle/>
                  <a:p>
                    <a:endParaRPr lang="cs-CZ"/>
                  </a:p>
                </p:txBody>
              </p:sp>
            </p:grpSp>
            <p:grpSp>
              <p:nvGrpSpPr>
                <p:cNvPr id="19" name="Group 31"/>
                <p:cNvGrpSpPr>
                  <a:grpSpLocks/>
                </p:cNvGrpSpPr>
                <p:nvPr/>
              </p:nvGrpSpPr>
              <p:grpSpPr bwMode="auto">
                <a:xfrm>
                  <a:off x="6300" y="8640"/>
                  <a:ext cx="3420" cy="2880"/>
                  <a:chOff x="4680" y="1080"/>
                  <a:chExt cx="2880" cy="2157"/>
                </a:xfrm>
              </p:grpSpPr>
              <p:sp>
                <p:nvSpPr>
                  <p:cNvPr id="1039" name="AutoShape 32"/>
                  <p:cNvSpPr>
                    <a:spLocks noChangeArrowheads="1"/>
                  </p:cNvSpPr>
                  <p:nvPr/>
                </p:nvSpPr>
                <p:spPr bwMode="auto">
                  <a:xfrm>
                    <a:off x="4680" y="1080"/>
                    <a:ext cx="2520" cy="1800"/>
                  </a:xfrm>
                  <a:prstGeom prst="roundRect">
                    <a:avLst>
                      <a:gd name="adj" fmla="val 16667"/>
                    </a:avLst>
                  </a:prstGeom>
                  <a:solidFill>
                    <a:srgbClr val="CCFFFF"/>
                  </a:solidFill>
                  <a:ln w="50800">
                    <a:solidFill>
                      <a:srgbClr val="800080"/>
                    </a:solidFill>
                    <a:prstDash val="dashDot"/>
                    <a:round/>
                    <a:headEnd/>
                    <a:tailEnd/>
                  </a:ln>
                </p:spPr>
                <p:txBody>
                  <a:bodyPr vert="horz" wrap="square" lIns="91440" tIns="45720" rIns="91440" bIns="45720" numCol="1" anchor="t" anchorCtr="0" compatLnSpc="1">
                    <a:prstTxWarp prst="textNoShape">
                      <a:avLst/>
                    </a:prstTxWarp>
                  </a:bodyPr>
                  <a:lstStyle/>
                  <a:p>
                    <a:endParaRPr lang="cs-CZ"/>
                  </a:p>
                </p:txBody>
              </p:sp>
              <p:sp>
                <p:nvSpPr>
                  <p:cNvPr id="1040" name="AutoShape 33"/>
                  <p:cNvSpPr>
                    <a:spLocks noChangeArrowheads="1"/>
                  </p:cNvSpPr>
                  <p:nvPr/>
                </p:nvSpPr>
                <p:spPr bwMode="auto">
                  <a:xfrm>
                    <a:off x="6300" y="2517"/>
                    <a:ext cx="1260" cy="720"/>
                  </a:xfrm>
                  <a:prstGeom prst="wave">
                    <a:avLst>
                      <a:gd name="adj1" fmla="val 13005"/>
                      <a:gd name="adj2" fmla="val 0"/>
                    </a:avLst>
                  </a:prstGeom>
                  <a:solidFill>
                    <a:srgbClr val="FF99CC"/>
                  </a:solidFill>
                  <a:ln w="25400" cap="rnd">
                    <a:solidFill>
                      <a:srgbClr val="800080"/>
                    </a:solidFill>
                    <a:prstDash val="sysDot"/>
                    <a:round/>
                    <a:headEnd/>
                    <a:tailEnd/>
                  </a:ln>
                </p:spPr>
                <p:txBody>
                  <a:bodyPr vert="horz" wrap="square" lIns="91440" tIns="45720" rIns="91440" bIns="45720" numCol="1" anchor="t" anchorCtr="0" compatLnSpc="1">
                    <a:prstTxWarp prst="textNoShape">
                      <a:avLst/>
                    </a:prstTxWarp>
                  </a:bodyPr>
                  <a:lstStyle/>
                  <a:p>
                    <a:endParaRPr lang="cs-CZ"/>
                  </a:p>
                </p:txBody>
              </p:sp>
            </p:grpSp>
            <p:grpSp>
              <p:nvGrpSpPr>
                <p:cNvPr id="20" name="Group 34"/>
                <p:cNvGrpSpPr>
                  <a:grpSpLocks/>
                </p:cNvGrpSpPr>
                <p:nvPr/>
              </p:nvGrpSpPr>
              <p:grpSpPr bwMode="auto">
                <a:xfrm>
                  <a:off x="9540" y="8640"/>
                  <a:ext cx="3420" cy="2880"/>
                  <a:chOff x="4680" y="1080"/>
                  <a:chExt cx="2880" cy="2157"/>
                </a:xfrm>
              </p:grpSpPr>
              <p:sp>
                <p:nvSpPr>
                  <p:cNvPr id="1037" name="AutoShape 35"/>
                  <p:cNvSpPr>
                    <a:spLocks noChangeArrowheads="1"/>
                  </p:cNvSpPr>
                  <p:nvPr/>
                </p:nvSpPr>
                <p:spPr bwMode="auto">
                  <a:xfrm>
                    <a:off x="4680" y="1080"/>
                    <a:ext cx="2520" cy="1800"/>
                  </a:xfrm>
                  <a:prstGeom prst="roundRect">
                    <a:avLst>
                      <a:gd name="adj" fmla="val 16667"/>
                    </a:avLst>
                  </a:prstGeom>
                  <a:solidFill>
                    <a:srgbClr val="CCFFFF"/>
                  </a:solidFill>
                  <a:ln w="50800">
                    <a:solidFill>
                      <a:srgbClr val="800080"/>
                    </a:solidFill>
                    <a:prstDash val="dashDot"/>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8" name="AutoShape 36"/>
                  <p:cNvSpPr>
                    <a:spLocks noChangeArrowheads="1"/>
                  </p:cNvSpPr>
                  <p:nvPr/>
                </p:nvSpPr>
                <p:spPr bwMode="auto">
                  <a:xfrm>
                    <a:off x="6300" y="2517"/>
                    <a:ext cx="1260" cy="720"/>
                  </a:xfrm>
                  <a:prstGeom prst="wave">
                    <a:avLst>
                      <a:gd name="adj1" fmla="val 13005"/>
                      <a:gd name="adj2" fmla="val 0"/>
                    </a:avLst>
                  </a:prstGeom>
                  <a:solidFill>
                    <a:srgbClr val="FF99CC"/>
                  </a:solidFill>
                  <a:ln w="25400" cap="rnd">
                    <a:solidFill>
                      <a:srgbClr val="800080"/>
                    </a:solidFill>
                    <a:prstDash val="sysDot"/>
                    <a:round/>
                    <a:headEnd/>
                    <a:tailEnd/>
                  </a:ln>
                </p:spPr>
                <p:txBody>
                  <a:bodyPr vert="horz" wrap="square" lIns="91440" tIns="45720" rIns="91440" bIns="45720" numCol="1" anchor="t" anchorCtr="0" compatLnSpc="1">
                    <a:prstTxWarp prst="textNoShape">
                      <a:avLst/>
                    </a:prstTxWarp>
                  </a:bodyPr>
                  <a:lstStyle/>
                  <a:p>
                    <a:endParaRPr lang="cs-CZ"/>
                  </a:p>
                </p:txBody>
              </p:sp>
            </p:grpSp>
            <p:grpSp>
              <p:nvGrpSpPr>
                <p:cNvPr id="21" name="Group 37"/>
                <p:cNvGrpSpPr>
                  <a:grpSpLocks/>
                </p:cNvGrpSpPr>
                <p:nvPr/>
              </p:nvGrpSpPr>
              <p:grpSpPr bwMode="auto">
                <a:xfrm>
                  <a:off x="9540" y="5940"/>
                  <a:ext cx="3420" cy="2880"/>
                  <a:chOff x="4680" y="1080"/>
                  <a:chExt cx="2880" cy="2157"/>
                </a:xfrm>
              </p:grpSpPr>
              <p:sp>
                <p:nvSpPr>
                  <p:cNvPr id="1035" name="AutoShape 38"/>
                  <p:cNvSpPr>
                    <a:spLocks noChangeArrowheads="1"/>
                  </p:cNvSpPr>
                  <p:nvPr/>
                </p:nvSpPr>
                <p:spPr bwMode="auto">
                  <a:xfrm>
                    <a:off x="4680" y="1080"/>
                    <a:ext cx="2520" cy="1800"/>
                  </a:xfrm>
                  <a:prstGeom prst="roundRect">
                    <a:avLst>
                      <a:gd name="adj" fmla="val 16667"/>
                    </a:avLst>
                  </a:prstGeom>
                  <a:solidFill>
                    <a:srgbClr val="CCFFFF"/>
                  </a:solidFill>
                  <a:ln w="50800">
                    <a:solidFill>
                      <a:srgbClr val="800080"/>
                    </a:solidFill>
                    <a:prstDash val="dashDot"/>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6" name="AutoShape 39"/>
                  <p:cNvSpPr>
                    <a:spLocks noChangeArrowheads="1"/>
                  </p:cNvSpPr>
                  <p:nvPr/>
                </p:nvSpPr>
                <p:spPr bwMode="auto">
                  <a:xfrm>
                    <a:off x="6300" y="2517"/>
                    <a:ext cx="1260" cy="720"/>
                  </a:xfrm>
                  <a:prstGeom prst="wave">
                    <a:avLst>
                      <a:gd name="adj1" fmla="val 13005"/>
                      <a:gd name="adj2" fmla="val 0"/>
                    </a:avLst>
                  </a:prstGeom>
                  <a:solidFill>
                    <a:srgbClr val="FF99CC"/>
                  </a:solidFill>
                  <a:ln w="25400" cap="rnd">
                    <a:solidFill>
                      <a:srgbClr val="800080"/>
                    </a:solidFill>
                    <a:prstDash val="sysDot"/>
                    <a:round/>
                    <a:headEnd/>
                    <a:tailEnd/>
                  </a:ln>
                </p:spPr>
                <p:txBody>
                  <a:bodyPr vert="horz" wrap="square" lIns="91440" tIns="45720" rIns="91440" bIns="45720" numCol="1" anchor="t" anchorCtr="0" compatLnSpc="1">
                    <a:prstTxWarp prst="textNoShape">
                      <a:avLst/>
                    </a:prstTxWarp>
                  </a:bodyPr>
                  <a:lstStyle/>
                  <a:p>
                    <a:endParaRPr lang="cs-CZ"/>
                  </a:p>
                </p:txBody>
              </p:sp>
            </p:grpSp>
            <p:grpSp>
              <p:nvGrpSpPr>
                <p:cNvPr id="22" name="Group 40"/>
                <p:cNvGrpSpPr>
                  <a:grpSpLocks/>
                </p:cNvGrpSpPr>
                <p:nvPr/>
              </p:nvGrpSpPr>
              <p:grpSpPr bwMode="auto">
                <a:xfrm>
                  <a:off x="9540" y="3240"/>
                  <a:ext cx="3420" cy="2880"/>
                  <a:chOff x="4680" y="1080"/>
                  <a:chExt cx="2880" cy="2157"/>
                </a:xfrm>
              </p:grpSpPr>
              <p:sp>
                <p:nvSpPr>
                  <p:cNvPr id="1033" name="AutoShape 41"/>
                  <p:cNvSpPr>
                    <a:spLocks noChangeArrowheads="1"/>
                  </p:cNvSpPr>
                  <p:nvPr/>
                </p:nvSpPr>
                <p:spPr bwMode="auto">
                  <a:xfrm>
                    <a:off x="4680" y="1080"/>
                    <a:ext cx="2520" cy="1800"/>
                  </a:xfrm>
                  <a:prstGeom prst="roundRect">
                    <a:avLst>
                      <a:gd name="adj" fmla="val 16667"/>
                    </a:avLst>
                  </a:prstGeom>
                  <a:solidFill>
                    <a:srgbClr val="CCFFFF"/>
                  </a:solidFill>
                  <a:ln w="50800">
                    <a:solidFill>
                      <a:srgbClr val="800080"/>
                    </a:solidFill>
                    <a:prstDash val="dashDot"/>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 name="AutoShape 42"/>
                  <p:cNvSpPr>
                    <a:spLocks noChangeArrowheads="1"/>
                  </p:cNvSpPr>
                  <p:nvPr/>
                </p:nvSpPr>
                <p:spPr bwMode="auto">
                  <a:xfrm>
                    <a:off x="6300" y="2517"/>
                    <a:ext cx="1260" cy="720"/>
                  </a:xfrm>
                  <a:prstGeom prst="wave">
                    <a:avLst>
                      <a:gd name="adj1" fmla="val 13005"/>
                      <a:gd name="adj2" fmla="val 0"/>
                    </a:avLst>
                  </a:prstGeom>
                  <a:solidFill>
                    <a:srgbClr val="FF99CC"/>
                  </a:solidFill>
                  <a:ln w="25400" cap="rnd">
                    <a:solidFill>
                      <a:srgbClr val="800080"/>
                    </a:solidFill>
                    <a:prstDash val="sysDot"/>
                    <a:round/>
                    <a:headEnd/>
                    <a:tailEnd/>
                  </a:ln>
                </p:spPr>
                <p:txBody>
                  <a:bodyPr vert="horz" wrap="square" lIns="91440" tIns="45720" rIns="91440" bIns="45720" numCol="1" anchor="t" anchorCtr="0" compatLnSpc="1">
                    <a:prstTxWarp prst="textNoShape">
                      <a:avLst/>
                    </a:prstTxWarp>
                  </a:bodyPr>
                  <a:lstStyle/>
                  <a:p>
                    <a:endParaRPr lang="cs-CZ"/>
                  </a:p>
                </p:txBody>
              </p:sp>
            </p:grpSp>
            <p:grpSp>
              <p:nvGrpSpPr>
                <p:cNvPr id="23" name="Group 43"/>
                <p:cNvGrpSpPr>
                  <a:grpSpLocks/>
                </p:cNvGrpSpPr>
                <p:nvPr/>
              </p:nvGrpSpPr>
              <p:grpSpPr bwMode="auto">
                <a:xfrm>
                  <a:off x="9540" y="540"/>
                  <a:ext cx="3420" cy="2880"/>
                  <a:chOff x="4680" y="1080"/>
                  <a:chExt cx="2880" cy="2157"/>
                </a:xfrm>
              </p:grpSpPr>
              <p:sp>
                <p:nvSpPr>
                  <p:cNvPr id="1031" name="AutoShape 44"/>
                  <p:cNvSpPr>
                    <a:spLocks noChangeArrowheads="1"/>
                  </p:cNvSpPr>
                  <p:nvPr/>
                </p:nvSpPr>
                <p:spPr bwMode="auto">
                  <a:xfrm>
                    <a:off x="4680" y="1080"/>
                    <a:ext cx="2520" cy="1800"/>
                  </a:xfrm>
                  <a:prstGeom prst="roundRect">
                    <a:avLst>
                      <a:gd name="adj" fmla="val 16667"/>
                    </a:avLst>
                  </a:prstGeom>
                  <a:solidFill>
                    <a:srgbClr val="CCFFFF"/>
                  </a:solidFill>
                  <a:ln w="50800">
                    <a:solidFill>
                      <a:srgbClr val="800080"/>
                    </a:solidFill>
                    <a:prstDash val="dashDot"/>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 name="AutoShape 45"/>
                  <p:cNvSpPr>
                    <a:spLocks noChangeArrowheads="1"/>
                  </p:cNvSpPr>
                  <p:nvPr/>
                </p:nvSpPr>
                <p:spPr bwMode="auto">
                  <a:xfrm>
                    <a:off x="6300" y="2517"/>
                    <a:ext cx="1260" cy="720"/>
                  </a:xfrm>
                  <a:prstGeom prst="wave">
                    <a:avLst>
                      <a:gd name="adj1" fmla="val 13005"/>
                      <a:gd name="adj2" fmla="val 0"/>
                    </a:avLst>
                  </a:prstGeom>
                  <a:solidFill>
                    <a:srgbClr val="FF99CC"/>
                  </a:solidFill>
                  <a:ln w="25400" cap="rnd">
                    <a:solidFill>
                      <a:srgbClr val="800080"/>
                    </a:solidFill>
                    <a:prstDash val="sysDot"/>
                    <a:round/>
                    <a:headEnd/>
                    <a:tailEnd/>
                  </a:ln>
                </p:spPr>
                <p:txBody>
                  <a:bodyPr vert="horz" wrap="square" lIns="91440" tIns="45720" rIns="91440" bIns="45720" numCol="1" anchor="t" anchorCtr="0" compatLnSpc="1">
                    <a:prstTxWarp prst="textNoShape">
                      <a:avLst/>
                    </a:prstTxWarp>
                  </a:bodyPr>
                  <a:lstStyle/>
                  <a:p>
                    <a:endParaRPr lang="cs-CZ"/>
                  </a:p>
                </p:txBody>
              </p:sp>
            </p:grpSp>
            <p:grpSp>
              <p:nvGrpSpPr>
                <p:cNvPr id="24" name="Group 46"/>
                <p:cNvGrpSpPr>
                  <a:grpSpLocks/>
                </p:cNvGrpSpPr>
                <p:nvPr/>
              </p:nvGrpSpPr>
              <p:grpSpPr bwMode="auto">
                <a:xfrm>
                  <a:off x="12780" y="8640"/>
                  <a:ext cx="3420" cy="2880"/>
                  <a:chOff x="4680" y="1080"/>
                  <a:chExt cx="2880" cy="2157"/>
                </a:xfrm>
              </p:grpSpPr>
              <p:sp>
                <p:nvSpPr>
                  <p:cNvPr id="1026" name="AutoShape 47"/>
                  <p:cNvSpPr>
                    <a:spLocks noChangeArrowheads="1"/>
                  </p:cNvSpPr>
                  <p:nvPr/>
                </p:nvSpPr>
                <p:spPr bwMode="auto">
                  <a:xfrm>
                    <a:off x="4680" y="1080"/>
                    <a:ext cx="2520" cy="1800"/>
                  </a:xfrm>
                  <a:prstGeom prst="roundRect">
                    <a:avLst>
                      <a:gd name="adj" fmla="val 16667"/>
                    </a:avLst>
                  </a:prstGeom>
                  <a:solidFill>
                    <a:srgbClr val="CCFFFF"/>
                  </a:solidFill>
                  <a:ln w="50800">
                    <a:solidFill>
                      <a:srgbClr val="800080"/>
                    </a:solidFill>
                    <a:prstDash val="dashDot"/>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0" name="AutoShape 48"/>
                  <p:cNvSpPr>
                    <a:spLocks noChangeArrowheads="1"/>
                  </p:cNvSpPr>
                  <p:nvPr/>
                </p:nvSpPr>
                <p:spPr bwMode="auto">
                  <a:xfrm>
                    <a:off x="6300" y="2517"/>
                    <a:ext cx="1260" cy="720"/>
                  </a:xfrm>
                  <a:prstGeom prst="wave">
                    <a:avLst>
                      <a:gd name="adj1" fmla="val 13005"/>
                      <a:gd name="adj2" fmla="val 0"/>
                    </a:avLst>
                  </a:prstGeom>
                  <a:solidFill>
                    <a:srgbClr val="FF99CC"/>
                  </a:solidFill>
                  <a:ln w="25400" cap="rnd">
                    <a:solidFill>
                      <a:srgbClr val="800080"/>
                    </a:solidFill>
                    <a:prstDash val="sysDot"/>
                    <a:round/>
                    <a:headEnd/>
                    <a:tailEnd/>
                  </a:ln>
                </p:spPr>
                <p:txBody>
                  <a:bodyPr vert="horz" wrap="square" lIns="91440" tIns="45720" rIns="91440" bIns="45720" numCol="1" anchor="t" anchorCtr="0" compatLnSpc="1">
                    <a:prstTxWarp prst="textNoShape">
                      <a:avLst/>
                    </a:prstTxWarp>
                  </a:bodyPr>
                  <a:lstStyle/>
                  <a:p>
                    <a:endParaRPr lang="cs-CZ"/>
                  </a:p>
                </p:txBody>
              </p:sp>
            </p:grpSp>
            <p:grpSp>
              <p:nvGrpSpPr>
                <p:cNvPr id="25" name="Group 49"/>
                <p:cNvGrpSpPr>
                  <a:grpSpLocks/>
                </p:cNvGrpSpPr>
                <p:nvPr/>
              </p:nvGrpSpPr>
              <p:grpSpPr bwMode="auto">
                <a:xfrm>
                  <a:off x="12780" y="5940"/>
                  <a:ext cx="3420" cy="2880"/>
                  <a:chOff x="4680" y="1080"/>
                  <a:chExt cx="2880" cy="2157"/>
                </a:xfrm>
              </p:grpSpPr>
              <p:sp>
                <p:nvSpPr>
                  <p:cNvPr id="1024" name="AutoShape 50"/>
                  <p:cNvSpPr>
                    <a:spLocks noChangeArrowheads="1"/>
                  </p:cNvSpPr>
                  <p:nvPr/>
                </p:nvSpPr>
                <p:spPr bwMode="auto">
                  <a:xfrm>
                    <a:off x="4680" y="1080"/>
                    <a:ext cx="2520" cy="1800"/>
                  </a:xfrm>
                  <a:prstGeom prst="roundRect">
                    <a:avLst>
                      <a:gd name="adj" fmla="val 16667"/>
                    </a:avLst>
                  </a:prstGeom>
                  <a:solidFill>
                    <a:srgbClr val="CCFFFF"/>
                  </a:solidFill>
                  <a:ln w="50800">
                    <a:solidFill>
                      <a:srgbClr val="800080"/>
                    </a:solidFill>
                    <a:prstDash val="dashDot"/>
                    <a:round/>
                    <a:headEnd/>
                    <a:tailEnd/>
                  </a:ln>
                </p:spPr>
                <p:txBody>
                  <a:bodyPr vert="horz" wrap="square" lIns="91440" tIns="45720" rIns="91440" bIns="45720" numCol="1" anchor="t" anchorCtr="0" compatLnSpc="1">
                    <a:prstTxWarp prst="textNoShape">
                      <a:avLst/>
                    </a:prstTxWarp>
                  </a:bodyPr>
                  <a:lstStyle/>
                  <a:p>
                    <a:endParaRPr lang="cs-CZ"/>
                  </a:p>
                </p:txBody>
              </p:sp>
              <p:sp>
                <p:nvSpPr>
                  <p:cNvPr id="1025" name="AutoShape 51"/>
                  <p:cNvSpPr>
                    <a:spLocks noChangeArrowheads="1"/>
                  </p:cNvSpPr>
                  <p:nvPr/>
                </p:nvSpPr>
                <p:spPr bwMode="auto">
                  <a:xfrm>
                    <a:off x="6300" y="2517"/>
                    <a:ext cx="1260" cy="720"/>
                  </a:xfrm>
                  <a:prstGeom prst="wave">
                    <a:avLst>
                      <a:gd name="adj1" fmla="val 13005"/>
                      <a:gd name="adj2" fmla="val 0"/>
                    </a:avLst>
                  </a:prstGeom>
                  <a:solidFill>
                    <a:srgbClr val="FF99CC"/>
                  </a:solidFill>
                  <a:ln w="25400" cap="rnd">
                    <a:solidFill>
                      <a:srgbClr val="800080"/>
                    </a:solidFill>
                    <a:prstDash val="sysDot"/>
                    <a:round/>
                    <a:headEnd/>
                    <a:tailEnd/>
                  </a:ln>
                </p:spPr>
                <p:txBody>
                  <a:bodyPr vert="horz" wrap="square" lIns="91440" tIns="45720" rIns="91440" bIns="45720" numCol="1" anchor="t" anchorCtr="0" compatLnSpc="1">
                    <a:prstTxWarp prst="textNoShape">
                      <a:avLst/>
                    </a:prstTxWarp>
                  </a:bodyPr>
                  <a:lstStyle/>
                  <a:p>
                    <a:endParaRPr lang="cs-CZ"/>
                  </a:p>
                </p:txBody>
              </p:sp>
            </p:grpSp>
            <p:grpSp>
              <p:nvGrpSpPr>
                <p:cNvPr id="26" name="Group 52"/>
                <p:cNvGrpSpPr>
                  <a:grpSpLocks/>
                </p:cNvGrpSpPr>
                <p:nvPr/>
              </p:nvGrpSpPr>
              <p:grpSpPr bwMode="auto">
                <a:xfrm>
                  <a:off x="12780" y="3240"/>
                  <a:ext cx="3420" cy="2880"/>
                  <a:chOff x="4680" y="1080"/>
                  <a:chExt cx="2880" cy="2157"/>
                </a:xfrm>
              </p:grpSpPr>
              <p:sp>
                <p:nvSpPr>
                  <p:cNvPr id="30" name="AutoShape 53"/>
                  <p:cNvSpPr>
                    <a:spLocks noChangeArrowheads="1"/>
                  </p:cNvSpPr>
                  <p:nvPr/>
                </p:nvSpPr>
                <p:spPr bwMode="auto">
                  <a:xfrm>
                    <a:off x="4680" y="1080"/>
                    <a:ext cx="2520" cy="1800"/>
                  </a:xfrm>
                  <a:prstGeom prst="roundRect">
                    <a:avLst>
                      <a:gd name="adj" fmla="val 16667"/>
                    </a:avLst>
                  </a:prstGeom>
                  <a:solidFill>
                    <a:srgbClr val="CCFFFF"/>
                  </a:solidFill>
                  <a:ln w="50800">
                    <a:solidFill>
                      <a:srgbClr val="800080"/>
                    </a:solidFill>
                    <a:prstDash val="dashDot"/>
                    <a:round/>
                    <a:headEnd/>
                    <a:tailEnd/>
                  </a:ln>
                </p:spPr>
                <p:txBody>
                  <a:bodyPr vert="horz" wrap="square" lIns="91440" tIns="45720" rIns="91440" bIns="45720" numCol="1" anchor="t" anchorCtr="0" compatLnSpc="1">
                    <a:prstTxWarp prst="textNoShape">
                      <a:avLst/>
                    </a:prstTxWarp>
                  </a:bodyPr>
                  <a:lstStyle/>
                  <a:p>
                    <a:endParaRPr lang="cs-CZ"/>
                  </a:p>
                </p:txBody>
              </p:sp>
              <p:sp>
                <p:nvSpPr>
                  <p:cNvPr id="31" name="AutoShape 54"/>
                  <p:cNvSpPr>
                    <a:spLocks noChangeArrowheads="1"/>
                  </p:cNvSpPr>
                  <p:nvPr/>
                </p:nvSpPr>
                <p:spPr bwMode="auto">
                  <a:xfrm>
                    <a:off x="6300" y="2517"/>
                    <a:ext cx="1260" cy="720"/>
                  </a:xfrm>
                  <a:prstGeom prst="wave">
                    <a:avLst>
                      <a:gd name="adj1" fmla="val 13005"/>
                      <a:gd name="adj2" fmla="val 0"/>
                    </a:avLst>
                  </a:prstGeom>
                  <a:solidFill>
                    <a:srgbClr val="FF99CC"/>
                  </a:solidFill>
                  <a:ln w="25400" cap="rnd">
                    <a:solidFill>
                      <a:srgbClr val="800080"/>
                    </a:solidFill>
                    <a:prstDash val="sysDot"/>
                    <a:round/>
                    <a:headEnd/>
                    <a:tailEnd/>
                  </a:ln>
                </p:spPr>
                <p:txBody>
                  <a:bodyPr vert="horz" wrap="square" lIns="91440" tIns="45720" rIns="91440" bIns="45720" numCol="1" anchor="t" anchorCtr="0" compatLnSpc="1">
                    <a:prstTxWarp prst="textNoShape">
                      <a:avLst/>
                    </a:prstTxWarp>
                  </a:bodyPr>
                  <a:lstStyle/>
                  <a:p>
                    <a:endParaRPr lang="cs-CZ"/>
                  </a:p>
                </p:txBody>
              </p:sp>
            </p:grpSp>
            <p:grpSp>
              <p:nvGrpSpPr>
                <p:cNvPr id="27" name="Group 55"/>
                <p:cNvGrpSpPr>
                  <a:grpSpLocks/>
                </p:cNvGrpSpPr>
                <p:nvPr/>
              </p:nvGrpSpPr>
              <p:grpSpPr bwMode="auto">
                <a:xfrm>
                  <a:off x="12780" y="540"/>
                  <a:ext cx="3420" cy="2880"/>
                  <a:chOff x="4680" y="1080"/>
                  <a:chExt cx="2880" cy="2157"/>
                </a:xfrm>
              </p:grpSpPr>
              <p:sp>
                <p:nvSpPr>
                  <p:cNvPr id="28" name="AutoShape 56"/>
                  <p:cNvSpPr>
                    <a:spLocks noChangeArrowheads="1"/>
                  </p:cNvSpPr>
                  <p:nvPr/>
                </p:nvSpPr>
                <p:spPr bwMode="auto">
                  <a:xfrm>
                    <a:off x="4680" y="1080"/>
                    <a:ext cx="2520" cy="1800"/>
                  </a:xfrm>
                  <a:prstGeom prst="roundRect">
                    <a:avLst>
                      <a:gd name="adj" fmla="val 16667"/>
                    </a:avLst>
                  </a:prstGeom>
                  <a:solidFill>
                    <a:srgbClr val="CCFFFF"/>
                  </a:solidFill>
                  <a:ln w="50800">
                    <a:solidFill>
                      <a:srgbClr val="800080"/>
                    </a:solidFill>
                    <a:prstDash val="dashDot"/>
                    <a:round/>
                    <a:headEnd/>
                    <a:tailEnd/>
                  </a:ln>
                </p:spPr>
                <p:txBody>
                  <a:bodyPr vert="horz" wrap="square" lIns="91440" tIns="45720" rIns="91440" bIns="45720" numCol="1" anchor="t" anchorCtr="0" compatLnSpc="1">
                    <a:prstTxWarp prst="textNoShape">
                      <a:avLst/>
                    </a:prstTxWarp>
                  </a:bodyPr>
                  <a:lstStyle/>
                  <a:p>
                    <a:endParaRPr lang="cs-CZ"/>
                  </a:p>
                </p:txBody>
              </p:sp>
              <p:sp>
                <p:nvSpPr>
                  <p:cNvPr id="29" name="AutoShape 57"/>
                  <p:cNvSpPr>
                    <a:spLocks noChangeArrowheads="1"/>
                  </p:cNvSpPr>
                  <p:nvPr/>
                </p:nvSpPr>
                <p:spPr bwMode="auto">
                  <a:xfrm>
                    <a:off x="6300" y="2517"/>
                    <a:ext cx="1260" cy="720"/>
                  </a:xfrm>
                  <a:prstGeom prst="wave">
                    <a:avLst>
                      <a:gd name="adj1" fmla="val 13005"/>
                      <a:gd name="adj2" fmla="val 0"/>
                    </a:avLst>
                  </a:prstGeom>
                  <a:solidFill>
                    <a:srgbClr val="FF99CC"/>
                  </a:solidFill>
                  <a:ln w="25400" cap="rnd">
                    <a:solidFill>
                      <a:srgbClr val="800080"/>
                    </a:solidFill>
                    <a:prstDash val="sysDot"/>
                    <a:round/>
                    <a:headEnd/>
                    <a:tailEnd/>
                  </a:ln>
                </p:spPr>
                <p:txBody>
                  <a:bodyPr vert="horz" wrap="square" lIns="91440" tIns="45720" rIns="91440" bIns="45720" numCol="1" anchor="t" anchorCtr="0" compatLnSpc="1">
                    <a:prstTxWarp prst="textNoShape">
                      <a:avLst/>
                    </a:prstTxWarp>
                  </a:bodyPr>
                  <a:lstStyle/>
                  <a:p>
                    <a:endParaRPr lang="cs-CZ"/>
                  </a:p>
                </p:txBody>
              </p:sp>
            </p:grpSp>
          </p:grpSp>
          <p:pic>
            <p:nvPicPr>
              <p:cNvPr id="1082" name="Picture 58" descr="MCj0397576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40" y="934"/>
                <a:ext cx="2340" cy="1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59"/>
              <p:cNvGrpSpPr>
                <a:grpSpLocks/>
              </p:cNvGrpSpPr>
              <p:nvPr/>
            </p:nvGrpSpPr>
            <p:grpSpPr bwMode="auto">
              <a:xfrm>
                <a:off x="3960" y="3420"/>
                <a:ext cx="2340" cy="1620"/>
                <a:chOff x="1597" y="3779"/>
                <a:chExt cx="4500" cy="3240"/>
              </a:xfrm>
            </p:grpSpPr>
            <p:pic>
              <p:nvPicPr>
                <p:cNvPr id="1084" name="Picture 60" descr="MCj0407826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97" y="4499"/>
                  <a:ext cx="2895" cy="2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 name="Picture 61" descr="MCj025083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37" y="3779"/>
                  <a:ext cx="3060" cy="3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86" name="Picture 62" descr="MCj0295588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00" y="3240"/>
                <a:ext cx="1917" cy="1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7" name="Picture 63" descr="MCj0285614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320" y="3240"/>
                <a:ext cx="1617" cy="1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8" name="Picture 64" descr="MCj0295774000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140" y="720"/>
                <a:ext cx="1800" cy="1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9" name="Picture 65" descr="MCj04126540000[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40" y="720"/>
                <a:ext cx="2160" cy="1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0" name="Picture 66" descr="MCj01497150000[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00" y="720"/>
                <a:ext cx="2340"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1" name="Picture 67" descr="MCj04234450000[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080" y="3600"/>
                <a:ext cx="2520" cy="1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2" name="Picture 68" descr="MCj02856300000[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20" y="5760"/>
                <a:ext cx="1447" cy="2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3" name="Picture 69" descr="MCj02381040000[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3288" y="5760"/>
                <a:ext cx="1709" cy="2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4" name="Picture 70" descr="MCj01935560000[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020" y="8460"/>
                <a:ext cx="2340" cy="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 name="Picture 71" descr="MCj02325730000[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3140" y="8280"/>
                <a:ext cx="2340" cy="2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6" name="Picture 72" descr="MCj03588150000[1]"/>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200" y="5940"/>
                <a:ext cx="1347" cy="1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7" name="Picture 73" descr="MCj02501000000[1]"/>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0260" y="5940"/>
                <a:ext cx="1747" cy="1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8" name="Picture 74" descr="MCj03313060000[1]"/>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140" y="8460"/>
                <a:ext cx="2340" cy="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9" name="Picture 75" descr="MCFD01247_0000[1]"/>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0260" y="8280"/>
                <a:ext cx="1620" cy="2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055" name="TextovéPole 1054"/>
          <p:cNvSpPr txBox="1"/>
          <p:nvPr/>
        </p:nvSpPr>
        <p:spPr>
          <a:xfrm>
            <a:off x="256847" y="919390"/>
            <a:ext cx="4242593" cy="369332"/>
          </a:xfrm>
          <a:prstGeom prst="rect">
            <a:avLst/>
          </a:prstGeom>
          <a:noFill/>
        </p:spPr>
        <p:txBody>
          <a:bodyPr wrap="square" rtlCol="0">
            <a:spAutoFit/>
          </a:bodyPr>
          <a:lstStyle/>
          <a:p>
            <a:r>
              <a:rPr lang="cs-CZ" i="1" dirty="0" err="1" smtClean="0"/>
              <a:t>Write</a:t>
            </a:r>
            <a:r>
              <a:rPr lang="cs-CZ" i="1" dirty="0" smtClean="0"/>
              <a:t> </a:t>
            </a:r>
            <a:r>
              <a:rPr lang="cs-CZ" i="1" dirty="0" err="1" smtClean="0"/>
              <a:t>the</a:t>
            </a:r>
            <a:r>
              <a:rPr lang="cs-CZ" i="1" dirty="0" smtClean="0"/>
              <a:t> </a:t>
            </a:r>
            <a:r>
              <a:rPr lang="cs-CZ" i="1" dirty="0" err="1" smtClean="0"/>
              <a:t>right</a:t>
            </a:r>
            <a:r>
              <a:rPr lang="cs-CZ" i="1" dirty="0" smtClean="0"/>
              <a:t> </a:t>
            </a:r>
            <a:r>
              <a:rPr lang="cs-CZ" i="1" dirty="0" err="1" smtClean="0"/>
              <a:t>number</a:t>
            </a:r>
            <a:r>
              <a:rPr lang="cs-CZ" i="1" dirty="0" smtClean="0"/>
              <a:t> to </a:t>
            </a:r>
            <a:r>
              <a:rPr lang="cs-CZ" i="1" dirty="0" err="1" smtClean="0"/>
              <a:t>the</a:t>
            </a:r>
            <a:r>
              <a:rPr lang="cs-CZ" i="1" dirty="0" smtClean="0"/>
              <a:t> </a:t>
            </a:r>
            <a:r>
              <a:rPr lang="cs-CZ" i="1" dirty="0" err="1" smtClean="0"/>
              <a:t>picture</a:t>
            </a:r>
            <a:r>
              <a:rPr lang="cs-CZ" i="1" dirty="0" smtClean="0"/>
              <a:t>:</a:t>
            </a:r>
            <a:endParaRPr lang="cs-CZ" i="1" dirty="0"/>
          </a:p>
        </p:txBody>
      </p:sp>
    </p:spTree>
    <p:extLst>
      <p:ext uri="{BB962C8B-B14F-4D97-AF65-F5344CB8AC3E}">
        <p14:creationId xmlns:p14="http://schemas.microsoft.com/office/powerpoint/2010/main" val="29753818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txBox="1">
            <a:spLocks/>
          </p:cNvSpPr>
          <p:nvPr/>
        </p:nvSpPr>
        <p:spPr>
          <a:xfrm>
            <a:off x="0" y="492443"/>
            <a:ext cx="9144000" cy="48828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500" b="1" dirty="0" smtClean="0">
                <a:latin typeface="Times New Roman" pitchFamily="18" charset="0"/>
                <a:cs typeface="Times New Roman" pitchFamily="18" charset="0"/>
              </a:rPr>
              <a:t>48.6  </a:t>
            </a:r>
            <a:r>
              <a:rPr lang="cs-CZ" sz="2500" b="1" dirty="0" err="1" smtClean="0">
                <a:latin typeface="Times New Roman" pitchFamily="18" charset="0"/>
                <a:cs typeface="Times New Roman" pitchFamily="18" charset="0"/>
              </a:rPr>
              <a:t>Something</a:t>
            </a:r>
            <a:r>
              <a:rPr lang="cs-CZ" sz="2500" b="1" dirty="0" smtClean="0">
                <a:latin typeface="Times New Roman" pitchFamily="18" charset="0"/>
                <a:cs typeface="Times New Roman" pitchFamily="18" charset="0"/>
              </a:rPr>
              <a:t> more </a:t>
            </a:r>
            <a:r>
              <a:rPr lang="cs-CZ" sz="2500" b="1" dirty="0" err="1" smtClean="0">
                <a:latin typeface="Times New Roman" pitchFamily="18" charset="0"/>
                <a:cs typeface="Times New Roman" pitchFamily="18" charset="0"/>
              </a:rPr>
              <a:t>difficult</a:t>
            </a:r>
            <a:endParaRPr lang="cs-CZ" sz="2500" dirty="0">
              <a:latin typeface="Times New Roman" pitchFamily="18" charset="0"/>
              <a:cs typeface="Times New Roman" pitchFamily="18" charset="0"/>
            </a:endParaRPr>
          </a:p>
        </p:txBody>
      </p:sp>
      <p:sp>
        <p:nvSpPr>
          <p:cNvPr id="3" name="Podnadpis 2"/>
          <p:cNvSpPr txBox="1">
            <a:spLocks/>
          </p:cNvSpPr>
          <p:nvPr/>
        </p:nvSpPr>
        <p:spPr>
          <a:xfrm>
            <a:off x="4499992" y="3501008"/>
            <a:ext cx="4464496" cy="213779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cs-CZ" sz="1800" dirty="0">
              <a:latin typeface="Times New Roman" pitchFamily="18" charset="0"/>
              <a:cs typeface="Times New Roman" pitchFamily="18" charset="0"/>
            </a:endParaRPr>
          </a:p>
        </p:txBody>
      </p:sp>
      <p:sp>
        <p:nvSpPr>
          <p:cNvPr id="4" name="TextovéPole 3"/>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smtClean="0">
                <a:solidFill>
                  <a:schemeClr val="accent3">
                    <a:lumMod val="50000"/>
                  </a:schemeClr>
                </a:solidFill>
                <a:latin typeface="Times New Roman" pitchFamily="18" charset="0"/>
                <a:cs typeface="Times New Roman" pitchFamily="18" charset="0"/>
              </a:rPr>
              <a:t>Anglický jazyk</a:t>
            </a:r>
          </a:p>
          <a:p>
            <a:endParaRPr lang="cs-CZ" sz="1000" dirty="0">
              <a:solidFill>
                <a:schemeClr val="accent3">
                  <a:lumMod val="50000"/>
                </a:schemeClr>
              </a:solidFill>
              <a:latin typeface="Times New Roman" pitchFamily="18" charset="0"/>
              <a:cs typeface="Times New Roman" pitchFamily="18" charset="0"/>
            </a:endParaRPr>
          </a:p>
        </p:txBody>
      </p:sp>
      <p:sp>
        <p:nvSpPr>
          <p:cNvPr id="8" name="Rectangle 6"/>
          <p:cNvSpPr>
            <a:spLocks noChangeArrowheads="1"/>
          </p:cNvSpPr>
          <p:nvPr/>
        </p:nvSpPr>
        <p:spPr bwMode="auto">
          <a:xfrm>
            <a:off x="0" y="-40704"/>
            <a:ext cx="306494"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a:t>
            </a:r>
            <a:endParaRPr kumimoji="0" lang="cs-CZ"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7"/>
          <p:cNvSpPr>
            <a:spLocks noChangeArrowheads="1"/>
          </p:cNvSpPr>
          <p:nvPr/>
        </p:nvSpPr>
        <p:spPr bwMode="auto">
          <a:xfrm>
            <a:off x="276225" y="2667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Obdélník 10"/>
          <p:cNvSpPr/>
          <p:nvPr/>
        </p:nvSpPr>
        <p:spPr>
          <a:xfrm>
            <a:off x="262726" y="985074"/>
            <a:ext cx="8701762" cy="5601533"/>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sz="1600" dirty="0" smtClean="0"/>
              <a:t>Listen to the video and answer the following question</a:t>
            </a:r>
            <a:r>
              <a:rPr lang="cs-CZ" sz="1600" dirty="0" smtClean="0"/>
              <a:t>s </a:t>
            </a:r>
            <a:r>
              <a:rPr lang="es-ES" sz="1400" u="sng" dirty="0" smtClean="0">
                <a:hlinkClick r:id="rId2"/>
              </a:rPr>
              <a:t>http</a:t>
            </a:r>
            <a:r>
              <a:rPr lang="es-ES" sz="1400" u="sng" dirty="0">
                <a:hlinkClick r:id="rId2"/>
              </a:rPr>
              <a:t>://</a:t>
            </a:r>
            <a:r>
              <a:rPr lang="es-ES" sz="1400" u="sng" dirty="0" smtClean="0">
                <a:hlinkClick r:id="rId2"/>
              </a:rPr>
              <a:t>www.youtube.com/watch?v=wFDSobNnfQs</a:t>
            </a:r>
            <a:endParaRPr lang="cs-CZ" sz="1400" u="sng" dirty="0" smtClean="0"/>
          </a:p>
          <a:p>
            <a:endParaRPr lang="cs-CZ" u="sng" dirty="0" smtClean="0"/>
          </a:p>
          <a:p>
            <a:pPr algn="ctr"/>
            <a:r>
              <a:rPr lang="cs-CZ" b="1" dirty="0" err="1">
                <a:latin typeface="Times New Roman" pitchFamily="18" charset="0"/>
                <a:cs typeface="Times New Roman" pitchFamily="18" charset="0"/>
              </a:rPr>
              <a:t>The</a:t>
            </a:r>
            <a:r>
              <a:rPr lang="cs-CZ" b="1" dirty="0">
                <a:latin typeface="Times New Roman" pitchFamily="18" charset="0"/>
                <a:cs typeface="Times New Roman" pitchFamily="18" charset="0"/>
              </a:rPr>
              <a:t> </a:t>
            </a:r>
            <a:r>
              <a:rPr lang="cs-CZ" b="1" dirty="0" err="1">
                <a:latin typeface="Times New Roman" pitchFamily="18" charset="0"/>
                <a:cs typeface="Times New Roman" pitchFamily="18" charset="0"/>
              </a:rPr>
              <a:t>first</a:t>
            </a:r>
            <a:r>
              <a:rPr lang="cs-CZ" b="1" dirty="0">
                <a:latin typeface="Times New Roman" pitchFamily="18" charset="0"/>
                <a:cs typeface="Times New Roman" pitchFamily="18" charset="0"/>
              </a:rPr>
              <a:t> </a:t>
            </a:r>
            <a:r>
              <a:rPr lang="cs-CZ" b="1" dirty="0" err="1">
                <a:latin typeface="Times New Roman" pitchFamily="18" charset="0"/>
                <a:cs typeface="Times New Roman" pitchFamily="18" charset="0"/>
              </a:rPr>
              <a:t>Thanksgiving</a:t>
            </a:r>
            <a:r>
              <a:rPr lang="cs-CZ" b="1" dirty="0">
                <a:latin typeface="Times New Roman" pitchFamily="18" charset="0"/>
                <a:cs typeface="Times New Roman" pitchFamily="18" charset="0"/>
              </a:rPr>
              <a:t> story </a:t>
            </a:r>
            <a:endParaRPr lang="cs-CZ" dirty="0">
              <a:latin typeface="Times New Roman" pitchFamily="18" charset="0"/>
              <a:cs typeface="Times New Roman" pitchFamily="18" charset="0"/>
            </a:endParaRPr>
          </a:p>
          <a:p>
            <a:r>
              <a:rPr lang="en-US" dirty="0" smtClean="0"/>
              <a:t>1</a:t>
            </a:r>
            <a:r>
              <a:rPr lang="en-US" dirty="0"/>
              <a:t>.-  Why did many English people emigrate to Holland? </a:t>
            </a:r>
            <a:endParaRPr lang="cs-CZ" dirty="0" smtClean="0"/>
          </a:p>
          <a:p>
            <a:r>
              <a:rPr lang="en-US" dirty="0" smtClean="0"/>
              <a:t>2</a:t>
            </a:r>
            <a:r>
              <a:rPr lang="en-US" dirty="0"/>
              <a:t>.- What happened in Holland? </a:t>
            </a:r>
            <a:endParaRPr lang="cs-CZ" dirty="0" smtClean="0"/>
          </a:p>
          <a:p>
            <a:r>
              <a:rPr lang="en-US" dirty="0" smtClean="0"/>
              <a:t>3</a:t>
            </a:r>
            <a:r>
              <a:rPr lang="en-US" dirty="0"/>
              <a:t>.- What was the name of the ship they took to go to America? …………………………………..........................</a:t>
            </a:r>
          </a:p>
          <a:p>
            <a:r>
              <a:rPr lang="en-US" dirty="0"/>
              <a:t>4.- There were about ……………….….. people aboard the tiny ship. It was ……………….………., …………………..…… and ……………………</a:t>
            </a:r>
          </a:p>
          <a:p>
            <a:r>
              <a:rPr lang="en-US" dirty="0"/>
              <a:t>5.- In which month did they arrive in America? </a:t>
            </a:r>
            <a:endParaRPr lang="cs-CZ" dirty="0" smtClean="0"/>
          </a:p>
          <a:p>
            <a:r>
              <a:rPr lang="en-US" dirty="0" smtClean="0"/>
              <a:t>6</a:t>
            </a:r>
            <a:r>
              <a:rPr lang="en-US" dirty="0"/>
              <a:t>.- How did they feel after the long </a:t>
            </a:r>
            <a:r>
              <a:rPr lang="en-US" dirty="0" smtClean="0"/>
              <a:t>journey</a:t>
            </a:r>
            <a:r>
              <a:rPr lang="cs-CZ" dirty="0" smtClean="0"/>
              <a:t>?</a:t>
            </a:r>
          </a:p>
          <a:p>
            <a:r>
              <a:rPr lang="en-US" dirty="0" smtClean="0"/>
              <a:t>7.- </a:t>
            </a:r>
            <a:r>
              <a:rPr lang="en-US" dirty="0"/>
              <a:t>By </a:t>
            </a:r>
            <a:r>
              <a:rPr lang="cs-CZ" dirty="0" smtClean="0"/>
              <a:t>s</a:t>
            </a:r>
            <a:r>
              <a:rPr lang="en-US" dirty="0" err="1" smtClean="0"/>
              <a:t>pring</a:t>
            </a:r>
            <a:r>
              <a:rPr lang="en-US" dirty="0" smtClean="0"/>
              <a:t> </a:t>
            </a:r>
            <a:r>
              <a:rPr lang="en-US" dirty="0"/>
              <a:t>time almost ………………………….. of the people died.</a:t>
            </a:r>
          </a:p>
          <a:p>
            <a:r>
              <a:rPr lang="en-US" dirty="0"/>
              <a:t>8.- What did Squanto (one of the Indians who had visited them during the winter) do? </a:t>
            </a:r>
            <a:endParaRPr lang="cs-CZ" dirty="0" smtClean="0"/>
          </a:p>
          <a:p>
            <a:r>
              <a:rPr lang="en-US" dirty="0" smtClean="0"/>
              <a:t>9</a:t>
            </a:r>
            <a:r>
              <a:rPr lang="en-US" dirty="0"/>
              <a:t>. Why did they decide to have a grand Thanksgiving </a:t>
            </a:r>
            <a:r>
              <a:rPr lang="en-US" dirty="0" smtClean="0"/>
              <a:t>party</a:t>
            </a:r>
            <a:r>
              <a:rPr lang="cs-CZ" dirty="0" smtClean="0"/>
              <a:t>?</a:t>
            </a:r>
          </a:p>
          <a:p>
            <a:r>
              <a:rPr lang="en-US" dirty="0" smtClean="0"/>
              <a:t>10</a:t>
            </a:r>
            <a:r>
              <a:rPr lang="en-US" dirty="0"/>
              <a:t>. They prepared wild …………………………  and geese and great wild ………………..……… There was deer meat, ………………………….  and </a:t>
            </a:r>
            <a:r>
              <a:rPr lang="en-US" dirty="0" smtClean="0"/>
              <a:t>cakes</a:t>
            </a:r>
            <a:r>
              <a:rPr lang="cs-CZ" dirty="0" smtClean="0"/>
              <a:t>, t</a:t>
            </a:r>
            <a:r>
              <a:rPr lang="en-US" dirty="0" smtClean="0"/>
              <a:t>he </a:t>
            </a:r>
            <a:r>
              <a:rPr lang="en-US" dirty="0"/>
              <a:t>fish and the crabs from sea nearby. </a:t>
            </a:r>
          </a:p>
          <a:p>
            <a:r>
              <a:rPr lang="en-US" dirty="0"/>
              <a:t>12. What were the Indians wearing? (name one) </a:t>
            </a:r>
            <a:endParaRPr lang="cs-CZ" dirty="0" smtClean="0"/>
          </a:p>
          <a:p>
            <a:r>
              <a:rPr lang="en-US" dirty="0" smtClean="0"/>
              <a:t>13</a:t>
            </a:r>
            <a:r>
              <a:rPr lang="en-US" dirty="0"/>
              <a:t>. Before they ate the Indians and the pilgrims </a:t>
            </a:r>
            <a:r>
              <a:rPr lang="en-US" dirty="0" smtClean="0"/>
              <a:t>thanked </a:t>
            </a:r>
            <a:r>
              <a:rPr lang="en-US" dirty="0"/>
              <a:t>God together for all </a:t>
            </a:r>
            <a:r>
              <a:rPr lang="en-US" dirty="0" smtClean="0"/>
              <a:t>their…………………….</a:t>
            </a:r>
            <a:endParaRPr lang="en-US" dirty="0"/>
          </a:p>
        </p:txBody>
      </p:sp>
      <p:pic>
        <p:nvPicPr>
          <p:cNvPr id="205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312" y="1463080"/>
            <a:ext cx="1224136" cy="1432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74882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txBox="1">
            <a:spLocks/>
          </p:cNvSpPr>
          <p:nvPr/>
        </p:nvSpPr>
        <p:spPr>
          <a:xfrm>
            <a:off x="0" y="492443"/>
            <a:ext cx="9144000" cy="48828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500" b="1" dirty="0" smtClean="0">
                <a:latin typeface="Times New Roman" pitchFamily="18" charset="0"/>
                <a:cs typeface="Times New Roman" pitchFamily="18" charset="0"/>
              </a:rPr>
              <a:t>48.7  </a:t>
            </a:r>
            <a:r>
              <a:rPr lang="cs-CZ" sz="2500" b="1" dirty="0" err="1">
                <a:latin typeface="Times New Roman" pitchFamily="18" charset="0"/>
                <a:cs typeface="Times New Roman" pitchFamily="18" charset="0"/>
              </a:rPr>
              <a:t>Modern</a:t>
            </a:r>
            <a:r>
              <a:rPr lang="cs-CZ" sz="2500" b="1" dirty="0">
                <a:latin typeface="Times New Roman" pitchFamily="18" charset="0"/>
                <a:cs typeface="Times New Roman" pitchFamily="18" charset="0"/>
              </a:rPr>
              <a:t> </a:t>
            </a:r>
            <a:r>
              <a:rPr lang="cs-CZ" sz="2500" b="1" dirty="0" err="1">
                <a:latin typeface="Times New Roman" pitchFamily="18" charset="0"/>
                <a:cs typeface="Times New Roman" pitchFamily="18" charset="0"/>
              </a:rPr>
              <a:t>T</a:t>
            </a:r>
            <a:r>
              <a:rPr lang="cs-CZ" sz="2500" b="1" dirty="0" err="1" smtClean="0">
                <a:latin typeface="Times New Roman" pitchFamily="18" charset="0"/>
                <a:cs typeface="Times New Roman" pitchFamily="18" charset="0"/>
              </a:rPr>
              <a:t>hanksgiving</a:t>
            </a:r>
            <a:r>
              <a:rPr lang="cs-CZ" sz="2500" b="1" dirty="0" smtClean="0">
                <a:latin typeface="Times New Roman" pitchFamily="18" charset="0"/>
                <a:cs typeface="Times New Roman" pitchFamily="18" charset="0"/>
              </a:rPr>
              <a:t> </a:t>
            </a:r>
            <a:r>
              <a:rPr lang="cs-CZ" sz="2500" b="1" dirty="0" err="1">
                <a:latin typeface="Times New Roman" pitchFamily="18" charset="0"/>
                <a:cs typeface="Times New Roman" pitchFamily="18" charset="0"/>
              </a:rPr>
              <a:t>traditions</a:t>
            </a:r>
            <a:r>
              <a:rPr lang="cs-CZ" sz="2500" b="1" dirty="0">
                <a:latin typeface="Times New Roman" pitchFamily="18" charset="0"/>
                <a:cs typeface="Times New Roman" pitchFamily="18" charset="0"/>
              </a:rPr>
              <a:t> </a:t>
            </a:r>
            <a:endParaRPr lang="cs-CZ" sz="2500" dirty="0">
              <a:latin typeface="Times New Roman" pitchFamily="18" charset="0"/>
              <a:cs typeface="Times New Roman" pitchFamily="18" charset="0"/>
            </a:endParaRPr>
          </a:p>
        </p:txBody>
      </p:sp>
      <p:sp>
        <p:nvSpPr>
          <p:cNvPr id="3" name="Podnadpis 2"/>
          <p:cNvSpPr txBox="1">
            <a:spLocks/>
          </p:cNvSpPr>
          <p:nvPr/>
        </p:nvSpPr>
        <p:spPr>
          <a:xfrm>
            <a:off x="4499992" y="3501008"/>
            <a:ext cx="4464496" cy="213779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cs-CZ" sz="1800" dirty="0">
              <a:latin typeface="Times New Roman" pitchFamily="18" charset="0"/>
              <a:cs typeface="Times New Roman" pitchFamily="18" charset="0"/>
            </a:endParaRPr>
          </a:p>
        </p:txBody>
      </p:sp>
      <p:sp>
        <p:nvSpPr>
          <p:cNvPr id="4" name="TextovéPole 3"/>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smtClean="0">
                <a:solidFill>
                  <a:schemeClr val="accent3">
                    <a:lumMod val="50000"/>
                  </a:schemeClr>
                </a:solidFill>
                <a:latin typeface="Times New Roman" pitchFamily="18" charset="0"/>
                <a:cs typeface="Times New Roman" pitchFamily="18" charset="0"/>
              </a:rPr>
              <a:t>Anglický jazyk</a:t>
            </a:r>
          </a:p>
          <a:p>
            <a:endParaRPr lang="cs-CZ" sz="1000" dirty="0">
              <a:solidFill>
                <a:schemeClr val="accent3">
                  <a:lumMod val="50000"/>
                </a:schemeClr>
              </a:solidFill>
              <a:latin typeface="Times New Roman" pitchFamily="18" charset="0"/>
              <a:cs typeface="Times New Roman" pitchFamily="18" charset="0"/>
            </a:endParaRPr>
          </a:p>
        </p:txBody>
      </p:sp>
      <p:sp>
        <p:nvSpPr>
          <p:cNvPr id="9" name="TextovéPole 8"/>
          <p:cNvSpPr txBox="1"/>
          <p:nvPr/>
        </p:nvSpPr>
        <p:spPr>
          <a:xfrm>
            <a:off x="431540" y="1124744"/>
            <a:ext cx="8280920" cy="258532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285750" indent="-285750">
              <a:lnSpc>
                <a:spcPct val="150000"/>
              </a:lnSpc>
              <a:buFontTx/>
              <a:buChar char="-"/>
            </a:pPr>
            <a:r>
              <a:rPr lang="cs-CZ" dirty="0" err="1" smtClean="0">
                <a:cs typeface="Arial" pitchFamily="34" charset="0"/>
              </a:rPr>
              <a:t>People</a:t>
            </a:r>
            <a:r>
              <a:rPr lang="cs-CZ" dirty="0" smtClean="0">
                <a:cs typeface="Arial" pitchFamily="34" charset="0"/>
              </a:rPr>
              <a:t> </a:t>
            </a:r>
            <a:r>
              <a:rPr lang="cs-CZ" dirty="0" err="1" smtClean="0">
                <a:cs typeface="Arial" pitchFamily="34" charset="0"/>
              </a:rPr>
              <a:t>spend</a:t>
            </a:r>
            <a:r>
              <a:rPr lang="cs-CZ" dirty="0" smtClean="0">
                <a:cs typeface="Arial" pitchFamily="34" charset="0"/>
              </a:rPr>
              <a:t> </a:t>
            </a:r>
            <a:r>
              <a:rPr lang="cs-CZ" dirty="0" err="1" smtClean="0">
                <a:cs typeface="Arial" pitchFamily="34" charset="0"/>
              </a:rPr>
              <a:t>time</a:t>
            </a:r>
            <a:r>
              <a:rPr lang="cs-CZ" dirty="0" smtClean="0">
                <a:cs typeface="Arial" pitchFamily="34" charset="0"/>
              </a:rPr>
              <a:t> </a:t>
            </a:r>
            <a:r>
              <a:rPr lang="cs-CZ" dirty="0" err="1" smtClean="0">
                <a:cs typeface="Arial" pitchFamily="34" charset="0"/>
              </a:rPr>
              <a:t>with</a:t>
            </a:r>
            <a:r>
              <a:rPr lang="cs-CZ" dirty="0" smtClean="0">
                <a:cs typeface="Arial" pitchFamily="34" charset="0"/>
              </a:rPr>
              <a:t> </a:t>
            </a:r>
            <a:r>
              <a:rPr lang="cs-CZ" dirty="0" err="1" smtClean="0">
                <a:cs typeface="Arial" pitchFamily="34" charset="0"/>
              </a:rPr>
              <a:t>their</a:t>
            </a:r>
            <a:r>
              <a:rPr lang="cs-CZ" dirty="0" smtClean="0">
                <a:cs typeface="Arial" pitchFamily="34" charset="0"/>
              </a:rPr>
              <a:t> </a:t>
            </a:r>
            <a:r>
              <a:rPr lang="cs-CZ" dirty="0" err="1" smtClean="0">
                <a:cs typeface="Arial" pitchFamily="34" charset="0"/>
              </a:rPr>
              <a:t>family</a:t>
            </a:r>
            <a:r>
              <a:rPr lang="cs-CZ" dirty="0" smtClean="0">
                <a:cs typeface="Arial" pitchFamily="34" charset="0"/>
              </a:rPr>
              <a:t> a </a:t>
            </a:r>
            <a:r>
              <a:rPr lang="cs-CZ" dirty="0" err="1" smtClean="0">
                <a:cs typeface="Arial" pitchFamily="34" charset="0"/>
              </a:rPr>
              <a:t>friends</a:t>
            </a:r>
            <a:r>
              <a:rPr lang="cs-CZ" dirty="0" smtClean="0">
                <a:cs typeface="Arial" pitchFamily="34" charset="0"/>
              </a:rPr>
              <a:t>.</a:t>
            </a:r>
          </a:p>
          <a:p>
            <a:pPr marL="285750" indent="-285750">
              <a:lnSpc>
                <a:spcPct val="150000"/>
              </a:lnSpc>
              <a:buFontTx/>
              <a:buChar char="-"/>
            </a:pPr>
            <a:r>
              <a:rPr lang="cs-CZ" dirty="0" err="1" smtClean="0">
                <a:cs typeface="Arial" pitchFamily="34" charset="0"/>
              </a:rPr>
              <a:t>They</a:t>
            </a:r>
            <a:r>
              <a:rPr lang="cs-CZ" dirty="0" smtClean="0">
                <a:cs typeface="Arial" pitchFamily="34" charset="0"/>
              </a:rPr>
              <a:t> are </a:t>
            </a:r>
            <a:r>
              <a:rPr lang="cs-CZ" dirty="0" err="1" smtClean="0">
                <a:cs typeface="Arial" pitchFamily="34" charset="0"/>
              </a:rPr>
              <a:t>thankfull</a:t>
            </a:r>
            <a:r>
              <a:rPr lang="cs-CZ" dirty="0" smtClean="0">
                <a:cs typeface="Arial" pitchFamily="34" charset="0"/>
              </a:rPr>
              <a:t> </a:t>
            </a:r>
            <a:r>
              <a:rPr lang="cs-CZ" dirty="0" err="1" smtClean="0">
                <a:cs typeface="Arial" pitchFamily="34" charset="0"/>
              </a:rPr>
              <a:t>for</a:t>
            </a:r>
            <a:r>
              <a:rPr lang="cs-CZ" dirty="0" smtClean="0">
                <a:cs typeface="Arial" pitchFamily="34" charset="0"/>
              </a:rPr>
              <a:t> </a:t>
            </a:r>
            <a:r>
              <a:rPr lang="cs-CZ" dirty="0" err="1" smtClean="0">
                <a:cs typeface="Arial" pitchFamily="34" charset="0"/>
              </a:rPr>
              <a:t>everything</a:t>
            </a:r>
            <a:r>
              <a:rPr lang="cs-CZ" dirty="0" smtClean="0">
                <a:cs typeface="Arial" pitchFamily="34" charset="0"/>
              </a:rPr>
              <a:t> </a:t>
            </a:r>
            <a:r>
              <a:rPr lang="cs-CZ" dirty="0" err="1" smtClean="0">
                <a:cs typeface="Arial" pitchFamily="34" charset="0"/>
              </a:rPr>
              <a:t>they</a:t>
            </a:r>
            <a:r>
              <a:rPr lang="cs-CZ" dirty="0" smtClean="0">
                <a:cs typeface="Arial" pitchFamily="34" charset="0"/>
              </a:rPr>
              <a:t> </a:t>
            </a:r>
            <a:r>
              <a:rPr lang="cs-CZ" dirty="0" err="1" smtClean="0">
                <a:cs typeface="Arial" pitchFamily="34" charset="0"/>
              </a:rPr>
              <a:t>have</a:t>
            </a:r>
            <a:r>
              <a:rPr lang="cs-CZ" dirty="0" smtClean="0">
                <a:cs typeface="Arial" pitchFamily="34" charset="0"/>
              </a:rPr>
              <a:t> in </a:t>
            </a:r>
            <a:r>
              <a:rPr lang="cs-CZ" dirty="0" err="1" smtClean="0">
                <a:cs typeface="Arial" pitchFamily="34" charset="0"/>
              </a:rPr>
              <a:t>their</a:t>
            </a:r>
            <a:r>
              <a:rPr lang="cs-CZ" dirty="0" smtClean="0">
                <a:cs typeface="Arial" pitchFamily="34" charset="0"/>
              </a:rPr>
              <a:t> </a:t>
            </a:r>
            <a:r>
              <a:rPr lang="cs-CZ" dirty="0" err="1" smtClean="0">
                <a:cs typeface="Arial" pitchFamily="34" charset="0"/>
              </a:rPr>
              <a:t>lives</a:t>
            </a:r>
            <a:r>
              <a:rPr lang="cs-CZ" dirty="0" smtClean="0">
                <a:cs typeface="Arial" pitchFamily="34" charset="0"/>
              </a:rPr>
              <a:t>.</a:t>
            </a:r>
          </a:p>
          <a:p>
            <a:pPr marL="285750" indent="-285750">
              <a:lnSpc>
                <a:spcPct val="150000"/>
              </a:lnSpc>
              <a:buFontTx/>
              <a:buChar char="-"/>
            </a:pPr>
            <a:r>
              <a:rPr lang="cs-CZ" dirty="0" err="1" smtClean="0">
                <a:cs typeface="Arial" pitchFamily="34" charset="0"/>
              </a:rPr>
              <a:t>It´s</a:t>
            </a:r>
            <a:r>
              <a:rPr lang="cs-CZ" dirty="0" smtClean="0">
                <a:cs typeface="Arial" pitchFamily="34" charset="0"/>
              </a:rPr>
              <a:t> </a:t>
            </a:r>
            <a:r>
              <a:rPr lang="cs-CZ" dirty="0" err="1" smtClean="0">
                <a:cs typeface="Arial" pitchFamily="34" charset="0"/>
              </a:rPr>
              <a:t>time</a:t>
            </a:r>
            <a:r>
              <a:rPr lang="cs-CZ" dirty="0" smtClean="0">
                <a:cs typeface="Arial" pitchFamily="34" charset="0"/>
              </a:rPr>
              <a:t> to </a:t>
            </a:r>
            <a:r>
              <a:rPr lang="cs-CZ" dirty="0" err="1" smtClean="0">
                <a:cs typeface="Arial" pitchFamily="34" charset="0"/>
              </a:rPr>
              <a:t>remember</a:t>
            </a:r>
            <a:r>
              <a:rPr lang="cs-CZ" dirty="0" smtClean="0">
                <a:cs typeface="Arial" pitchFamily="34" charset="0"/>
              </a:rPr>
              <a:t> </a:t>
            </a:r>
            <a:r>
              <a:rPr lang="cs-CZ" dirty="0" err="1" smtClean="0">
                <a:cs typeface="Arial" pitchFamily="34" charset="0"/>
              </a:rPr>
              <a:t>people</a:t>
            </a:r>
            <a:r>
              <a:rPr lang="cs-CZ" dirty="0" smtClean="0">
                <a:cs typeface="Arial" pitchFamily="34" charset="0"/>
              </a:rPr>
              <a:t> in </a:t>
            </a:r>
            <a:r>
              <a:rPr lang="cs-CZ" dirty="0" err="1" smtClean="0">
                <a:cs typeface="Arial" pitchFamily="34" charset="0"/>
              </a:rPr>
              <a:t>need</a:t>
            </a:r>
            <a:r>
              <a:rPr lang="cs-CZ" dirty="0" smtClean="0">
                <a:cs typeface="Arial" pitchFamily="34" charset="0"/>
              </a:rPr>
              <a:t>.</a:t>
            </a:r>
          </a:p>
          <a:p>
            <a:pPr marL="285750" indent="-285750">
              <a:lnSpc>
                <a:spcPct val="150000"/>
              </a:lnSpc>
              <a:buFontTx/>
              <a:buChar char="-"/>
            </a:pPr>
            <a:r>
              <a:rPr lang="cs-CZ" dirty="0" err="1" smtClean="0">
                <a:cs typeface="Arial" pitchFamily="34" charset="0"/>
              </a:rPr>
              <a:t>Every</a:t>
            </a:r>
            <a:r>
              <a:rPr lang="cs-CZ" dirty="0" smtClean="0">
                <a:cs typeface="Arial" pitchFamily="34" charset="0"/>
              </a:rPr>
              <a:t> </a:t>
            </a:r>
            <a:r>
              <a:rPr lang="cs-CZ" dirty="0" err="1" smtClean="0">
                <a:cs typeface="Arial" pitchFamily="34" charset="0"/>
              </a:rPr>
              <a:t>year</a:t>
            </a:r>
            <a:r>
              <a:rPr lang="cs-CZ" dirty="0" smtClean="0">
                <a:cs typeface="Arial" pitchFamily="34" charset="0"/>
              </a:rPr>
              <a:t> </a:t>
            </a:r>
            <a:r>
              <a:rPr lang="cs-CZ" dirty="0" err="1" smtClean="0">
                <a:cs typeface="Arial" pitchFamily="34" charset="0"/>
              </a:rPr>
              <a:t>the</a:t>
            </a:r>
            <a:r>
              <a:rPr lang="cs-CZ" dirty="0" smtClean="0">
                <a:cs typeface="Arial" pitchFamily="34" charset="0"/>
              </a:rPr>
              <a:t> US president „</a:t>
            </a:r>
            <a:r>
              <a:rPr lang="cs-CZ" dirty="0" err="1" smtClean="0">
                <a:cs typeface="Arial" pitchFamily="34" charset="0"/>
              </a:rPr>
              <a:t>pardons</a:t>
            </a:r>
            <a:r>
              <a:rPr lang="cs-CZ" dirty="0" smtClean="0">
                <a:cs typeface="Arial" pitchFamily="34" charset="0"/>
              </a:rPr>
              <a:t>“ </a:t>
            </a:r>
            <a:r>
              <a:rPr lang="cs-CZ" dirty="0" err="1" smtClean="0">
                <a:cs typeface="Arial" pitchFamily="34" charset="0"/>
              </a:rPr>
              <a:t>one</a:t>
            </a:r>
            <a:r>
              <a:rPr lang="cs-CZ" dirty="0" smtClean="0">
                <a:cs typeface="Arial" pitchFamily="34" charset="0"/>
              </a:rPr>
              <a:t> </a:t>
            </a:r>
            <a:r>
              <a:rPr lang="cs-CZ" dirty="0" err="1" smtClean="0">
                <a:cs typeface="Arial" pitchFamily="34" charset="0"/>
              </a:rPr>
              <a:t>turkey</a:t>
            </a:r>
            <a:r>
              <a:rPr lang="cs-CZ" dirty="0" smtClean="0">
                <a:cs typeface="Arial" pitchFamily="34" charset="0"/>
              </a:rPr>
              <a:t> and </a:t>
            </a:r>
            <a:r>
              <a:rPr lang="cs-CZ" dirty="0" err="1" smtClean="0">
                <a:cs typeface="Arial" pitchFamily="34" charset="0"/>
              </a:rPr>
              <a:t>saves</a:t>
            </a:r>
            <a:r>
              <a:rPr lang="cs-CZ" dirty="0" smtClean="0">
                <a:cs typeface="Arial" pitchFamily="34" charset="0"/>
              </a:rPr>
              <a:t> </a:t>
            </a:r>
            <a:r>
              <a:rPr lang="cs-CZ" dirty="0" err="1" smtClean="0">
                <a:cs typeface="Arial" pitchFamily="34" charset="0"/>
              </a:rPr>
              <a:t>it</a:t>
            </a:r>
            <a:r>
              <a:rPr lang="cs-CZ" dirty="0" smtClean="0">
                <a:cs typeface="Arial" pitchFamily="34" charset="0"/>
              </a:rPr>
              <a:t> </a:t>
            </a:r>
            <a:r>
              <a:rPr lang="cs-CZ" dirty="0" err="1" smtClean="0">
                <a:cs typeface="Arial" pitchFamily="34" charset="0"/>
              </a:rPr>
              <a:t>from</a:t>
            </a:r>
            <a:r>
              <a:rPr lang="cs-CZ" dirty="0" smtClean="0">
                <a:cs typeface="Arial" pitchFamily="34" charset="0"/>
              </a:rPr>
              <a:t> </a:t>
            </a:r>
            <a:r>
              <a:rPr lang="cs-CZ" dirty="0" err="1" smtClean="0">
                <a:cs typeface="Arial" pitchFamily="34" charset="0"/>
              </a:rPr>
              <a:t>death</a:t>
            </a:r>
            <a:r>
              <a:rPr lang="cs-CZ" dirty="0" smtClean="0">
                <a:cs typeface="Arial" pitchFamily="34" charset="0"/>
              </a:rPr>
              <a:t>.</a:t>
            </a:r>
          </a:p>
          <a:p>
            <a:pPr marL="285750" indent="-285750">
              <a:lnSpc>
                <a:spcPct val="150000"/>
              </a:lnSpc>
              <a:buFontTx/>
              <a:buChar char="-"/>
            </a:pPr>
            <a:r>
              <a:rPr lang="cs-CZ" dirty="0" err="1" smtClean="0">
                <a:cs typeface="Arial" pitchFamily="34" charset="0"/>
              </a:rPr>
              <a:t>Men</a:t>
            </a:r>
            <a:r>
              <a:rPr lang="cs-CZ" dirty="0" smtClean="0">
                <a:cs typeface="Arial" pitchFamily="34" charset="0"/>
              </a:rPr>
              <a:t> </a:t>
            </a:r>
            <a:r>
              <a:rPr lang="cs-CZ" dirty="0" err="1" smtClean="0">
                <a:cs typeface="Arial" pitchFamily="34" charset="0"/>
              </a:rPr>
              <a:t>spend</a:t>
            </a:r>
            <a:r>
              <a:rPr lang="cs-CZ" dirty="0" smtClean="0">
                <a:cs typeface="Arial" pitchFamily="34" charset="0"/>
              </a:rPr>
              <a:t> </a:t>
            </a:r>
            <a:r>
              <a:rPr lang="cs-CZ" dirty="0" err="1" smtClean="0">
                <a:cs typeface="Arial" pitchFamily="34" charset="0"/>
              </a:rPr>
              <a:t>the</a:t>
            </a:r>
            <a:r>
              <a:rPr lang="cs-CZ" dirty="0" smtClean="0">
                <a:cs typeface="Arial" pitchFamily="34" charset="0"/>
              </a:rPr>
              <a:t> </a:t>
            </a:r>
            <a:r>
              <a:rPr lang="cs-CZ" dirty="0" err="1" smtClean="0">
                <a:cs typeface="Arial" pitchFamily="34" charset="0"/>
              </a:rPr>
              <a:t>day</a:t>
            </a:r>
            <a:r>
              <a:rPr lang="cs-CZ" dirty="0" smtClean="0">
                <a:cs typeface="Arial" pitchFamily="34" charset="0"/>
              </a:rPr>
              <a:t> </a:t>
            </a:r>
            <a:r>
              <a:rPr lang="cs-CZ" dirty="0" err="1" smtClean="0">
                <a:cs typeface="Arial" pitchFamily="34" charset="0"/>
              </a:rPr>
              <a:t>watching</a:t>
            </a:r>
            <a:r>
              <a:rPr lang="cs-CZ" dirty="0" smtClean="0">
                <a:cs typeface="Arial" pitchFamily="34" charset="0"/>
              </a:rPr>
              <a:t> </a:t>
            </a:r>
            <a:r>
              <a:rPr lang="cs-CZ" dirty="0" err="1" smtClean="0">
                <a:cs typeface="Arial" pitchFamily="34" charset="0"/>
              </a:rPr>
              <a:t>Ameican</a:t>
            </a:r>
            <a:r>
              <a:rPr lang="cs-CZ" dirty="0" smtClean="0">
                <a:cs typeface="Arial" pitchFamily="34" charset="0"/>
              </a:rPr>
              <a:t> </a:t>
            </a:r>
            <a:r>
              <a:rPr lang="cs-CZ" dirty="0" err="1" smtClean="0">
                <a:cs typeface="Arial" pitchFamily="34" charset="0"/>
              </a:rPr>
              <a:t>football</a:t>
            </a:r>
            <a:r>
              <a:rPr lang="cs-CZ" dirty="0" smtClean="0">
                <a:cs typeface="Arial" pitchFamily="34" charset="0"/>
              </a:rPr>
              <a:t>.</a:t>
            </a:r>
          </a:p>
          <a:p>
            <a:pPr marL="285750" indent="-285750">
              <a:lnSpc>
                <a:spcPct val="150000"/>
              </a:lnSpc>
              <a:buFontTx/>
              <a:buChar char="-"/>
            </a:pPr>
            <a:r>
              <a:rPr lang="cs-CZ" dirty="0" err="1" smtClean="0">
                <a:cs typeface="Arial" pitchFamily="34" charset="0"/>
              </a:rPr>
              <a:t>The</a:t>
            </a:r>
            <a:r>
              <a:rPr lang="cs-CZ" dirty="0" smtClean="0">
                <a:cs typeface="Arial" pitchFamily="34" charset="0"/>
              </a:rPr>
              <a:t> </a:t>
            </a:r>
            <a:r>
              <a:rPr lang="cs-CZ" dirty="0" err="1" smtClean="0">
                <a:cs typeface="Arial" pitchFamily="34" charset="0"/>
              </a:rPr>
              <a:t>Friday</a:t>
            </a:r>
            <a:r>
              <a:rPr lang="cs-CZ" dirty="0" smtClean="0">
                <a:cs typeface="Arial" pitchFamily="34" charset="0"/>
              </a:rPr>
              <a:t> </a:t>
            </a:r>
            <a:r>
              <a:rPr lang="cs-CZ" dirty="0" err="1" smtClean="0">
                <a:cs typeface="Arial" pitchFamily="34" charset="0"/>
              </a:rPr>
              <a:t>after</a:t>
            </a:r>
            <a:r>
              <a:rPr lang="cs-CZ" dirty="0" smtClean="0">
                <a:cs typeface="Arial" pitchFamily="34" charset="0"/>
              </a:rPr>
              <a:t> </a:t>
            </a:r>
            <a:r>
              <a:rPr lang="cs-CZ" dirty="0" err="1" smtClean="0">
                <a:cs typeface="Arial" pitchFamily="34" charset="0"/>
              </a:rPr>
              <a:t>Thanksgiving</a:t>
            </a:r>
            <a:r>
              <a:rPr lang="cs-CZ" dirty="0" smtClean="0">
                <a:cs typeface="Arial" pitchFamily="34" charset="0"/>
              </a:rPr>
              <a:t> </a:t>
            </a:r>
            <a:r>
              <a:rPr lang="cs-CZ" dirty="0" err="1" smtClean="0">
                <a:cs typeface="Arial" pitchFamily="34" charset="0"/>
              </a:rPr>
              <a:t>is</a:t>
            </a:r>
            <a:r>
              <a:rPr lang="cs-CZ" dirty="0" smtClean="0">
                <a:cs typeface="Arial" pitchFamily="34" charset="0"/>
              </a:rPr>
              <a:t> a </a:t>
            </a:r>
            <a:r>
              <a:rPr lang="cs-CZ" dirty="0" err="1" smtClean="0">
                <a:cs typeface="Arial" pitchFamily="34" charset="0"/>
              </a:rPr>
              <a:t>holiday</a:t>
            </a:r>
            <a:r>
              <a:rPr lang="cs-CZ" dirty="0" smtClean="0">
                <a:cs typeface="Arial" pitchFamily="34" charset="0"/>
              </a:rPr>
              <a:t> and </a:t>
            </a:r>
            <a:r>
              <a:rPr lang="cs-CZ" dirty="0" err="1" smtClean="0">
                <a:cs typeface="Arial" pitchFamily="34" charset="0"/>
              </a:rPr>
              <a:t>people</a:t>
            </a:r>
            <a:r>
              <a:rPr lang="cs-CZ" dirty="0" smtClean="0">
                <a:cs typeface="Arial" pitchFamily="34" charset="0"/>
              </a:rPr>
              <a:t> start </a:t>
            </a:r>
            <a:r>
              <a:rPr lang="cs-CZ" dirty="0" err="1" smtClean="0">
                <a:cs typeface="Arial" pitchFamily="34" charset="0"/>
              </a:rPr>
              <a:t>Christmas</a:t>
            </a:r>
            <a:r>
              <a:rPr lang="cs-CZ" dirty="0" smtClean="0">
                <a:cs typeface="Arial" pitchFamily="34" charset="0"/>
              </a:rPr>
              <a:t> shopping.</a:t>
            </a:r>
            <a:endParaRPr lang="cs-CZ" dirty="0">
              <a:cs typeface="Arial" pitchFamily="34" charset="0"/>
            </a:endParaRPr>
          </a:p>
        </p:txBody>
      </p:sp>
      <p:pic>
        <p:nvPicPr>
          <p:cNvPr id="307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4221088"/>
            <a:ext cx="1401763" cy="187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221088"/>
            <a:ext cx="2859087" cy="215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40840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txBox="1">
            <a:spLocks/>
          </p:cNvSpPr>
          <p:nvPr/>
        </p:nvSpPr>
        <p:spPr>
          <a:xfrm>
            <a:off x="0" y="492443"/>
            <a:ext cx="9144000" cy="56029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500" b="1" dirty="0" smtClean="0">
                <a:latin typeface="Times New Roman" pitchFamily="18" charset="0"/>
                <a:cs typeface="Times New Roman" pitchFamily="18" charset="0"/>
              </a:rPr>
              <a:t>48.8 </a:t>
            </a:r>
            <a:r>
              <a:rPr lang="cs-CZ" sz="2500" b="1" dirty="0" err="1" smtClean="0">
                <a:latin typeface="Times New Roman" pitchFamily="18" charset="0"/>
                <a:cs typeface="Times New Roman" pitchFamily="18" charset="0"/>
              </a:rPr>
              <a:t>Revision</a:t>
            </a:r>
            <a:r>
              <a:rPr lang="cs-CZ" sz="2500" b="1" dirty="0" smtClean="0">
                <a:latin typeface="Times New Roman" pitchFamily="18" charset="0"/>
                <a:cs typeface="Times New Roman" pitchFamily="18" charset="0"/>
              </a:rPr>
              <a:t> test</a:t>
            </a:r>
            <a:br>
              <a:rPr lang="cs-CZ" sz="2500" b="1" dirty="0" smtClean="0">
                <a:latin typeface="Times New Roman" pitchFamily="18" charset="0"/>
                <a:cs typeface="Times New Roman" pitchFamily="18" charset="0"/>
              </a:rPr>
            </a:br>
            <a:endParaRPr lang="cs-CZ" sz="2500" dirty="0">
              <a:latin typeface="Times New Roman" pitchFamily="18" charset="0"/>
              <a:cs typeface="Times New Roman" pitchFamily="18" charset="0"/>
            </a:endParaRPr>
          </a:p>
        </p:txBody>
      </p:sp>
      <p:sp>
        <p:nvSpPr>
          <p:cNvPr id="3" name="Podnadpis 2"/>
          <p:cNvSpPr txBox="1">
            <a:spLocks/>
          </p:cNvSpPr>
          <p:nvPr/>
        </p:nvSpPr>
        <p:spPr>
          <a:xfrm>
            <a:off x="4499992" y="3501008"/>
            <a:ext cx="4464496" cy="213779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cs-CZ" sz="1800" dirty="0">
              <a:latin typeface="Times New Roman" pitchFamily="18" charset="0"/>
              <a:cs typeface="Times New Roman" pitchFamily="18" charset="0"/>
            </a:endParaRPr>
          </a:p>
        </p:txBody>
      </p:sp>
      <p:sp>
        <p:nvSpPr>
          <p:cNvPr id="4" name="TextovéPole 3"/>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smtClean="0">
                <a:solidFill>
                  <a:schemeClr val="accent3">
                    <a:lumMod val="50000"/>
                  </a:schemeClr>
                </a:solidFill>
                <a:latin typeface="Times New Roman" pitchFamily="18" charset="0"/>
                <a:cs typeface="Times New Roman" pitchFamily="18" charset="0"/>
              </a:rPr>
              <a:t>Anglický jazyk</a:t>
            </a:r>
          </a:p>
          <a:p>
            <a:endParaRPr lang="cs-CZ" sz="1000" dirty="0">
              <a:latin typeface="Times New Roman" pitchFamily="18" charset="0"/>
              <a:cs typeface="Times New Roman" pitchFamily="18" charset="0"/>
            </a:endParaRPr>
          </a:p>
        </p:txBody>
      </p:sp>
      <p:sp>
        <p:nvSpPr>
          <p:cNvPr id="5" name="TextovéPole 4"/>
          <p:cNvSpPr txBox="1"/>
          <p:nvPr/>
        </p:nvSpPr>
        <p:spPr>
          <a:xfrm>
            <a:off x="251520" y="1412776"/>
            <a:ext cx="4104456" cy="175432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342900" indent="-342900">
              <a:buAutoNum type="arabicParenR"/>
            </a:pPr>
            <a:r>
              <a:rPr lang="cs-CZ" b="1" dirty="0" err="1" smtClean="0"/>
              <a:t>When</a:t>
            </a:r>
            <a:r>
              <a:rPr lang="cs-CZ" b="1" dirty="0" smtClean="0"/>
              <a:t> </a:t>
            </a:r>
            <a:r>
              <a:rPr lang="cs-CZ" b="1" dirty="0" err="1" smtClean="0"/>
              <a:t>is</a:t>
            </a:r>
            <a:r>
              <a:rPr lang="cs-CZ" b="1" dirty="0" smtClean="0"/>
              <a:t> </a:t>
            </a:r>
            <a:r>
              <a:rPr lang="cs-CZ" b="1" dirty="0" err="1" smtClean="0"/>
              <a:t>Thanksgiving</a:t>
            </a:r>
            <a:r>
              <a:rPr lang="cs-CZ" b="1" dirty="0" smtClean="0"/>
              <a:t> </a:t>
            </a:r>
            <a:r>
              <a:rPr lang="cs-CZ" b="1" dirty="0" err="1" smtClean="0"/>
              <a:t>celebrated</a:t>
            </a:r>
            <a:r>
              <a:rPr lang="cs-CZ" b="1" dirty="0" smtClean="0"/>
              <a:t>?</a:t>
            </a:r>
          </a:p>
          <a:p>
            <a:r>
              <a:rPr lang="cs-CZ" dirty="0" smtClean="0"/>
              <a:t>      a) </a:t>
            </a:r>
            <a:r>
              <a:rPr lang="cs-CZ" dirty="0" err="1" smtClean="0"/>
              <a:t>the</a:t>
            </a:r>
            <a:r>
              <a:rPr lang="cs-CZ" dirty="0" smtClean="0"/>
              <a:t> </a:t>
            </a:r>
            <a:r>
              <a:rPr lang="cs-CZ" dirty="0" err="1" smtClean="0"/>
              <a:t>first</a:t>
            </a:r>
            <a:r>
              <a:rPr lang="cs-CZ" dirty="0" smtClean="0"/>
              <a:t> </a:t>
            </a:r>
            <a:r>
              <a:rPr lang="cs-CZ" dirty="0" err="1" smtClean="0"/>
              <a:t>Thursday</a:t>
            </a:r>
            <a:r>
              <a:rPr lang="cs-CZ" dirty="0" smtClean="0"/>
              <a:t> in </a:t>
            </a:r>
            <a:r>
              <a:rPr lang="cs-CZ" dirty="0" err="1" smtClean="0"/>
              <a:t>November</a:t>
            </a:r>
            <a:endParaRPr lang="cs-CZ" dirty="0" smtClean="0"/>
          </a:p>
          <a:p>
            <a:r>
              <a:rPr lang="cs-CZ" dirty="0" smtClean="0"/>
              <a:t>      b) </a:t>
            </a:r>
            <a:r>
              <a:rPr lang="cs-CZ" dirty="0" err="1" smtClean="0"/>
              <a:t>the</a:t>
            </a:r>
            <a:r>
              <a:rPr lang="cs-CZ" dirty="0" smtClean="0"/>
              <a:t> last </a:t>
            </a:r>
            <a:r>
              <a:rPr lang="cs-CZ" dirty="0" err="1" smtClean="0"/>
              <a:t>Tuesday</a:t>
            </a:r>
            <a:r>
              <a:rPr lang="cs-CZ" dirty="0" smtClean="0"/>
              <a:t> in </a:t>
            </a:r>
            <a:r>
              <a:rPr lang="cs-CZ" dirty="0" err="1" smtClean="0"/>
              <a:t>October</a:t>
            </a:r>
            <a:endParaRPr lang="cs-CZ" dirty="0" smtClean="0"/>
          </a:p>
          <a:p>
            <a:r>
              <a:rPr lang="cs-CZ" dirty="0"/>
              <a:t> </a:t>
            </a:r>
            <a:r>
              <a:rPr lang="cs-CZ" dirty="0" smtClean="0"/>
              <a:t>     c) </a:t>
            </a:r>
            <a:r>
              <a:rPr lang="cs-CZ" dirty="0" err="1" smtClean="0"/>
              <a:t>the</a:t>
            </a:r>
            <a:r>
              <a:rPr lang="cs-CZ" dirty="0" smtClean="0"/>
              <a:t> </a:t>
            </a:r>
            <a:r>
              <a:rPr lang="cs-CZ" dirty="0" err="1" smtClean="0"/>
              <a:t>first</a:t>
            </a:r>
            <a:r>
              <a:rPr lang="cs-CZ" dirty="0" smtClean="0"/>
              <a:t> </a:t>
            </a:r>
            <a:r>
              <a:rPr lang="cs-CZ" dirty="0" err="1" smtClean="0"/>
              <a:t>Thursday</a:t>
            </a:r>
            <a:r>
              <a:rPr lang="cs-CZ" dirty="0" smtClean="0"/>
              <a:t> in </a:t>
            </a:r>
            <a:r>
              <a:rPr lang="cs-CZ" dirty="0" err="1" smtClean="0"/>
              <a:t>October</a:t>
            </a:r>
            <a:endParaRPr lang="cs-CZ" dirty="0" smtClean="0"/>
          </a:p>
          <a:p>
            <a:r>
              <a:rPr lang="cs-CZ" dirty="0"/>
              <a:t> </a:t>
            </a:r>
            <a:r>
              <a:rPr lang="cs-CZ" dirty="0" smtClean="0"/>
              <a:t>     d) </a:t>
            </a:r>
            <a:r>
              <a:rPr lang="cs-CZ" dirty="0" err="1" smtClean="0"/>
              <a:t>the</a:t>
            </a:r>
            <a:r>
              <a:rPr lang="cs-CZ" dirty="0" smtClean="0"/>
              <a:t> last </a:t>
            </a:r>
            <a:r>
              <a:rPr lang="cs-CZ" dirty="0" err="1" smtClean="0"/>
              <a:t>Thursday</a:t>
            </a:r>
            <a:r>
              <a:rPr lang="cs-CZ" dirty="0" smtClean="0"/>
              <a:t> in </a:t>
            </a:r>
            <a:r>
              <a:rPr lang="cs-CZ" dirty="0" err="1" smtClean="0"/>
              <a:t>November</a:t>
            </a:r>
            <a:endParaRPr lang="cs-CZ" dirty="0" smtClean="0"/>
          </a:p>
          <a:p>
            <a:endParaRPr lang="cs-CZ" dirty="0"/>
          </a:p>
        </p:txBody>
      </p:sp>
      <p:sp>
        <p:nvSpPr>
          <p:cNvPr id="6" name="TextovéPole 5"/>
          <p:cNvSpPr txBox="1"/>
          <p:nvPr/>
        </p:nvSpPr>
        <p:spPr>
          <a:xfrm>
            <a:off x="251520" y="3607475"/>
            <a:ext cx="4104456" cy="203132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342900" indent="-342900">
              <a:buAutoNum type="arabicParenR" startAt="2"/>
            </a:pPr>
            <a:r>
              <a:rPr lang="cs-CZ" b="1" dirty="0" err="1" smtClean="0"/>
              <a:t>What</a:t>
            </a:r>
            <a:r>
              <a:rPr lang="cs-CZ" b="1" dirty="0" smtClean="0"/>
              <a:t> </a:t>
            </a:r>
            <a:r>
              <a:rPr lang="cs-CZ" b="1" dirty="0" err="1" smtClean="0"/>
              <a:t>is</a:t>
            </a:r>
            <a:r>
              <a:rPr lang="cs-CZ" b="1" dirty="0" smtClean="0"/>
              <a:t> not </a:t>
            </a:r>
            <a:r>
              <a:rPr lang="cs-CZ" b="1" dirty="0" err="1" smtClean="0"/>
              <a:t>traditional</a:t>
            </a:r>
            <a:r>
              <a:rPr lang="cs-CZ" b="1" dirty="0" smtClean="0"/>
              <a:t> </a:t>
            </a:r>
            <a:r>
              <a:rPr lang="cs-CZ" b="1" dirty="0" err="1" smtClean="0"/>
              <a:t>Thanksgiving</a:t>
            </a:r>
            <a:r>
              <a:rPr lang="cs-CZ" b="1" dirty="0" smtClean="0"/>
              <a:t> </a:t>
            </a:r>
            <a:r>
              <a:rPr lang="cs-CZ" b="1" dirty="0" err="1" smtClean="0"/>
              <a:t>dinner</a:t>
            </a:r>
            <a:r>
              <a:rPr lang="cs-CZ" b="1" dirty="0" smtClean="0"/>
              <a:t>?</a:t>
            </a:r>
          </a:p>
          <a:p>
            <a:r>
              <a:rPr lang="cs-CZ" dirty="0"/>
              <a:t> </a:t>
            </a:r>
            <a:r>
              <a:rPr lang="cs-CZ" dirty="0" smtClean="0"/>
              <a:t>     a) </a:t>
            </a:r>
            <a:r>
              <a:rPr lang="cs-CZ" dirty="0" err="1" smtClean="0"/>
              <a:t>apple</a:t>
            </a:r>
            <a:r>
              <a:rPr lang="cs-CZ" dirty="0" smtClean="0"/>
              <a:t> </a:t>
            </a:r>
            <a:r>
              <a:rPr lang="cs-CZ" dirty="0" err="1" smtClean="0"/>
              <a:t>pie</a:t>
            </a:r>
            <a:endParaRPr lang="cs-CZ" dirty="0" smtClean="0"/>
          </a:p>
          <a:p>
            <a:r>
              <a:rPr lang="cs-CZ" dirty="0"/>
              <a:t> </a:t>
            </a:r>
            <a:r>
              <a:rPr lang="cs-CZ" dirty="0" smtClean="0"/>
              <a:t>     b) </a:t>
            </a:r>
            <a:r>
              <a:rPr lang="cs-CZ" dirty="0" err="1" smtClean="0"/>
              <a:t>pumpkin</a:t>
            </a:r>
            <a:r>
              <a:rPr lang="cs-CZ" dirty="0" smtClean="0"/>
              <a:t> </a:t>
            </a:r>
            <a:r>
              <a:rPr lang="cs-CZ" dirty="0" err="1" smtClean="0"/>
              <a:t>pie</a:t>
            </a:r>
            <a:endParaRPr lang="cs-CZ" dirty="0" smtClean="0"/>
          </a:p>
          <a:p>
            <a:r>
              <a:rPr lang="cs-CZ" dirty="0"/>
              <a:t> </a:t>
            </a:r>
            <a:r>
              <a:rPr lang="cs-CZ" dirty="0" smtClean="0"/>
              <a:t>     c) </a:t>
            </a:r>
            <a:r>
              <a:rPr lang="cs-CZ" dirty="0" err="1" smtClean="0"/>
              <a:t>mashed</a:t>
            </a:r>
            <a:r>
              <a:rPr lang="cs-CZ" dirty="0" smtClean="0"/>
              <a:t> </a:t>
            </a:r>
            <a:r>
              <a:rPr lang="cs-CZ" dirty="0" err="1" smtClean="0"/>
              <a:t>potatoes</a:t>
            </a:r>
            <a:endParaRPr lang="cs-CZ" dirty="0" smtClean="0"/>
          </a:p>
          <a:p>
            <a:r>
              <a:rPr lang="cs-CZ" dirty="0"/>
              <a:t> </a:t>
            </a:r>
            <a:r>
              <a:rPr lang="cs-CZ" dirty="0" smtClean="0"/>
              <a:t>     d) </a:t>
            </a:r>
            <a:r>
              <a:rPr lang="cs-CZ" dirty="0" err="1" smtClean="0"/>
              <a:t>roast</a:t>
            </a:r>
            <a:r>
              <a:rPr lang="cs-CZ" dirty="0" smtClean="0"/>
              <a:t> </a:t>
            </a:r>
            <a:r>
              <a:rPr lang="cs-CZ" dirty="0" err="1" smtClean="0"/>
              <a:t>turkey</a:t>
            </a:r>
            <a:endParaRPr lang="cs-CZ" dirty="0" smtClean="0"/>
          </a:p>
          <a:p>
            <a:endParaRPr lang="cs-CZ" dirty="0"/>
          </a:p>
        </p:txBody>
      </p:sp>
      <p:sp>
        <p:nvSpPr>
          <p:cNvPr id="7" name="TextovéPole 6"/>
          <p:cNvSpPr txBox="1"/>
          <p:nvPr/>
        </p:nvSpPr>
        <p:spPr>
          <a:xfrm>
            <a:off x="4608004" y="1412388"/>
            <a:ext cx="4248472" cy="230832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342900" indent="-342900">
              <a:buAutoNum type="arabicParenR" startAt="3"/>
            </a:pPr>
            <a:r>
              <a:rPr lang="cs-CZ" b="1" dirty="0" err="1" smtClean="0"/>
              <a:t>When</a:t>
            </a:r>
            <a:r>
              <a:rPr lang="cs-CZ" b="1" dirty="0" smtClean="0"/>
              <a:t> </a:t>
            </a:r>
            <a:r>
              <a:rPr lang="cs-CZ" b="1" dirty="0" err="1" smtClean="0"/>
              <a:t>did</a:t>
            </a:r>
            <a:r>
              <a:rPr lang="cs-CZ" b="1" dirty="0" smtClean="0"/>
              <a:t> </a:t>
            </a:r>
            <a:r>
              <a:rPr lang="cs-CZ" b="1" dirty="0" err="1" smtClean="0"/>
              <a:t>Americans</a:t>
            </a:r>
            <a:r>
              <a:rPr lang="cs-CZ" b="1" dirty="0" smtClean="0"/>
              <a:t> start to </a:t>
            </a:r>
            <a:r>
              <a:rPr lang="cs-CZ" b="1" dirty="0" err="1" smtClean="0"/>
              <a:t>celebrate</a:t>
            </a:r>
            <a:r>
              <a:rPr lang="cs-CZ" b="1" dirty="0" smtClean="0"/>
              <a:t> </a:t>
            </a:r>
            <a:r>
              <a:rPr lang="cs-CZ" b="1" dirty="0" err="1" smtClean="0"/>
              <a:t>the</a:t>
            </a:r>
            <a:r>
              <a:rPr lang="cs-CZ" b="1" dirty="0" smtClean="0"/>
              <a:t> </a:t>
            </a:r>
            <a:r>
              <a:rPr lang="cs-CZ" b="1" dirty="0" err="1" smtClean="0"/>
              <a:t>Thanksgiving</a:t>
            </a:r>
            <a:r>
              <a:rPr lang="cs-CZ" b="1" dirty="0" smtClean="0"/>
              <a:t> as </a:t>
            </a:r>
            <a:r>
              <a:rPr lang="cs-CZ" b="1" dirty="0" err="1" smtClean="0"/>
              <a:t>an</a:t>
            </a:r>
            <a:r>
              <a:rPr lang="cs-CZ" b="1" dirty="0" smtClean="0"/>
              <a:t> </a:t>
            </a:r>
            <a:r>
              <a:rPr lang="cs-CZ" b="1" dirty="0" err="1" smtClean="0"/>
              <a:t>national</a:t>
            </a:r>
            <a:r>
              <a:rPr lang="cs-CZ" b="1" dirty="0" smtClean="0"/>
              <a:t> </a:t>
            </a:r>
            <a:r>
              <a:rPr lang="cs-CZ" b="1" dirty="0" err="1" smtClean="0"/>
              <a:t>holiday</a:t>
            </a:r>
            <a:r>
              <a:rPr lang="cs-CZ" b="1" dirty="0" smtClean="0"/>
              <a:t>?</a:t>
            </a:r>
          </a:p>
          <a:p>
            <a:r>
              <a:rPr lang="cs-CZ" dirty="0"/>
              <a:t> </a:t>
            </a:r>
            <a:r>
              <a:rPr lang="cs-CZ" dirty="0" smtClean="0"/>
              <a:t>      a) in 18th </a:t>
            </a:r>
            <a:r>
              <a:rPr lang="cs-CZ" dirty="0" err="1" smtClean="0"/>
              <a:t>century</a:t>
            </a:r>
            <a:endParaRPr lang="cs-CZ" dirty="0" smtClean="0"/>
          </a:p>
          <a:p>
            <a:r>
              <a:rPr lang="cs-CZ" dirty="0"/>
              <a:t> </a:t>
            </a:r>
            <a:r>
              <a:rPr lang="cs-CZ" dirty="0" smtClean="0"/>
              <a:t>      b) in 19th </a:t>
            </a:r>
            <a:r>
              <a:rPr lang="cs-CZ" dirty="0" err="1" smtClean="0"/>
              <a:t>century</a:t>
            </a:r>
            <a:endParaRPr lang="cs-CZ" dirty="0" smtClean="0"/>
          </a:p>
          <a:p>
            <a:r>
              <a:rPr lang="cs-CZ" dirty="0"/>
              <a:t> </a:t>
            </a:r>
            <a:r>
              <a:rPr lang="cs-CZ" dirty="0" smtClean="0"/>
              <a:t>      c) in 20th </a:t>
            </a:r>
            <a:r>
              <a:rPr lang="cs-CZ" dirty="0" err="1" smtClean="0"/>
              <a:t>century</a:t>
            </a:r>
            <a:endParaRPr lang="cs-CZ" dirty="0" smtClean="0"/>
          </a:p>
          <a:p>
            <a:r>
              <a:rPr lang="cs-CZ" dirty="0"/>
              <a:t> </a:t>
            </a:r>
            <a:r>
              <a:rPr lang="cs-CZ" dirty="0" smtClean="0"/>
              <a:t>      d) </a:t>
            </a:r>
            <a:r>
              <a:rPr lang="cs-CZ" dirty="0" err="1" smtClean="0"/>
              <a:t>it</a:t>
            </a:r>
            <a:r>
              <a:rPr lang="cs-CZ" dirty="0" smtClean="0"/>
              <a:t> </a:t>
            </a:r>
            <a:r>
              <a:rPr lang="cs-CZ" dirty="0" err="1" smtClean="0"/>
              <a:t>isn´t</a:t>
            </a:r>
            <a:r>
              <a:rPr lang="cs-CZ" dirty="0" smtClean="0"/>
              <a:t> </a:t>
            </a:r>
            <a:r>
              <a:rPr lang="cs-CZ" dirty="0" err="1" smtClean="0"/>
              <a:t>national</a:t>
            </a:r>
            <a:r>
              <a:rPr lang="cs-CZ" dirty="0" smtClean="0"/>
              <a:t> </a:t>
            </a:r>
            <a:r>
              <a:rPr lang="cs-CZ" dirty="0" err="1" smtClean="0"/>
              <a:t>holiday</a:t>
            </a:r>
            <a:endParaRPr lang="cs-CZ" dirty="0" smtClean="0"/>
          </a:p>
          <a:p>
            <a:r>
              <a:rPr lang="cs-CZ" dirty="0" smtClean="0"/>
              <a:t> </a:t>
            </a:r>
            <a:endParaRPr lang="cs-CZ" dirty="0"/>
          </a:p>
        </p:txBody>
      </p:sp>
      <p:sp>
        <p:nvSpPr>
          <p:cNvPr id="8" name="TextovéPole 7"/>
          <p:cNvSpPr txBox="1"/>
          <p:nvPr/>
        </p:nvSpPr>
        <p:spPr>
          <a:xfrm>
            <a:off x="4660241" y="3884474"/>
            <a:ext cx="4176464" cy="175432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cs-CZ" b="1" dirty="0" smtClean="0"/>
              <a:t>4</a:t>
            </a:r>
            <a:r>
              <a:rPr lang="cs-CZ" dirty="0" smtClean="0"/>
              <a:t>)  </a:t>
            </a:r>
            <a:r>
              <a:rPr lang="cs-CZ" b="1" dirty="0" err="1" smtClean="0"/>
              <a:t>Why</a:t>
            </a:r>
            <a:r>
              <a:rPr lang="cs-CZ" b="1" dirty="0" smtClean="0"/>
              <a:t> </a:t>
            </a:r>
            <a:r>
              <a:rPr lang="cs-CZ" b="1" dirty="0" err="1" smtClean="0"/>
              <a:t>did</a:t>
            </a:r>
            <a:r>
              <a:rPr lang="cs-CZ" b="1" dirty="0" smtClean="0"/>
              <a:t> </a:t>
            </a:r>
            <a:r>
              <a:rPr lang="cs-CZ" b="1" dirty="0" err="1" smtClean="0"/>
              <a:t>Pilgrims</a:t>
            </a:r>
            <a:r>
              <a:rPr lang="cs-CZ" b="1" dirty="0" smtClean="0"/>
              <a:t> </a:t>
            </a:r>
            <a:r>
              <a:rPr lang="cs-CZ" b="1" dirty="0" err="1" smtClean="0"/>
              <a:t>leave</a:t>
            </a:r>
            <a:r>
              <a:rPr lang="cs-CZ" b="1" dirty="0" smtClean="0"/>
              <a:t> </a:t>
            </a:r>
            <a:r>
              <a:rPr lang="cs-CZ" b="1" dirty="0"/>
              <a:t> </a:t>
            </a:r>
            <a:r>
              <a:rPr lang="cs-CZ" b="1" dirty="0" err="1" smtClean="0"/>
              <a:t>England</a:t>
            </a:r>
            <a:r>
              <a:rPr lang="cs-CZ" b="1" dirty="0" smtClean="0"/>
              <a:t>?</a:t>
            </a:r>
          </a:p>
          <a:p>
            <a:r>
              <a:rPr lang="cs-CZ" dirty="0"/>
              <a:t> </a:t>
            </a:r>
            <a:r>
              <a:rPr lang="cs-CZ" dirty="0" smtClean="0"/>
              <a:t>    a) </a:t>
            </a:r>
            <a:r>
              <a:rPr lang="cs-CZ" dirty="0" err="1" smtClean="0"/>
              <a:t>for</a:t>
            </a:r>
            <a:r>
              <a:rPr lang="cs-CZ" smtClean="0"/>
              <a:t> a </a:t>
            </a:r>
            <a:r>
              <a:rPr lang="cs-CZ" dirty="0" err="1" smtClean="0"/>
              <a:t>new</a:t>
            </a:r>
            <a:r>
              <a:rPr lang="cs-CZ" dirty="0" smtClean="0"/>
              <a:t> </a:t>
            </a:r>
            <a:r>
              <a:rPr lang="cs-CZ" dirty="0" err="1" smtClean="0"/>
              <a:t>adventure</a:t>
            </a:r>
            <a:endParaRPr lang="cs-CZ" dirty="0" smtClean="0"/>
          </a:p>
          <a:p>
            <a:r>
              <a:rPr lang="cs-CZ" dirty="0"/>
              <a:t> </a:t>
            </a:r>
            <a:r>
              <a:rPr lang="cs-CZ" dirty="0" smtClean="0"/>
              <a:t>    b) </a:t>
            </a:r>
            <a:r>
              <a:rPr lang="cs-CZ" dirty="0" err="1" smtClean="0"/>
              <a:t>for</a:t>
            </a:r>
            <a:r>
              <a:rPr lang="cs-CZ" dirty="0" smtClean="0"/>
              <a:t>  </a:t>
            </a:r>
            <a:r>
              <a:rPr lang="cs-CZ" dirty="0" err="1" smtClean="0"/>
              <a:t>new</a:t>
            </a:r>
            <a:r>
              <a:rPr lang="cs-CZ" dirty="0" smtClean="0"/>
              <a:t> </a:t>
            </a:r>
            <a:r>
              <a:rPr lang="cs-CZ" dirty="0" err="1" smtClean="0"/>
              <a:t>friends</a:t>
            </a:r>
            <a:endParaRPr lang="cs-CZ" dirty="0" smtClean="0"/>
          </a:p>
          <a:p>
            <a:r>
              <a:rPr lang="cs-CZ" dirty="0"/>
              <a:t> </a:t>
            </a:r>
            <a:r>
              <a:rPr lang="cs-CZ" dirty="0" smtClean="0"/>
              <a:t>    c) </a:t>
            </a:r>
            <a:r>
              <a:rPr lang="cs-CZ" dirty="0" err="1" smtClean="0"/>
              <a:t>for</a:t>
            </a:r>
            <a:r>
              <a:rPr lang="cs-CZ" dirty="0" smtClean="0"/>
              <a:t> </a:t>
            </a:r>
            <a:r>
              <a:rPr lang="cs-CZ" dirty="0" err="1" smtClean="0"/>
              <a:t>better</a:t>
            </a:r>
            <a:r>
              <a:rPr lang="cs-CZ" dirty="0" smtClean="0"/>
              <a:t>  </a:t>
            </a:r>
            <a:r>
              <a:rPr lang="cs-CZ" dirty="0" err="1" smtClean="0"/>
              <a:t>meal</a:t>
            </a:r>
            <a:endParaRPr lang="cs-CZ" dirty="0" smtClean="0"/>
          </a:p>
          <a:p>
            <a:r>
              <a:rPr lang="cs-CZ" dirty="0"/>
              <a:t> </a:t>
            </a:r>
            <a:r>
              <a:rPr lang="cs-CZ" dirty="0" smtClean="0"/>
              <a:t>    d) </a:t>
            </a:r>
            <a:r>
              <a:rPr lang="cs-CZ" dirty="0" err="1" smtClean="0"/>
              <a:t>for</a:t>
            </a:r>
            <a:r>
              <a:rPr lang="cs-CZ" dirty="0" smtClean="0"/>
              <a:t> a </a:t>
            </a:r>
            <a:r>
              <a:rPr lang="cs-CZ" dirty="0" err="1" smtClean="0"/>
              <a:t>better</a:t>
            </a:r>
            <a:r>
              <a:rPr lang="cs-CZ" dirty="0" smtClean="0"/>
              <a:t> </a:t>
            </a:r>
            <a:r>
              <a:rPr lang="cs-CZ" dirty="0" err="1" smtClean="0"/>
              <a:t>life</a:t>
            </a:r>
            <a:endParaRPr lang="cs-CZ" dirty="0" smtClean="0"/>
          </a:p>
          <a:p>
            <a:endParaRPr lang="cs-CZ"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4623" y="5762536"/>
            <a:ext cx="1238250" cy="1040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ovéPole 8"/>
          <p:cNvSpPr txBox="1"/>
          <p:nvPr/>
        </p:nvSpPr>
        <p:spPr>
          <a:xfrm>
            <a:off x="3419872" y="6021288"/>
            <a:ext cx="3528392"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cs-CZ" dirty="0" err="1" smtClean="0"/>
              <a:t>Correct</a:t>
            </a:r>
            <a:r>
              <a:rPr lang="cs-CZ" dirty="0" smtClean="0"/>
              <a:t> </a:t>
            </a:r>
            <a:r>
              <a:rPr lang="cs-CZ" dirty="0" err="1" smtClean="0"/>
              <a:t>answers</a:t>
            </a:r>
            <a:r>
              <a:rPr lang="cs-CZ" dirty="0" smtClean="0"/>
              <a:t>:</a:t>
            </a:r>
          </a:p>
          <a:p>
            <a:r>
              <a:rPr lang="cs-CZ" dirty="0" smtClean="0"/>
              <a:t>1)d	2)a	3)b	4)d</a:t>
            </a:r>
            <a:endParaRPr lang="cs-CZ" dirty="0"/>
          </a:p>
        </p:txBody>
      </p:sp>
    </p:spTree>
    <p:extLst>
      <p:ext uri="{BB962C8B-B14F-4D97-AF65-F5344CB8AC3E}">
        <p14:creationId xmlns:p14="http://schemas.microsoft.com/office/powerpoint/2010/main" val="3550659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txBox="1">
            <a:spLocks/>
          </p:cNvSpPr>
          <p:nvPr/>
        </p:nvSpPr>
        <p:spPr>
          <a:xfrm>
            <a:off x="0" y="492443"/>
            <a:ext cx="9144000" cy="56029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500" b="1" dirty="0" smtClean="0">
                <a:latin typeface="Times New Roman" pitchFamily="18" charset="0"/>
                <a:cs typeface="Times New Roman" pitchFamily="18" charset="0"/>
              </a:rPr>
              <a:t>48.9 </a:t>
            </a:r>
            <a:r>
              <a:rPr lang="cs-CZ" sz="2500" b="1" dirty="0" smtClean="0">
                <a:latin typeface="Times New Roman" pitchFamily="18" charset="0"/>
                <a:cs typeface="Times New Roman" pitchFamily="18" charset="0"/>
              </a:rPr>
              <a:t>Použité zdroje</a:t>
            </a:r>
            <a:r>
              <a:rPr lang="cs-CZ" sz="2500" b="1" dirty="0" smtClean="0">
                <a:latin typeface="Times New Roman" pitchFamily="18" charset="0"/>
                <a:cs typeface="Times New Roman" pitchFamily="18" charset="0"/>
              </a:rPr>
              <a:t>, citace</a:t>
            </a:r>
            <a:br>
              <a:rPr lang="cs-CZ" sz="2500" b="1" dirty="0" smtClean="0">
                <a:latin typeface="Times New Roman" pitchFamily="18" charset="0"/>
                <a:cs typeface="Times New Roman" pitchFamily="18" charset="0"/>
              </a:rPr>
            </a:br>
            <a:endParaRPr lang="cs-CZ" sz="2500" dirty="0">
              <a:latin typeface="Times New Roman" pitchFamily="18" charset="0"/>
              <a:cs typeface="Times New Roman" pitchFamily="18" charset="0"/>
            </a:endParaRPr>
          </a:p>
        </p:txBody>
      </p:sp>
      <p:sp>
        <p:nvSpPr>
          <p:cNvPr id="3" name="Podnadpis 2"/>
          <p:cNvSpPr txBox="1">
            <a:spLocks/>
          </p:cNvSpPr>
          <p:nvPr/>
        </p:nvSpPr>
        <p:spPr>
          <a:xfrm>
            <a:off x="4499992" y="3501008"/>
            <a:ext cx="4464496" cy="213779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cs-CZ" sz="1800" dirty="0">
              <a:latin typeface="Times New Roman" pitchFamily="18" charset="0"/>
              <a:cs typeface="Times New Roman" pitchFamily="18" charset="0"/>
            </a:endParaRPr>
          </a:p>
        </p:txBody>
      </p:sp>
      <p:sp>
        <p:nvSpPr>
          <p:cNvPr id="4" name="TextovéPole 3"/>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smtClean="0">
                <a:solidFill>
                  <a:schemeClr val="accent3">
                    <a:lumMod val="50000"/>
                  </a:schemeClr>
                </a:solidFill>
                <a:latin typeface="Times New Roman" pitchFamily="18" charset="0"/>
                <a:cs typeface="Times New Roman" pitchFamily="18" charset="0"/>
              </a:rPr>
              <a:t>Anglický jazyk</a:t>
            </a:r>
          </a:p>
          <a:p>
            <a:endParaRPr lang="cs-CZ" sz="1000" dirty="0">
              <a:latin typeface="Times New Roman" pitchFamily="18" charset="0"/>
              <a:cs typeface="Times New Roman" pitchFamily="18" charset="0"/>
            </a:endParaRPr>
          </a:p>
        </p:txBody>
      </p:sp>
      <p:sp>
        <p:nvSpPr>
          <p:cNvPr id="9" name="TextovéPole 8"/>
          <p:cNvSpPr txBox="1"/>
          <p:nvPr/>
        </p:nvSpPr>
        <p:spPr>
          <a:xfrm>
            <a:off x="395536" y="1484784"/>
            <a:ext cx="7992888" cy="147732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endParaRPr lang="cs-CZ" dirty="0" smtClean="0"/>
          </a:p>
          <a:p>
            <a:r>
              <a:rPr lang="cs-CZ" dirty="0">
                <a:hlinkClick r:id="rId2"/>
              </a:rPr>
              <a:t>http://</a:t>
            </a:r>
            <a:r>
              <a:rPr lang="cs-CZ" dirty="0" smtClean="0">
                <a:hlinkClick r:id="rId2"/>
              </a:rPr>
              <a:t>en.wikipedia.org/wiki/Abraham_Lincoln</a:t>
            </a:r>
            <a:r>
              <a:rPr lang="cs-CZ" dirty="0" smtClean="0"/>
              <a:t> </a:t>
            </a:r>
            <a:r>
              <a:rPr lang="cs-CZ" dirty="0" err="1" smtClean="0"/>
              <a:t>slide</a:t>
            </a:r>
            <a:r>
              <a:rPr lang="cs-CZ" dirty="0" smtClean="0"/>
              <a:t> 4</a:t>
            </a:r>
            <a:endParaRPr lang="cs-CZ" dirty="0"/>
          </a:p>
          <a:p>
            <a:r>
              <a:rPr lang="cs-CZ" dirty="0">
                <a:hlinkClick r:id="rId3"/>
              </a:rPr>
              <a:t>http://en.islcollective.com/worksheets/worksheet_page?id=35747</a:t>
            </a:r>
            <a:r>
              <a:rPr lang="cs-CZ" dirty="0"/>
              <a:t> </a:t>
            </a:r>
            <a:r>
              <a:rPr lang="cs-CZ" dirty="0" err="1"/>
              <a:t>slide</a:t>
            </a:r>
            <a:r>
              <a:rPr lang="cs-CZ" dirty="0"/>
              <a:t> 1</a:t>
            </a:r>
          </a:p>
          <a:p>
            <a:r>
              <a:rPr lang="cs-CZ" dirty="0"/>
              <a:t>Obrázky z databáze klipart</a:t>
            </a:r>
          </a:p>
          <a:p>
            <a:endParaRPr lang="cs-CZ" dirty="0"/>
          </a:p>
        </p:txBody>
      </p:sp>
    </p:spTree>
    <p:extLst>
      <p:ext uri="{BB962C8B-B14F-4D97-AF65-F5344CB8AC3E}">
        <p14:creationId xmlns:p14="http://schemas.microsoft.com/office/powerpoint/2010/main" val="577020846"/>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lastní 3">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TotalTime>
  <Words>1005</Words>
  <Application>Microsoft Office PowerPoint</Application>
  <PresentationFormat>Předvádění na obrazovce (4:3)</PresentationFormat>
  <Paragraphs>118</Paragraphs>
  <Slides>10</Slides>
  <Notes>0</Notes>
  <HiddenSlides>0</HiddenSlides>
  <MMClips>0</MMClips>
  <ScaleCrop>false</ScaleCrop>
  <HeadingPairs>
    <vt:vector size="4" baseType="variant">
      <vt:variant>
        <vt:lpstr>Motiv</vt:lpstr>
      </vt:variant>
      <vt:variant>
        <vt:i4>1</vt:i4>
      </vt:variant>
      <vt:variant>
        <vt:lpstr>Nadpisy snímků</vt:lpstr>
      </vt:variant>
      <vt:variant>
        <vt:i4>10</vt:i4>
      </vt:variant>
    </vt:vector>
  </HeadingPairs>
  <TitlesOfParts>
    <vt:vector size="11" baseType="lpstr">
      <vt:lpstr>Motiv systému Office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Wernerova</dc:creator>
  <cp:lastModifiedBy>krivankova</cp:lastModifiedBy>
  <cp:revision>45</cp:revision>
  <dcterms:created xsi:type="dcterms:W3CDTF">2010-12-26T08:22:04Z</dcterms:created>
  <dcterms:modified xsi:type="dcterms:W3CDTF">2013-01-26T13:48:43Z</dcterms:modified>
</cp:coreProperties>
</file>