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F4F4"/>
    <a:srgbClr val="CC9900"/>
    <a:srgbClr val="FFFF00"/>
    <a:srgbClr val="7B7913"/>
    <a:srgbClr val="B6B21C"/>
    <a:srgbClr val="003399"/>
    <a:srgbClr val="993300"/>
    <a:srgbClr val="008000"/>
    <a:srgbClr val="77933C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62" d="100"/>
          <a:sy n="62" d="100"/>
        </p:scale>
        <p:origin x="-159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0D297-30A3-436E-A6D6-AEF730A650FE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2096E-8F90-428B-8248-D6310BCD0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16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096E-8F90-428B-8248-D6310BCD08C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29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qGuwFtqlZ1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8.jpeg"/><Relationship Id="rId9" Type="http://schemas.openxmlformats.org/officeDocument/2006/relationships/image" Target="../media/image13.emf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glishdailyworkout.blogspot.com/2011/04/past-simple-past-perfect-execise-1.html" TargetMode="External"/><Relationship Id="rId3" Type="http://schemas.openxmlformats.org/officeDocument/2006/relationships/hyperlink" Target="http://www.youtube.com/watch?v=qGuwFtqlZ10" TargetMode="External"/><Relationship Id="rId7" Type="http://schemas.openxmlformats.org/officeDocument/2006/relationships/hyperlink" Target="http://en.wikipedia.org/wiki/File:St_Leonards_Forum_Office_Block.JPG" TargetMode="External"/><Relationship Id="rId2" Type="http://schemas.openxmlformats.org/officeDocument/2006/relationships/hyperlink" Target="http://jpiantavinha-centroidiomas.blogspot.com/2011/11/past-perfect-simple-and-past-perfect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eng-shui-tips-for-wealth.com/house-facing-a-t-junction.html" TargetMode="External"/><Relationship Id="rId5" Type="http://schemas.openxmlformats.org/officeDocument/2006/relationships/hyperlink" Target="http://www.freefoto.com/preview/04-25-8/Tower-Block--Sunderland" TargetMode="External"/><Relationship Id="rId4" Type="http://schemas.openxmlformats.org/officeDocument/2006/relationships/hyperlink" Target="http://phanmemhoctienganh.info/exprerience/past-perfec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2"/>
            <a:ext cx="9144000" cy="9923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41.1 Past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tense,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town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 and country</a:t>
            </a: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(předminulý čas, 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město a venkov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546180" y="4647595"/>
            <a:ext cx="4464496" cy="86409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study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THIS VIDEO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abou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past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Michaela Kaplanová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0236"/>
            <a:ext cx="3910453" cy="350376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56" y="1994902"/>
            <a:ext cx="3254543" cy="232111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27601"/>
              </p:ext>
            </p:extLst>
          </p:nvPr>
        </p:nvGraphicFramePr>
        <p:xfrm>
          <a:off x="935596" y="1919483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Předminulý čas, signální slova, město, venkov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zaměřující se na formu a správné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užití předminulého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času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časová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vyjádření s ním užívaná a slovní zásobu z tématu město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a venkov.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68760"/>
            <a:ext cx="367240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PRESENT PERFECT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visited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cousin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Italy.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 r="15911" b="38533"/>
          <a:stretch/>
        </p:blipFill>
        <p:spPr bwMode="auto">
          <a:xfrm>
            <a:off x="4229100" y="1268760"/>
            <a:ext cx="3043390" cy="153987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2808637"/>
            <a:ext cx="367240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2.   PAST PARTICIPLE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6" r="15367" b="33951"/>
          <a:stretch/>
        </p:blipFill>
        <p:spPr bwMode="auto">
          <a:xfrm>
            <a:off x="7665450" y="1268760"/>
            <a:ext cx="1088020" cy="3560783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251520" y="4108239"/>
            <a:ext cx="702097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 startAt="3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Town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and country VOCABULARY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3"/>
            </a:pP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3"/>
            </a:pP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5556" y="4612524"/>
            <a:ext cx="9361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street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619672" y="5168242"/>
            <a:ext cx="9361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garden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510923" y="4569904"/>
            <a:ext cx="11332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cowshed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071238" y="5588569"/>
            <a:ext cx="16201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lock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flats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50795" y="5435727"/>
            <a:ext cx="9361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donkey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077281" y="4983576"/>
            <a:ext cx="179086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etached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house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868144" y="4460211"/>
            <a:ext cx="9361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pond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75556" y="5638800"/>
            <a:ext cx="9361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roof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972712" y="5957901"/>
            <a:ext cx="9361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flat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963459" y="5823466"/>
            <a:ext cx="9361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stable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247964" y="4427858"/>
            <a:ext cx="9361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barn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3644187" y="3270302"/>
            <a:ext cx="3808133" cy="0"/>
          </a:xfrm>
          <a:prstGeom prst="straightConnector1">
            <a:avLst/>
          </a:prstGeom>
          <a:ln w="63500" cmpd="dbl">
            <a:solidFill>
              <a:srgbClr val="AAF4F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7043" y="980728"/>
            <a:ext cx="4332949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TOWN</a:t>
            </a: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37773" y="980728"/>
            <a:ext cx="4326715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COUNTRY</a:t>
            </a: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1232599" cy="82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91" y="2204864"/>
            <a:ext cx="1406440" cy="9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95" y="3208962"/>
            <a:ext cx="785936" cy="117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4067944" y="4005064"/>
            <a:ext cx="360040" cy="0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20" y="4504827"/>
            <a:ext cx="1266319" cy="108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83" y="3235091"/>
            <a:ext cx="835897" cy="83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6" t="-1" b="47586"/>
          <a:stretch/>
        </p:blipFill>
        <p:spPr bwMode="auto">
          <a:xfrm>
            <a:off x="2931232" y="5638799"/>
            <a:ext cx="1403307" cy="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H="1">
            <a:off x="4067944" y="6381328"/>
            <a:ext cx="53319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00" y="5590228"/>
            <a:ext cx="885435" cy="97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48" y="2331364"/>
            <a:ext cx="978152" cy="76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51" y="1106861"/>
            <a:ext cx="1077340" cy="107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99" y="4384804"/>
            <a:ext cx="908113" cy="88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6" y="1484784"/>
            <a:ext cx="97210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5121"/>
            <a:ext cx="1150463" cy="76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02185"/>
            <a:ext cx="1232599" cy="123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5796136" y="2132856"/>
            <a:ext cx="504056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6848675" y="2018484"/>
            <a:ext cx="792167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48" y="2820906"/>
            <a:ext cx="1768795" cy="97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>
            <a:off x="6516216" y="3488356"/>
            <a:ext cx="68226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11" y="3984933"/>
            <a:ext cx="1048517" cy="7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459" y="4840941"/>
            <a:ext cx="1295469" cy="86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35" y="5652384"/>
            <a:ext cx="1245410" cy="82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359347" y="2830597"/>
            <a:ext cx="1008113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junction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491559" y="3237866"/>
            <a:ext cx="111008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roundabout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257380" y="3631503"/>
            <a:ext cx="111008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pavement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04277" y="5047527"/>
            <a:ext cx="111008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crossroads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89223" y="4184028"/>
            <a:ext cx="1206552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raffic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lights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83568" y="5798219"/>
            <a:ext cx="111008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ycle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lane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08363" y="6184917"/>
            <a:ext cx="111008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amp post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56231" y="4633391"/>
            <a:ext cx="111008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ffice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block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446733" y="3653040"/>
            <a:ext cx="934131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us stop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56231" y="5436339"/>
            <a:ext cx="135988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ebra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crossing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 flipV="1">
            <a:off x="1466311" y="2492897"/>
            <a:ext cx="1593521" cy="49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2123728" y="2830597"/>
            <a:ext cx="139343" cy="378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1259317" y="3939280"/>
            <a:ext cx="2416814" cy="244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V="1">
            <a:off x="1630167" y="1931797"/>
            <a:ext cx="493561" cy="1803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36" idx="3"/>
          </p:cNvCxnSpPr>
          <p:nvPr/>
        </p:nvCxnSpPr>
        <p:spPr>
          <a:xfrm flipV="1">
            <a:off x="1495775" y="3960817"/>
            <a:ext cx="1276025" cy="37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V="1">
            <a:off x="523666" y="2360518"/>
            <a:ext cx="180611" cy="2291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>
            <a:stCxn id="35" idx="3"/>
          </p:cNvCxnSpPr>
          <p:nvPr/>
        </p:nvCxnSpPr>
        <p:spPr>
          <a:xfrm>
            <a:off x="1814357" y="5201416"/>
            <a:ext cx="379042" cy="750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>
            <a:stCxn id="42" idx="3"/>
          </p:cNvCxnSpPr>
          <p:nvPr/>
        </p:nvCxnSpPr>
        <p:spPr>
          <a:xfrm flipV="1">
            <a:off x="1716118" y="5160304"/>
            <a:ext cx="546953" cy="429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/>
          <p:nvPr/>
        </p:nvCxnSpPr>
        <p:spPr>
          <a:xfrm flipV="1">
            <a:off x="1630167" y="5272202"/>
            <a:ext cx="1637664" cy="679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/>
          <p:nvPr/>
        </p:nvCxnSpPr>
        <p:spPr>
          <a:xfrm flipV="1">
            <a:off x="1259317" y="4138598"/>
            <a:ext cx="2808627" cy="2200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5004048" y="2492897"/>
            <a:ext cx="10081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stream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5052423" y="3245858"/>
            <a:ext cx="7920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hedge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6232415" y="4005064"/>
            <a:ext cx="855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bridge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5070630" y="4267301"/>
            <a:ext cx="59444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gate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6232415" y="4698014"/>
            <a:ext cx="10123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footpath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4872991" y="1643952"/>
            <a:ext cx="7920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field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4921188" y="5067007"/>
            <a:ext cx="10909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signpost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Přímá spojnice se šipkou 56"/>
          <p:cNvCxnSpPr>
            <a:endCxn id="6" idx="1"/>
          </p:cNvCxnSpPr>
          <p:nvPr/>
        </p:nvCxnSpPr>
        <p:spPr>
          <a:xfrm flipV="1">
            <a:off x="5508104" y="1548459"/>
            <a:ext cx="2088232" cy="280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 flipV="1">
            <a:off x="5844511" y="2204864"/>
            <a:ext cx="387904" cy="429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>
            <a:stCxn id="69" idx="3"/>
          </p:cNvCxnSpPr>
          <p:nvPr/>
        </p:nvCxnSpPr>
        <p:spPr>
          <a:xfrm>
            <a:off x="5844511" y="3430524"/>
            <a:ext cx="1242986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 flipV="1">
            <a:off x="6466004" y="2018485"/>
            <a:ext cx="86216" cy="2074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/>
          <p:cNvCxnSpPr>
            <a:stCxn id="71" idx="3"/>
          </p:cNvCxnSpPr>
          <p:nvPr/>
        </p:nvCxnSpPr>
        <p:spPr>
          <a:xfrm>
            <a:off x="5665079" y="4451967"/>
            <a:ext cx="2291297" cy="52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se šipkou 74"/>
          <p:cNvCxnSpPr/>
          <p:nvPr/>
        </p:nvCxnSpPr>
        <p:spPr>
          <a:xfrm flipH="1">
            <a:off x="6946448" y="5047527"/>
            <a:ext cx="141049" cy="696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/>
          <p:cNvCxnSpPr>
            <a:stCxn id="74" idx="3"/>
          </p:cNvCxnSpPr>
          <p:nvPr/>
        </p:nvCxnSpPr>
        <p:spPr>
          <a:xfrm>
            <a:off x="6012160" y="5251673"/>
            <a:ext cx="1584176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27722" y="3245858"/>
            <a:ext cx="1187412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ower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block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Přímá spojnice se šipkou 20"/>
          <p:cNvCxnSpPr/>
          <p:nvPr/>
        </p:nvCxnSpPr>
        <p:spPr>
          <a:xfrm flipV="1">
            <a:off x="1259317" y="2018485"/>
            <a:ext cx="1800514" cy="1290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1.4 Past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perfect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80" y="764704"/>
            <a:ext cx="4283968" cy="39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79512" y="1268760"/>
            <a:ext cx="3600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past perfect to talk about a past action that happened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another action in the past.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2492896"/>
            <a:ext cx="36004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past perfect with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+  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 had done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had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had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6750" y="3000727"/>
            <a:ext cx="71685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HAD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03648" y="3000727"/>
            <a:ext cx="22322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PAST PARTICIPLE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4569904"/>
            <a:ext cx="3600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NEGATIVES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(= had not) + past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participle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9512" y="5517232"/>
            <a:ext cx="3600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QUESTIONS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Had +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+ past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participle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==&gt;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I had.  No,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hadn´t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355976" y="4992469"/>
            <a:ext cx="4553971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EXAMPLE SENTENCES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had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gone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arrived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bus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hadn´t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talked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past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x past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0266" y="1792848"/>
            <a:ext cx="9113734" cy="34163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1.When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office,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meeting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already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(start-get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2. Even though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hard,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Joan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exam.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study-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3. By the time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invitation,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Smiths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they wouldn't go. (send- decide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good story, but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before. (hear-be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5. When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David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sure the children were asleep,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his task.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6. By the time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Bob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second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joke,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Hillary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tell-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understand)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Brenda and for a moment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whether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him the truth. (look- tell-doubt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When his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boss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him,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already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call-know)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around wondering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keys. (leave-look) </a:t>
            </a: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396" y="1248416"/>
            <a:ext cx="909760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Choose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verb and tense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the verb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66355" y="5604649"/>
            <a:ext cx="396044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!!! CHALLENGING EXERCISE !!!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208" name="HTMLText1" r:id="rId2" imgW="3276720" imgH="228600"/>
        </mc:Choice>
        <mc:Fallback>
          <p:control name="HTMLText1" r:id="rId2" imgW="327672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603750" y="0"/>
                  <a:ext cx="3275012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Past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x Past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5536" y="1280155"/>
            <a:ext cx="7992888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to use past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tense?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5788575"/>
            <a:ext cx="799288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: AFTER, WHEN, BEFORE, BY THE TIME, ALREADY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63688" y="2132856"/>
            <a:ext cx="43204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finished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dinner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came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ravoúhlá spojnice 6"/>
          <p:cNvCxnSpPr/>
          <p:nvPr/>
        </p:nvCxnSpPr>
        <p:spPr>
          <a:xfrm rot="16200000" flipH="1">
            <a:off x="5427404" y="2510880"/>
            <a:ext cx="521440" cy="504056"/>
          </a:xfrm>
          <a:prstGeom prst="bentConnector3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ravoúhlá spojnice 12"/>
          <p:cNvCxnSpPr/>
          <p:nvPr/>
        </p:nvCxnSpPr>
        <p:spPr>
          <a:xfrm rot="16200000" flipH="1">
            <a:off x="2691100" y="2510879"/>
            <a:ext cx="521440" cy="504056"/>
          </a:xfrm>
          <a:prstGeom prst="bentConnector3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599735" y="3027857"/>
            <a:ext cx="136815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past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256076" y="3027857"/>
            <a:ext cx="136815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ast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63688" y="3660703"/>
            <a:ext cx="460851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finished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dinner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came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Pravoúhlá spojnice 16"/>
          <p:cNvCxnSpPr/>
          <p:nvPr/>
        </p:nvCxnSpPr>
        <p:spPr>
          <a:xfrm rot="16200000" flipH="1">
            <a:off x="2943128" y="4067215"/>
            <a:ext cx="521440" cy="504056"/>
          </a:xfrm>
          <a:prstGeom prst="bentConnector3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oúhlá spojnice 17"/>
          <p:cNvCxnSpPr/>
          <p:nvPr/>
        </p:nvCxnSpPr>
        <p:spPr>
          <a:xfrm rot="16200000" flipH="1">
            <a:off x="5931460" y="4067216"/>
            <a:ext cx="521440" cy="504056"/>
          </a:xfrm>
          <a:prstGeom prst="bentConnector3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2599735" y="4579964"/>
            <a:ext cx="163008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past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participle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760132" y="4579964"/>
            <a:ext cx="136815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past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41.7 CLIL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1402" y="1873203"/>
            <a:ext cx="82089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__________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experiment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last pupil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(do)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1" y="1700808"/>
            <a:ext cx="1187773" cy="118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81402" y="1196752"/>
            <a:ext cx="707091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Fill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past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participle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1402" y="3501008"/>
            <a:ext cx="829505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gym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boys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__________ .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leave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1" y="3284984"/>
            <a:ext cx="1268449" cy="126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81402" y="5085184"/>
            <a:ext cx="829505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pupils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_____________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computers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entered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PC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room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switch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1" y="4869160"/>
            <a:ext cx="1244428" cy="124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196752"/>
            <a:ext cx="4176464" cy="25853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verb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doesn´t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exist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gone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saw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b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4077072"/>
            <a:ext cx="4176464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spelled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correctly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raundabout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crossroads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signpost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pavement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b="1" dirty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60032" y="1196752"/>
            <a:ext cx="3960440" cy="25853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use past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_____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____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 met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_______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last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summer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________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Sunday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lphaLcParenR"/>
            </a:pP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60032" y="4077072"/>
            <a:ext cx="3960440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past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already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tommorow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60032" y="6021288"/>
            <a:ext cx="396044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1c, 2a, 3b, 4d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57" y="2153796"/>
            <a:ext cx="1475805" cy="1475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268760"/>
            <a:ext cx="864096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jpiantavinha-centroidiomas.blogspot.com/2011/11/past-perfect-simple-and-past-perfect.html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www.youtube.com/watch?v=qGuwFtqlZ10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phanmemhoctienganh.info/exprerience/past-perfect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5"/>
              </a:rPr>
              <a:t>http://www.freefoto.com/preview/04-25-8/Tower-Block--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5"/>
              </a:rPr>
              <a:t>Sunderland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6"/>
              </a:rPr>
              <a:t>www.feng-shui-tips-for-wealth.com/house-facing-a-t-junction.html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7"/>
              </a:rPr>
              <a:t>en.wikipedia.org/wiki/File:St_Leonards_Forum_Office_Block.JPG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8"/>
              </a:rPr>
              <a:t>englishdailyworkout.blogspot.com/2011/04/past-simple-past-perfect-execise-1.html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4,5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786</Words>
  <Application>Microsoft Office PowerPoint</Application>
  <PresentationFormat>Předvádění na obrazovce (4:3)</PresentationFormat>
  <Paragraphs>195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163</cp:revision>
  <dcterms:created xsi:type="dcterms:W3CDTF">2010-12-26T08:22:04Z</dcterms:created>
  <dcterms:modified xsi:type="dcterms:W3CDTF">2012-09-01T19:49:32Z</dcterms:modified>
</cp:coreProperties>
</file>