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4u.com/en/cram-up/grammar/conditional-senten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englishpage.com/conditional/conditional2.ht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englishgrammarsecrets.com/secondconditional/exercise1.swf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://en.islcollective.com/worksheets/worksheet_page?id=126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WkXPPLiZO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B4CRkpBGQzU&amp;feature=fvwre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forenglish.cz/gramatika/vedlejsi-vety/podminkove/c2007051002-smisene-kondicionaly--mixed-conditionals-.html" TargetMode="External"/><Relationship Id="rId2" Type="http://schemas.openxmlformats.org/officeDocument/2006/relationships/hyperlink" Target="http://www.oskole.sk/?id_cat=9&amp;clanok=43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644476"/>
            <a:ext cx="8712968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clauses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- 2nd and 3rd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(Podmínkové věty 2. a 3. typu)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školěčín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20888"/>
            <a:ext cx="40195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66498" y="44801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Conditional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sentences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 – type1,2,3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78" y="6237293"/>
            <a:ext cx="3395222" cy="62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04937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Second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conditional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third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conditional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clause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general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truth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probable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situation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a použití podmínkových vět 2. a 3. 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typu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484784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know how we form the other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CONDITIONALS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(type 0 and 1)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example: If you drop an orange, it falls. (type 0 – general truths)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If I see him, I will tell him about it. (type 1 – very probable situation)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 startAt="2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use the verb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WOULD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u="sng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cup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arenR" startAt="3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PAST SIMPLE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tense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visit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sister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call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  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verb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PAST PARTICIPLE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had, made, done…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E)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PRESENT PERFECT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done) and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PAST PERFECT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(had done)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tenses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88628"/>
              </p:ext>
            </p:extLst>
          </p:nvPr>
        </p:nvGraphicFramePr>
        <p:xfrm>
          <a:off x="827584" y="1571372"/>
          <a:ext cx="6096000" cy="385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58872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second 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conditional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druhý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kondicionál</a:t>
                      </a:r>
                      <a:endParaRPr lang="cs-CZ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third</a:t>
                      </a:r>
                      <a:r>
                        <a:rPr lang="cs-C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conditional</a:t>
                      </a:r>
                      <a:endParaRPr lang="cs-CZ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třetí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kondicionál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endParaRPr lang="cs-CZ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jestli, pokud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clause</a:t>
                      </a:r>
                      <a:endParaRPr lang="cs-CZ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věta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general</a:t>
                      </a:r>
                      <a:r>
                        <a:rPr lang="cs-C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truth</a:t>
                      </a:r>
                      <a:endParaRPr lang="cs-CZ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všeobecná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pravda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probable</a:t>
                      </a:r>
                      <a:r>
                        <a:rPr lang="cs-CZ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situation</a:t>
                      </a:r>
                      <a:endParaRPr lang="cs-CZ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pravděpodobná, předpokládaná situace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13656"/>
            <a:ext cx="110013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talk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UNLIKELY to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happen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happen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dollars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advice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wouldn´t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cs-CZ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800" u="sng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u="sng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I   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YOU, I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  HER.</a:t>
            </a:r>
          </a:p>
          <a:p>
            <a:pPr algn="l"/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clauses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:!!!</a:t>
            </a:r>
          </a:p>
          <a:p>
            <a:pPr algn="l"/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800" i="1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 call her </a:t>
            </a:r>
            <a:r>
              <a:rPr lang="cs-CZ" sz="1800" i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1800" i="1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(NO COMMA!)</a:t>
            </a:r>
          </a:p>
          <a:p>
            <a:pPr algn="l"/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use the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phrase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IF I 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YOU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instead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pPr algn="l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800" strike="sngStrike" dirty="0" smtClean="0">
                <a:latin typeface="Times New Roman" pitchFamily="18" charset="0"/>
                <a:cs typeface="Times New Roman" pitchFamily="18" charset="0"/>
              </a:rPr>
              <a:t>IF I </a:t>
            </a:r>
            <a:r>
              <a:rPr lang="cs-CZ" sz="1800" b="1" i="1" strike="sngStrike" dirty="0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1800" strike="sngStrike" dirty="0" smtClean="0">
                <a:latin typeface="Times New Roman" pitchFamily="18" charset="0"/>
                <a:cs typeface="Times New Roman" pitchFamily="18" charset="0"/>
              </a:rPr>
              <a:t> YOU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l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95536" y="2996952"/>
            <a:ext cx="1584176" cy="508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295876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IF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1979712" y="3015637"/>
            <a:ext cx="1584176" cy="508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4144763" y="3047709"/>
            <a:ext cx="1584176" cy="508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120172" y="3015637"/>
            <a:ext cx="1584176" cy="508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07254" y="3085177"/>
            <a:ext cx="145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24233" y="3117248"/>
            <a:ext cx="130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WOULD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3117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13152"/>
            <a:ext cx="3217923" cy="214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40.5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Exercises</a:t>
            </a: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1. Try to do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this on-line exercise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2. Finish the following sentences:</a:t>
            </a: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I were you, ____________________________ .</a:t>
            </a:r>
          </a:p>
          <a:p>
            <a:pPr marL="342900" indent="-342900" algn="l"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_______________________, he wouldn´t do that.</a:t>
            </a:r>
          </a:p>
          <a:p>
            <a:pPr marL="342900" indent="-342900" algn="l"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she didn´t see that, __________________________ .</a:t>
            </a:r>
          </a:p>
          <a:p>
            <a:pPr marL="342900" indent="-342900" algn="l"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world would be a better place if __________________________ .</a:t>
            </a:r>
          </a:p>
          <a:p>
            <a:pPr marL="342900" indent="-342900" algn="l">
              <a:buAutoNum type="alphaLcParenR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If I had more friends, ___________________________________ .</a:t>
            </a: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3. Fill in the verbs in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this exercise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4. Describe this picture using the second conditional</a:t>
            </a:r>
          </a:p>
          <a:p>
            <a:pPr marL="342900" indent="-342900" algn="l">
              <a:buAutoNum type="alphaLcParenR"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5. You can also download and play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this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board game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0" r="98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28" y="3501752"/>
            <a:ext cx="2269588" cy="302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60" l="565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93" y="675717"/>
            <a:ext cx="1973957" cy="17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the THIRD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to talk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situations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happen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happen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I had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(but I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.) =&gt;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talk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situation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conditinal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IF    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HAD GONE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I WOULD       HAVE BEEN happy.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07504" y="2980235"/>
            <a:ext cx="1728192" cy="678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123728" y="2996951"/>
            <a:ext cx="1728192" cy="678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499992" y="2980236"/>
            <a:ext cx="1728192" cy="678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444208" y="2996952"/>
            <a:ext cx="1728192" cy="678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7524" y="315141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IF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231740" y="31347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313811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44208" y="31514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2647"/>
            <a:ext cx="4830316" cy="211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12160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song </a:t>
            </a:r>
          </a:p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Cotton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explanation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type.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23" y="2132856"/>
            <a:ext cx="6175753" cy="3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00" y="592404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hlinkClick r:id="rId3"/>
              </a:rPr>
              <a:t>Beyonce</a:t>
            </a:r>
            <a:r>
              <a:rPr lang="cs-CZ" dirty="0" smtClean="0">
                <a:hlinkClick r:id="rId3"/>
              </a:rPr>
              <a:t> – </a:t>
            </a:r>
            <a:r>
              <a:rPr lang="cs-CZ" dirty="0" err="1" smtClean="0">
                <a:hlinkClick r:id="rId3"/>
              </a:rPr>
              <a:t>If</a:t>
            </a:r>
            <a:r>
              <a:rPr lang="cs-CZ" dirty="0" smtClean="0">
                <a:hlinkClick r:id="rId3"/>
              </a:rPr>
              <a:t> I </a:t>
            </a:r>
            <a:r>
              <a:rPr lang="cs-CZ" dirty="0" err="1" smtClean="0">
                <a:hlinkClick r:id="rId3"/>
              </a:rPr>
              <a:t>Were</a:t>
            </a:r>
            <a:r>
              <a:rPr lang="cs-CZ" dirty="0" smtClean="0">
                <a:hlinkClick r:id="rId3"/>
              </a:rPr>
              <a:t> A Boy</a:t>
            </a:r>
            <a:r>
              <a:rPr lang="cs-CZ" dirty="0" smtClean="0"/>
              <a:t> –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conditional</a:t>
            </a:r>
            <a:r>
              <a:rPr lang="cs-CZ" dirty="0" smtClean="0"/>
              <a:t> type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hear</a:t>
            </a:r>
            <a:r>
              <a:rPr lang="cs-CZ" dirty="0" smtClean="0"/>
              <a:t> in </a:t>
            </a:r>
            <a:r>
              <a:rPr lang="cs-CZ" dirty="0" err="1" smtClean="0"/>
              <a:t>this</a:t>
            </a:r>
            <a:r>
              <a:rPr lang="cs-CZ" dirty="0" smtClean="0"/>
              <a:t> song?</a:t>
            </a:r>
          </a:p>
          <a:p>
            <a:r>
              <a:rPr lang="cs-CZ" dirty="0" smtClean="0">
                <a:hlinkClick r:id="rId4"/>
              </a:rPr>
              <a:t>Joan </a:t>
            </a:r>
            <a:r>
              <a:rPr lang="cs-CZ" dirty="0" err="1" smtClean="0">
                <a:hlinkClick r:id="rId4"/>
              </a:rPr>
              <a:t>Osborne</a:t>
            </a:r>
            <a:r>
              <a:rPr lang="cs-CZ" dirty="0" smtClean="0">
                <a:hlinkClick r:id="rId4"/>
              </a:rPr>
              <a:t> – </a:t>
            </a:r>
            <a:r>
              <a:rPr lang="cs-CZ" dirty="0" err="1" smtClean="0">
                <a:hlinkClick r:id="rId4"/>
              </a:rPr>
              <a:t>One</a:t>
            </a:r>
            <a:r>
              <a:rPr lang="cs-CZ" dirty="0" smtClean="0">
                <a:hlinkClick r:id="rId4"/>
              </a:rPr>
              <a:t> Of </a:t>
            </a:r>
            <a:r>
              <a:rPr lang="cs-CZ" dirty="0" err="1" smtClean="0">
                <a:hlinkClick r:id="rId4"/>
              </a:rPr>
              <a:t>Us</a:t>
            </a:r>
            <a:r>
              <a:rPr lang="cs-CZ" dirty="0" smtClean="0">
                <a:hlinkClick r:id="rId4"/>
              </a:rPr>
              <a:t> </a:t>
            </a:r>
            <a:r>
              <a:rPr lang="cs-CZ" dirty="0" smtClean="0"/>
              <a:t>– and in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40.8 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12776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use the second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to: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xpress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but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probable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happen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has to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omething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impossible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happen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in the second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married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happy.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call.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studied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harder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passed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exam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doesn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´t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tomorrow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go to Prague.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72000" y="1412776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 sentence in the second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snowed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do?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…he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happy.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third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had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bought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car.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4048" y="6214090"/>
            <a:ext cx="3744416" cy="38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1b, 2a, 3a, 4a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047793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40.9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2276872"/>
            <a:ext cx="7632848" cy="1872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://www.oskole.sk/?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id_cat=9&amp;clanok=4324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://www.helpforenglish.cz/gramatika/vedlejsi-vety/podminkove/c2007051002-smisene-kondicionaly--mixed-conditionals-.html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59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958</Words>
  <Application>Microsoft Office PowerPoint</Application>
  <PresentationFormat>Předvádění na obrazovce (4:3)</PresentationFormat>
  <Paragraphs>158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47</cp:revision>
  <dcterms:created xsi:type="dcterms:W3CDTF">2010-12-26T08:22:04Z</dcterms:created>
  <dcterms:modified xsi:type="dcterms:W3CDTF">2012-02-19T20:42:00Z</dcterms:modified>
</cp:coreProperties>
</file>