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9112" autoAdjust="0"/>
  </p:normalViewPr>
  <p:slideViewPr>
    <p:cSldViewPr>
      <p:cViewPr varScale="1">
        <p:scale>
          <a:sx n="73" d="100"/>
          <a:sy n="73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pn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hyperlink" Target="http://www.englisch-hilfen.de/en/exercises/pronouns/relative_pronoun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AG7sh-hsKoo&amp;feature=relat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moredpenguin.com/crossword/Data/2012.03/0622/06222745.000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3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Relative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pronouns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house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contents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(vztažná zájmena, vybavení domácnosti)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02" y="3961799"/>
            <a:ext cx="2161621" cy="121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444208" y="627167"/>
            <a:ext cx="252166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Living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area – </a:t>
            </a:r>
          </a:p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guess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meanings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15658"/>
            <a:ext cx="2172798" cy="119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5" y="2513890"/>
            <a:ext cx="2181990" cy="14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00555"/>
            <a:ext cx="3383428" cy="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64" y="2370624"/>
            <a:ext cx="1537020" cy="194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6" y="4569904"/>
            <a:ext cx="1880699" cy="132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6290"/>
            <a:ext cx="2523787" cy="173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24" y="1463391"/>
            <a:ext cx="1602215" cy="162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29105"/>
            <a:ext cx="1908879" cy="174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973764" y="1500555"/>
            <a:ext cx="173127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adiator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screen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TV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DVD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player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ushions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usic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843253" y="1500555"/>
            <a:ext cx="1121235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rmchair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ofa</a:t>
            </a:r>
          </a:p>
          <a:p>
            <a:pPr algn="ctr"/>
            <a:r>
              <a:rPr lang="cs-CZ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arpet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fireplace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24895" y="3088627"/>
            <a:ext cx="219557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721239"/>
              </p:ext>
            </p:extLst>
          </p:nvPr>
        </p:nvGraphicFramePr>
        <p:xfrm>
          <a:off x="935596" y="234888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Relative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pronouns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who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which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where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whose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house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contents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představující základní vztažná zájmena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slovní zásobu z tématu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vybavení domácnosti.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1124744"/>
            <a:ext cx="36724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Wh-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772816"/>
            <a:ext cx="108012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WHAT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3" y="2292601"/>
            <a:ext cx="108012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4077072"/>
            <a:ext cx="108012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WHO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3" y="3487620"/>
            <a:ext cx="108012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WHY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7542" y="2871232"/>
            <a:ext cx="108012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WHEN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835696" y="1772816"/>
            <a:ext cx="21602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835696" y="2299524"/>
            <a:ext cx="21602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823877" y="2877994"/>
            <a:ext cx="21602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up?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823877" y="3501008"/>
            <a:ext cx="21602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smiling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825432" y="4077072"/>
            <a:ext cx="21602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boy?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785792" y="1124744"/>
            <a:ext cx="36724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rooms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3"/>
          <a:stretch/>
        </p:blipFill>
        <p:spPr bwMode="auto">
          <a:xfrm>
            <a:off x="4456601" y="1772816"/>
            <a:ext cx="2224574" cy="219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01" y="4342090"/>
            <a:ext cx="2758961" cy="213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72" y="1799917"/>
            <a:ext cx="2086508" cy="22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wernerova\AppData\Local\Microsoft\Windows\Temporary Internet Files\Low\Content.IE5\8BD611RZ\MC90044149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10" y="460073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524328" y="4600736"/>
            <a:ext cx="136815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 the …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533741" y="5549104"/>
            <a:ext cx="136815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are…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 the …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37.3 New terms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0" y="2822594"/>
            <a:ext cx="1250544" cy="169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1" y="5028818"/>
            <a:ext cx="1497121" cy="151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09" y="2471520"/>
            <a:ext cx="1441083" cy="139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8" y="939649"/>
            <a:ext cx="1678460" cy="161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58" y="709065"/>
            <a:ext cx="2113807" cy="122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35" y="5148205"/>
            <a:ext cx="1330237" cy="15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81" y="1067369"/>
            <a:ext cx="1368240" cy="153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73" y="5077953"/>
            <a:ext cx="1392400" cy="156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57423"/>
            <a:ext cx="1173811" cy="178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53" y="3833211"/>
            <a:ext cx="2425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29" y="3474385"/>
            <a:ext cx="1653224" cy="15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36" y="5028818"/>
            <a:ext cx="1546935" cy="157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23" y="2052585"/>
            <a:ext cx="11588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69304" y="605704"/>
            <a:ext cx="231004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IN THE KITCHEN</a:t>
            </a: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find the correct meaning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043608" y="2641955"/>
            <a:ext cx="656794" cy="49901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1124007" y="3140969"/>
            <a:ext cx="1218913" cy="57609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1043608" y="5638800"/>
            <a:ext cx="809194" cy="45259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858863" y="4797152"/>
            <a:ext cx="184745" cy="61401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910369" y="5255541"/>
            <a:ext cx="39241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124007" y="4355236"/>
            <a:ext cx="39241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342920" y="2760821"/>
            <a:ext cx="39241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745089" y="2318790"/>
            <a:ext cx="39241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943806" y="1703285"/>
            <a:ext cx="1847095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food processor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washing machine</a:t>
            </a:r>
          </a:p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microwave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toaster</a:t>
            </a:r>
          </a:p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dishwasher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coffee machine</a:t>
            </a:r>
          </a:p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central heating control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947958" y="1703285"/>
            <a:ext cx="108012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tap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sink</a:t>
            </a:r>
          </a:p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kettle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blind</a:t>
            </a:r>
          </a:p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fridge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cooker</a:t>
            </a:r>
          </a:p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oven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freezer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965265" y="4149080"/>
            <a:ext cx="299922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How many words can you remember after 1 minute?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Relative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pronouns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(vztažná zájmena)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2265795"/>
            <a:ext cx="2808312" cy="45243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use WHO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brother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lives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Spain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brother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lives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Spain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75856" y="2265795"/>
            <a:ext cx="2736304" cy="4524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use WHICH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dog.</a:t>
            </a:r>
          </a:p>
          <a:p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barks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night.</a:t>
            </a:r>
          </a:p>
          <a:p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dog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barks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night.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28184" y="2265795"/>
            <a:ext cx="2736304" cy="4524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use THAT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bought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dress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bought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dress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980728"/>
            <a:ext cx="8712968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relative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pronouns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join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clauses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boy. 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party last night.            I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boy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</a:t>
            </a:r>
          </a:p>
          <a:p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party last night.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5076056" y="1412776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1403648" y="3501008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01" y="4437112"/>
            <a:ext cx="1649150" cy="220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Šipka dolů 12"/>
          <p:cNvSpPr/>
          <p:nvPr/>
        </p:nvSpPr>
        <p:spPr>
          <a:xfrm>
            <a:off x="4618020" y="3738966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36" y="4527952"/>
            <a:ext cx="2251196" cy="18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Šipka dolů 14"/>
          <p:cNvSpPr/>
          <p:nvPr/>
        </p:nvSpPr>
        <p:spPr>
          <a:xfrm>
            <a:off x="7596336" y="3738966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2322"/>
            <a:ext cx="1625494" cy="175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164459"/>
            <a:ext cx="25202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Guess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explained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2270" y="1710100"/>
            <a:ext cx="53378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fire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house.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331640" y="2840645"/>
            <a:ext cx="54006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food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fresh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08104" y="628510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HERE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99592" y="2253473"/>
            <a:ext cx="53285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boil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1520" y="3529732"/>
            <a:ext cx="77768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3" y="4252164"/>
            <a:ext cx="1725115" cy="220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29" y="4149080"/>
            <a:ext cx="2426959" cy="182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09" y="4477858"/>
            <a:ext cx="2304256" cy="156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27097"/>
            <a:ext cx="1804243" cy="194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37.6 Something more difficult 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500308"/>
            <a:ext cx="16561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RELATIVE PRONOUNS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2237723" y="1362373"/>
            <a:ext cx="504056" cy="4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237723" y="1873932"/>
            <a:ext cx="504056" cy="402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2843808" y="1124744"/>
            <a:ext cx="6120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it is followed by the verb, it can´t be left out!!!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e.g. I know the teacher who teaches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Prague.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843808" y="1894335"/>
            <a:ext cx="611678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it is followed by the subject of the second clause, it can be left out!!!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e.g. What´s the name of the movie (that) we saw yesterday?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95536" y="4385238"/>
            <a:ext cx="35283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OTHER RELATIVE PRONOUNS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 flipV="1">
            <a:off x="4007112" y="3501008"/>
            <a:ext cx="893082" cy="939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3985601" y="4569904"/>
            <a:ext cx="914593" cy="803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004048" y="3140968"/>
            <a:ext cx="395654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PLACES</a:t>
            </a:r>
          </a:p>
          <a:p>
            <a:pPr marL="285750" indent="-285750">
              <a:buFontTx/>
              <a:buChar char="-"/>
            </a:pPr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visited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camp.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stayed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last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summer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=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visited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camp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stayed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last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summer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007942" y="4976697"/>
            <a:ext cx="395654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WHOSE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POSSESSION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 met the girl. Her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father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taxi </a:t>
            </a:r>
          </a:p>
          <a:p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driver. = I met the girl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whose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father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a taxi driver.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53039"/>
            <a:ext cx="1961519" cy="155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1" y="2564902"/>
            <a:ext cx="2205531" cy="148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9512" y="5229200"/>
            <a:ext cx="1044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fun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video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37.7 Crossword</a:t>
            </a:r>
          </a:p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4130" y="5915147"/>
            <a:ext cx="905987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Correct answers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Author, 2. Cassette player, 3. Batteries, 4. Technophobe, 5. Smartphone, 6. Lawyer,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7. Astonished, 8. Park, 9. Freezer, 10. Vacuum cleaner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08" name="Picture 136" descr="http://www.armoredpenguin.com/crossword/Images/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7688" y="10414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0" name="Picture 268" descr="http://www.armoredpenguin.com/crossword/Images/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7688" y="10414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2" name="Picture 400" descr="http://www.armoredpenguin.com/crossword/Images/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7688" y="10414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261325"/>
              </p:ext>
            </p:extLst>
          </p:nvPr>
        </p:nvGraphicFramePr>
        <p:xfrm>
          <a:off x="97087" y="1575721"/>
          <a:ext cx="4920465" cy="4092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031"/>
                <a:gridCol w="328031"/>
                <a:gridCol w="328031"/>
                <a:gridCol w="328031"/>
                <a:gridCol w="328031"/>
                <a:gridCol w="328031"/>
                <a:gridCol w="328031"/>
                <a:gridCol w="328031"/>
                <a:gridCol w="328031"/>
                <a:gridCol w="328031"/>
                <a:gridCol w="328031"/>
                <a:gridCol w="328031"/>
                <a:gridCol w="328031"/>
                <a:gridCol w="328031"/>
                <a:gridCol w="328031"/>
              </a:tblGrid>
              <a:tr h="292325"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1</a:t>
                      </a:r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2</a:t>
                      </a:r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3</a:t>
                      </a:r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4</a:t>
                      </a:r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5</a:t>
                      </a:r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6</a:t>
                      </a:r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7</a:t>
                      </a:r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8</a:t>
                      </a:r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9</a:t>
                      </a:r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10</a:t>
                      </a:r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84130" y="1038425"/>
            <a:ext cx="687625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Use the clues with relative pronouns to answer the crossword questions.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146050" y="1556792"/>
            <a:ext cx="4006244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Across</a:t>
            </a:r>
          </a:p>
          <a:p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A modern mobile phone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has wifi access</a:t>
            </a:r>
          </a:p>
          <a:p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The feeling of someone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is very surprised</a:t>
            </a:r>
          </a:p>
          <a:p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A place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you can walk, play games, relax or have a picnic</a:t>
            </a:r>
          </a:p>
          <a:p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A machine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keeps your food very cold</a:t>
            </a:r>
          </a:p>
          <a:p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A machine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you can use to clean your floor (2 Words)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150442" y="3501008"/>
            <a:ext cx="401408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Across</a:t>
            </a:r>
          </a:p>
          <a:p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A person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whose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job is to write books</a:t>
            </a:r>
            <a:endParaRPr lang="en-US" sz="14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An old machine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plays music (older than CD players!) (2 Words)</a:t>
            </a:r>
            <a:endParaRPr lang="en-US" sz="14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Things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you use to power electronic equipment/devices</a:t>
            </a:r>
            <a:endParaRPr lang="en-US" sz="14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A person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doesn't like to use computers or new technology</a:t>
            </a:r>
            <a:endParaRPr lang="en-US" sz="14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A person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whose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job is to protect or prosecute people in court</a:t>
            </a:r>
            <a:endParaRPr lang="en-US" sz="14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1196752"/>
            <a:ext cx="4176464" cy="23083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relative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pronoun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man stole the bike _______ he had </a:t>
            </a:r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front of the supermarket.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whom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3791" y="3744347"/>
            <a:ext cx="4176464" cy="25853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relative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pronoun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b="1" i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WHOSE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went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to the city _____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country.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saw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 girl 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father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professor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cs-CZ" b="1" dirty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place 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animal.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the man 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1196752"/>
            <a:ext cx="3960440" cy="14773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kitchen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kettle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oven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tap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cushions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2867184"/>
            <a:ext cx="3960440" cy="25853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pronoun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teenager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ood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processor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hamster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sink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6021288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1c, 2b</a:t>
            </a: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, 3d,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4a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98" y="3778281"/>
            <a:ext cx="2212974" cy="20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340768"/>
            <a:ext cx="871296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www.armoredpenguin.com/crossword/Data/2012.03/0622/06222745.000.html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4159</TotalTime>
  <Words>1051</Words>
  <Application>Microsoft Office PowerPoint</Application>
  <PresentationFormat>Předvádění na obrazovce (4:3)</PresentationFormat>
  <Paragraphs>199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75</cp:revision>
  <dcterms:created xsi:type="dcterms:W3CDTF">2010-12-26T08:22:04Z</dcterms:created>
  <dcterms:modified xsi:type="dcterms:W3CDTF">2012-09-01T19:48:38Z</dcterms:modified>
</cp:coreProperties>
</file>