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71" d="100"/>
          <a:sy n="71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9.5.2012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ejakertasku.blogspot.com/2012/03/enrich-our-english-vocabulary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1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" Type="http://schemas.openxmlformats.org/officeDocument/2006/relationships/image" Target="../media/image4.jpeg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image" Target="../media/image33.emf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emf"/><Relationship Id="rId15" Type="http://schemas.openxmlformats.org/officeDocument/2006/relationships/image" Target="../media/image35.emf"/><Relationship Id="rId10" Type="http://schemas.openxmlformats.org/officeDocument/2006/relationships/image" Target="../media/image30.emf"/><Relationship Id="rId4" Type="http://schemas.openxmlformats.org/officeDocument/2006/relationships/image" Target="../media/image24.jpeg"/><Relationship Id="rId9" Type="http://schemas.openxmlformats.org/officeDocument/2006/relationships/image" Target="../media/image29.emf"/><Relationship Id="rId14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p.ucsb.edu/students/abroad.html" TargetMode="External"/><Relationship Id="rId3" Type="http://schemas.openxmlformats.org/officeDocument/2006/relationships/hyperlink" Target="http://www.englisch-hilfen.de/en/exercises/people_animals/face.htm" TargetMode="External"/><Relationship Id="rId7" Type="http://schemas.openxmlformats.org/officeDocument/2006/relationships/hyperlink" Target="http://exceljewellers.com.au/index.php?main_page=product_info&amp;cPath=2&amp;products_id=13&amp;zenid=b0a798942caeb6298bdda8b98debffc0" TargetMode="External"/><Relationship Id="rId2" Type="http://schemas.openxmlformats.org/officeDocument/2006/relationships/hyperlink" Target="http://mejakertasku.blogspot.com/2012/03/enrich-our-english-vocabulary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portsdirect.com/umbro-core-woven-tracksuit-junior-639136" TargetMode="External"/><Relationship Id="rId5" Type="http://schemas.openxmlformats.org/officeDocument/2006/relationships/hyperlink" Target="https://www.jewellery.tv/carrs_silver_arch_key_ring_with_split_ring_car1150" TargetMode="External"/><Relationship Id="rId4" Type="http://schemas.openxmlformats.org/officeDocument/2006/relationships/hyperlink" Target="http://www.stress-management-for-peak-performance.com/stress-diary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0" y="492442"/>
            <a:ext cx="7772400" cy="38726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Vocabulary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Mgr. Michaela Kaplanová</a:t>
              </a: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8" name="Picture 4" descr="http://2.bp.blogspot.com/-fQw_MLEaTIk/T2p3wPiL_9I/AAAAAAAAAPg/txioK7Blf-4/s1600/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8226"/>
            <a:ext cx="3760679" cy="4072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83157" y="4634111"/>
            <a:ext cx="37066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vocabulary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HERE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83158" y="1208226"/>
            <a:ext cx="3706688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describing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people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possessions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sports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 transport</a:t>
            </a:r>
          </a:p>
          <a:p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err="1">
                <a:latin typeface="Times New Roman" pitchFamily="18" charset="0"/>
                <a:cs typeface="Times New Roman" pitchFamily="18" charset="0"/>
              </a:rPr>
              <a:t>communication</a:t>
            </a:r>
            <a:endParaRPr lang="cs-C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films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plays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32.10 Anotace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032619"/>
              </p:ext>
            </p:extLst>
          </p:nvPr>
        </p:nvGraphicFramePr>
        <p:xfrm>
          <a:off x="935596" y="234888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Michaela Kaplanová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Popis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osob, sporty, doprava, komunikace, film a divadlo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obsahující slovní zásobu z uvedených témat.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32.2 What do we already know? 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učebnice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II. </a:t>
            </a:r>
            <a:r>
              <a:rPr lang="en-US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stupeň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Děčín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VI, Na Stráni 879/2  –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příspěvková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organizace</a:t>
            </a: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	       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jazyk</a:t>
            </a:r>
            <a:endParaRPr lang="en-US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96752"/>
            <a:ext cx="48245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We know some words from the following topics: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468" y="1800441"/>
            <a:ext cx="194421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describing people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256245" y="1810356"/>
            <a:ext cx="129614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transport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707904" y="1825389"/>
            <a:ext cx="93610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sport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824028" y="1825389"/>
            <a:ext cx="1800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8" y="2348880"/>
            <a:ext cx="35850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Where do these words belong to?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284984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motorbike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707904" y="3789040"/>
            <a:ext cx="10441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football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663788" y="5229200"/>
            <a:ext cx="9001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letter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660232" y="3604374"/>
            <a:ext cx="8640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short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76056" y="5013176"/>
            <a:ext cx="11521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dark hair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871700" y="4108430"/>
            <a:ext cx="7920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bus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220072" y="3140968"/>
            <a:ext cx="100811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phone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372200" y="4477762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basketball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5786148"/>
            <a:ext cx="11521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friendly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076056" y="5967864"/>
            <a:ext cx="9001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kind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843808" y="3284984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P.E.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236296" y="5382508"/>
            <a:ext cx="93610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e-mail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156604" y="4477762"/>
            <a:ext cx="8640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tall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7524328" y="2718212"/>
            <a:ext cx="9338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fat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650567" y="5883367"/>
            <a:ext cx="92143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slim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991264" y="6152530"/>
            <a:ext cx="8292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crazy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220072" y="4158372"/>
            <a:ext cx="6480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train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195736" y="6068033"/>
            <a:ext cx="6480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bike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172400" y="3654316"/>
            <a:ext cx="7920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plane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827584" y="4847094"/>
            <a:ext cx="8640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match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6732240" y="1815254"/>
            <a:ext cx="241176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(…and many others…)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42468" y="3973706"/>
            <a:ext cx="111716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athletics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228184" y="6068033"/>
            <a:ext cx="129614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gymnastics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32.3 New terms – physical description</a:t>
            </a:r>
          </a:p>
          <a:p>
            <a:pPr algn="l"/>
            <a:endParaRPr lang="en-US" sz="2500" b="1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7" y="2276872"/>
            <a:ext cx="1781076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HAIRSTYLE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69071" y="1729146"/>
            <a:ext cx="999557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FACE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120150" y="5333972"/>
            <a:ext cx="1368152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Přímá spojnice se šipkou 13"/>
          <p:cNvCxnSpPr/>
          <p:nvPr/>
        </p:nvCxnSpPr>
        <p:spPr>
          <a:xfrm flipH="1" flipV="1">
            <a:off x="1403648" y="1628800"/>
            <a:ext cx="198022" cy="50405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61079" y="1225613"/>
            <a:ext cx="8640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spiky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Přímá spojnice se šipkou 18"/>
          <p:cNvCxnSpPr/>
          <p:nvPr/>
        </p:nvCxnSpPr>
        <p:spPr>
          <a:xfrm flipV="1">
            <a:off x="2588202" y="1637199"/>
            <a:ext cx="216024" cy="49565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015716" y="1267867"/>
            <a:ext cx="19082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medium-length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3297388" y="2499321"/>
            <a:ext cx="496037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858806" y="2292261"/>
            <a:ext cx="70656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curly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2717812" y="2803307"/>
            <a:ext cx="252010" cy="4096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2600640" y="3327686"/>
            <a:ext cx="10801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cropped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Přímá spojnice se šipkou 28"/>
          <p:cNvCxnSpPr/>
          <p:nvPr/>
        </p:nvCxnSpPr>
        <p:spPr>
          <a:xfrm flipH="1">
            <a:off x="971600" y="2476927"/>
            <a:ext cx="288032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107504" y="2270512"/>
            <a:ext cx="7200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wavy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Přímá spojnice se šipkou 31"/>
          <p:cNvCxnSpPr/>
          <p:nvPr/>
        </p:nvCxnSpPr>
        <p:spPr>
          <a:xfrm flipH="1">
            <a:off x="1346170" y="2803307"/>
            <a:ext cx="232214" cy="52336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935596" y="3316342"/>
            <a:ext cx="93610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straight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Přímá spojnice se šipkou 45"/>
          <p:cNvCxnSpPr/>
          <p:nvPr/>
        </p:nvCxnSpPr>
        <p:spPr>
          <a:xfrm flipV="1">
            <a:off x="2818936" y="4848835"/>
            <a:ext cx="0" cy="380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2438532" y="4373945"/>
            <a:ext cx="8105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beard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850396" y="4651458"/>
            <a:ext cx="75608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fringe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260512" y="5348153"/>
            <a:ext cx="12421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moustache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3810323" y="4473359"/>
            <a:ext cx="198111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fair (dark) -skinned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499992" y="5438745"/>
            <a:ext cx="10801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freckles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3297388" y="6290133"/>
            <a:ext cx="68069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scar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ovéPole 52"/>
          <p:cNvSpPr txBox="1"/>
          <p:nvPr/>
        </p:nvSpPr>
        <p:spPr>
          <a:xfrm>
            <a:off x="850396" y="6124654"/>
            <a:ext cx="7411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mole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2190734" y="6321483"/>
            <a:ext cx="720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nails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Přímá spojnice se šipkou 55"/>
          <p:cNvCxnSpPr/>
          <p:nvPr/>
        </p:nvCxnSpPr>
        <p:spPr>
          <a:xfrm flipH="1" flipV="1">
            <a:off x="1676972" y="5000481"/>
            <a:ext cx="214901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/>
          <p:cNvCxnSpPr/>
          <p:nvPr/>
        </p:nvCxnSpPr>
        <p:spPr>
          <a:xfrm flipH="1" flipV="1">
            <a:off x="1587951" y="5532819"/>
            <a:ext cx="340906" cy="15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H="1">
            <a:off x="1707917" y="5981754"/>
            <a:ext cx="327566" cy="110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>
            <a:off x="2607473" y="5868566"/>
            <a:ext cx="0" cy="33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/>
          <p:nvPr/>
        </p:nvCxnSpPr>
        <p:spPr>
          <a:xfrm flipV="1">
            <a:off x="3609056" y="5058296"/>
            <a:ext cx="407347" cy="209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>
            <a:off x="3668981" y="5623411"/>
            <a:ext cx="6181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>
            <a:off x="3257628" y="5916805"/>
            <a:ext cx="309096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5010117" y="2492316"/>
            <a:ext cx="11109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forehead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299235" y="692696"/>
            <a:ext cx="99955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eyebrow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100392" y="1696162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cheek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947969" y="2314655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mouth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30205" y="902252"/>
            <a:ext cx="8640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tongue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1225613"/>
            <a:ext cx="6625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17147" y="2695657"/>
            <a:ext cx="13034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tooth/teeth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172229" y="1865554"/>
            <a:ext cx="57606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72" y="3674716"/>
            <a:ext cx="2733990" cy="285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Přímá spojnice se šipkou 20"/>
          <p:cNvCxnSpPr/>
          <p:nvPr/>
        </p:nvCxnSpPr>
        <p:spPr>
          <a:xfrm flipV="1">
            <a:off x="6960659" y="1225613"/>
            <a:ext cx="0" cy="36933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6121072" y="1452533"/>
            <a:ext cx="347999" cy="17626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868145" y="1997347"/>
            <a:ext cx="449002" cy="6814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121072" y="2270512"/>
            <a:ext cx="467152" cy="18466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>
            <a:off x="6968848" y="2234886"/>
            <a:ext cx="1" cy="40495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7620550" y="2132856"/>
            <a:ext cx="327419" cy="1817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7620550" y="1865554"/>
            <a:ext cx="479842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V="1">
            <a:off x="7298792" y="1271584"/>
            <a:ext cx="321758" cy="32336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32.4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ersonal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possessions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sports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0660" y="1052736"/>
            <a:ext cx="4320480" cy="5355312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possessions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unglasses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diary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purse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ring, comb,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bracelet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earring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necklace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watch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wallet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camera</a:t>
            </a:r>
            <a:endParaRPr lang="cs-CZ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572000" y="1056570"/>
            <a:ext cx="4572000" cy="53553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Sports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Swimming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s. trunk, s. costume, s. goggles, s. pool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Football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pitch, boots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Tennis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racket, court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Baseball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bat, field 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Basketball/volleyball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court 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Athletics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track 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Golf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course, club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Motor racing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race track</a:t>
            </a:r>
          </a:p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Horse racing 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racecourse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gym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tracksuit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368152" cy="97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56" y="2180875"/>
            <a:ext cx="1224136" cy="114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29" y="3466335"/>
            <a:ext cx="826761" cy="82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88" y="3444973"/>
            <a:ext cx="695168" cy="848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77" y="3575623"/>
            <a:ext cx="1283500" cy="717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028" y="3364332"/>
            <a:ext cx="936104" cy="92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8" y="4583319"/>
            <a:ext cx="937579" cy="1449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10" y="4423747"/>
            <a:ext cx="781267" cy="1618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60" name="Picture 12" descr="C:\Users\wernerova\AppData\Local\Microsoft\Windows\Temporary Internet Files\Low\Content.IE5\YIS2X1DC\MC900441316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80875"/>
            <a:ext cx="1152128" cy="11521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61" name="Picture 13" descr="C:\Users\wernerova\AppData\Local\Microsoft\Windows\Temporary Internet Files\Low\Content.IE5\CX5QU4F1\MC900440409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853" y="5083394"/>
            <a:ext cx="948994" cy="9489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62" name="Picture 14" descr="C:\Users\wernerova\AppData\Local\Microsoft\Windows\Temporary Internet Files\Low\Content.IE5\RZQVV8YL\MC900441336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14" y="5000787"/>
            <a:ext cx="1041349" cy="104134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24753"/>
            <a:ext cx="1224649" cy="999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13380"/>
            <a:ext cx="1039264" cy="103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49" y="1722588"/>
            <a:ext cx="151216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625" y="4890913"/>
            <a:ext cx="1087501" cy="13339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377" y="2920000"/>
            <a:ext cx="853749" cy="16201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49" y="3864403"/>
            <a:ext cx="1201591" cy="85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20" y="3823122"/>
            <a:ext cx="1353807" cy="8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>32.5 New terms – transport, communication</a:t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b="1" smtClean="0">
                <a:latin typeface="Times New Roman" pitchFamily="18" charset="0"/>
                <a:cs typeface="Times New Roman" pitchFamily="18" charset="0"/>
              </a:rPr>
            </a:br>
            <a:endParaRPr lang="en-US" sz="25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en-US" sz="100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en-US" sz="1600" b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en-US"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660" y="1052736"/>
            <a:ext cx="4320480" cy="5632311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oach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rain</a:t>
            </a: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orry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taxi/cab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otorbike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cooter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oat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ferry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72000" y="1056570"/>
            <a:ext cx="4572000" cy="5663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envelope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 office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letter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postcard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stamp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address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ostcode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post box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international code</a:t>
            </a:r>
            <a:endParaRPr lang="cs-C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website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788024" y="4550307"/>
            <a:ext cx="4176464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a letter, a text message, an e-mail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a letter, an e-mail, a phone call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check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an e-mail, messages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leave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a message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surf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the net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– a letter, a parcel</a:t>
            </a:r>
          </a:p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ring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call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someone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23528" y="4806674"/>
            <a:ext cx="403244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the airport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departures, arrivals, check-in desk, security check, airlines, gates, information point, passenger, hand luggage, baggage reclaim, passport control, entrance, exit</a:t>
            </a:r>
          </a:p>
          <a:p>
            <a:endParaRPr lang="en-US" dirty="0"/>
          </a:p>
        </p:txBody>
      </p:sp>
      <p:pic>
        <p:nvPicPr>
          <p:cNvPr id="1026" name="Picture 2" descr="C:\Users\wernerova\AppData\Local\Microsoft\Windows\Temporary Internet Files\Low\Content.IE5\VS2MX5O0\MC90044145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782" y="1772815"/>
            <a:ext cx="1011388" cy="10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rnerova\AppData\Local\Microsoft\Windows\Temporary Internet Files\Low\Content.IE5\GX95677P\MC9004414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50" y="2314514"/>
            <a:ext cx="939380" cy="9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ap.ucsb.edu/images/postc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041" y="3480894"/>
            <a:ext cx="1341973" cy="92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317" y="2980018"/>
            <a:ext cx="974254" cy="54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6426771" y="1553592"/>
            <a:ext cx="862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405 02</a:t>
            </a:r>
            <a:endParaRPr lang="cs-CZ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91" y="2283315"/>
            <a:ext cx="925299" cy="114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71" y="3731323"/>
            <a:ext cx="978682" cy="65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253" y="1233677"/>
            <a:ext cx="1509527" cy="100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Přímá spojnice se šipkou 35"/>
          <p:cNvCxnSpPr/>
          <p:nvPr/>
        </p:nvCxnSpPr>
        <p:spPr>
          <a:xfrm>
            <a:off x="5657317" y="1553592"/>
            <a:ext cx="320159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5817396" y="1847869"/>
            <a:ext cx="1792857" cy="75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/>
          <p:cNvCxnSpPr/>
          <p:nvPr/>
        </p:nvCxnSpPr>
        <p:spPr>
          <a:xfrm>
            <a:off x="5220072" y="2242839"/>
            <a:ext cx="1411499" cy="2500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5657317" y="2492896"/>
            <a:ext cx="1952936" cy="935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5364088" y="2784203"/>
            <a:ext cx="453308" cy="1958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endCxn id="34" idx="2"/>
          </p:cNvCxnSpPr>
          <p:nvPr/>
        </p:nvCxnSpPr>
        <p:spPr>
          <a:xfrm flipV="1">
            <a:off x="5657317" y="1922924"/>
            <a:ext cx="1200683" cy="15056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 flipV="1">
            <a:off x="5590742" y="2980018"/>
            <a:ext cx="1730649" cy="695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 flipV="1">
            <a:off x="5590742" y="4149080"/>
            <a:ext cx="89242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23" y="1281144"/>
            <a:ext cx="1141499" cy="64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30" y="1553591"/>
            <a:ext cx="1303007" cy="7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wernerova\AppData\Local\Microsoft\Windows\Temporary Internet Files\Low\Content.IE5\YMHVB91L\MC900441741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223" y="1862305"/>
            <a:ext cx="1019805" cy="101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946" y="3888275"/>
            <a:ext cx="1021772" cy="88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281" y="2901634"/>
            <a:ext cx="1188441" cy="85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37" y="2449126"/>
            <a:ext cx="1307325" cy="102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230" y="3545567"/>
            <a:ext cx="1499639" cy="1094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3" name="Přímá spojnice se šipkou 52"/>
          <p:cNvCxnSpPr/>
          <p:nvPr/>
        </p:nvCxnSpPr>
        <p:spPr>
          <a:xfrm flipV="1">
            <a:off x="971600" y="1553591"/>
            <a:ext cx="2182681" cy="48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V="1">
            <a:off x="827584" y="1885396"/>
            <a:ext cx="623646" cy="375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/>
          <p:cNvCxnSpPr/>
          <p:nvPr/>
        </p:nvCxnSpPr>
        <p:spPr>
          <a:xfrm>
            <a:off x="827584" y="2278509"/>
            <a:ext cx="2326697" cy="93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>
            <a:off x="827584" y="2675753"/>
            <a:ext cx="2373639" cy="1212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 flipV="1">
            <a:off x="1168924" y="3428582"/>
            <a:ext cx="1969022" cy="366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Přímá spojnice se šipkou 1024"/>
          <p:cNvCxnSpPr/>
          <p:nvPr/>
        </p:nvCxnSpPr>
        <p:spPr>
          <a:xfrm flipV="1">
            <a:off x="827584" y="3428582"/>
            <a:ext cx="936104" cy="7204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Přímá spojnice se šipkou 1041"/>
          <p:cNvCxnSpPr/>
          <p:nvPr/>
        </p:nvCxnSpPr>
        <p:spPr>
          <a:xfrm flipV="1">
            <a:off x="971600" y="4383512"/>
            <a:ext cx="479630" cy="166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32.6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cs-CZ" sz="2500" b="1" dirty="0" err="1">
                <a:latin typeface="Times New Roman" pitchFamily="18" charset="0"/>
                <a:cs typeface="Times New Roman" pitchFamily="18" charset="0"/>
              </a:rPr>
              <a:t>terms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films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plays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4134535"/>
            <a:ext cx="2578571" cy="242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7380312" y="350100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868144" y="6237312"/>
            <a:ext cx="72008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>
            <a:off x="5724128" y="5877272"/>
            <a:ext cx="86409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5724128" y="5347851"/>
            <a:ext cx="1224136" cy="2909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5724128" y="4725144"/>
            <a:ext cx="1440160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7884368" y="3933056"/>
            <a:ext cx="288032" cy="14147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740352" y="3501008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actor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004048" y="4437112"/>
            <a:ext cx="86409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actress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04048" y="5157192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stage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572000" y="5638800"/>
            <a:ext cx="11521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audience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076056" y="6114029"/>
            <a:ext cx="72008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seat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 flipV="1">
            <a:off x="6732240" y="3933056"/>
            <a:ext cx="648072" cy="1224136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6120172" y="3501786"/>
            <a:ext cx="104411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costume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644008" y="1130372"/>
            <a:ext cx="417646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GENRES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comedy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opera,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ballet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concert, musical, pantomime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4644008" y="2204864"/>
            <a:ext cx="4176464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ticket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orchestra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part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" name="TextovéPole 2047"/>
          <p:cNvSpPr txBox="1"/>
          <p:nvPr/>
        </p:nvSpPr>
        <p:spPr>
          <a:xfrm>
            <a:off x="251520" y="1130372"/>
            <a:ext cx="4104456" cy="286232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Last year I was in the school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play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One of the students wrote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script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My friend played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main character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 smtClean="0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had to learn a lot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There were a lot of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rehearsals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dress rehearsals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scene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 the stage was well prepared. There were three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performances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plot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was quite complicated and the audience liked it.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69" y="5526524"/>
            <a:ext cx="1349225" cy="1181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86533"/>
            <a:ext cx="1195481" cy="133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69" y="5421614"/>
            <a:ext cx="1450432" cy="13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79" y="4142160"/>
            <a:ext cx="1377317" cy="126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940078"/>
            <a:ext cx="280831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1. Fill in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1582426"/>
            <a:ext cx="2808312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Last year I was in the school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One of the students wrote the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My friend played the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dirty="0" err="1"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had to learn a lot of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There were a lot of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stage was well prepared. There were three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______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was quite complicated and the audience liked it.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635896" y="940078"/>
            <a:ext cx="25202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Describe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pictures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13" y="1633897"/>
            <a:ext cx="2802863" cy="25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418" y="1124744"/>
            <a:ext cx="2042227" cy="307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190" y="4650629"/>
            <a:ext cx="3013108" cy="169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52" y="4586370"/>
            <a:ext cx="2689014" cy="18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32.8 Test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196752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words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don´t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hin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freckles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forehead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mole 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spiky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cropped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rehearsal</a:t>
            </a:r>
            <a:r>
              <a:rPr lang="cs-CZ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stage</a:t>
            </a:r>
            <a:endParaRPr lang="cs-CZ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7544" y="4077072"/>
            <a:ext cx="4176464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a pantomime, so I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didn´t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learn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the_______ .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lines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plot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audience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comedy</a:t>
            </a:r>
            <a:r>
              <a:rPr lang="cs-CZ" b="1" dirty="0" smtClean="0">
                <a:solidFill>
                  <a:srgbClr val="7B791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cs-CZ" b="1" dirty="0">
              <a:solidFill>
                <a:srgbClr val="7B791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1196752"/>
            <a:ext cx="3960440" cy="20313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doesn´t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belong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field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course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bat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pitch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4077072"/>
            <a:ext cx="3960440" cy="175432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means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of transport has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got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wheels</a:t>
            </a: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coach</a:t>
            </a:r>
            <a:endParaRPr lang="cs-CZ" b="1" dirty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van</a:t>
            </a: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ferry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scooter</a:t>
            </a:r>
            <a:endParaRPr lang="cs-CZ" b="1" dirty="0" smtClean="0">
              <a:solidFill>
                <a:srgbClr val="CC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60032" y="6021288"/>
            <a:ext cx="396044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1d, 2a, 3c, 4d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63655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32.9 Zdroje, citace 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5516" y="1412776"/>
            <a:ext cx="856895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2"/>
              </a:rPr>
              <a:t>mejakertasku.blogspot.com/2012/03/enrich-our-english-vocabulary.html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3"/>
              </a:rPr>
              <a:t>www.englisch-hilfen.de/en/exercises/people_animals/face.htm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www.stress-management-for-peak-performance.com/stress-diary.html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</a:t>
            </a:r>
            <a:r>
              <a:rPr lang="cs-CZ" dirty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5"/>
              </a:rPr>
              <a:t>www.jewellery.tv/carrs_silver_arch_key_ring_with_split_ring_car1150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6"/>
              </a:rPr>
              <a:t>www.sportsdirect.com/umbro-core-woven-tracksuit-junior-639136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7"/>
              </a:rPr>
              <a:t>exceljewellers.com.au/index.php?main_page=product_info&amp;cPath=2&amp;products_id=13&amp;zenid=b0a798942caeb6298bdda8b98debffc0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cs-CZ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dirty="0" smtClean="0">
                <a:latin typeface="Times New Roman" pitchFamily="18" charset="0"/>
                <a:cs typeface="Times New Roman" pitchFamily="18" charset="0"/>
                <a:hlinkClick r:id="rId8"/>
              </a:rPr>
              <a:t>www.eap.ucsb.edu/students/abroad.html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5, 7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907</Words>
  <Application>Microsoft Office PowerPoint</Application>
  <PresentationFormat>Předvádění na obrazovce (4:3)</PresentationFormat>
  <Paragraphs>217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hercogova</cp:lastModifiedBy>
  <cp:revision>58</cp:revision>
  <dcterms:created xsi:type="dcterms:W3CDTF">2010-12-26T08:22:04Z</dcterms:created>
  <dcterms:modified xsi:type="dcterms:W3CDTF">2012-05-09T12:46:19Z</dcterms:modified>
</cp:coreProperties>
</file>