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71" autoAdjust="0"/>
  </p:normalViewPr>
  <p:slideViewPr>
    <p:cSldViewPr>
      <p:cViewPr>
        <p:scale>
          <a:sx n="76" d="100"/>
          <a:sy n="76" d="100"/>
        </p:scale>
        <p:origin x="-120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singenglish.com/quizzes/68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hyperlink" Target="http://perso.wanadoo.es/autoenglish/gr.sodo.p.htm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arriageandfamilys.com/2011/marriage-and-family-keep-your-family-happy/" TargetMode="External"/><Relationship Id="rId3" Type="http://schemas.openxmlformats.org/officeDocument/2006/relationships/hyperlink" Target="http://www.englishexercises.org/makeagame/viewgame.asp?id=2519" TargetMode="External"/><Relationship Id="rId7" Type="http://schemas.openxmlformats.org/officeDocument/2006/relationships/hyperlink" Target="http://www.angelsdemonsrome.com/" TargetMode="External"/><Relationship Id="rId2" Type="http://schemas.openxmlformats.org/officeDocument/2006/relationships/hyperlink" Target="http://theteendoc.com/parenting/can-we-agre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implyfreshottawa.com/2010/08/09/ottawa-ice-cream-festival/" TargetMode="External"/><Relationship Id="rId11" Type="http://schemas.openxmlformats.org/officeDocument/2006/relationships/hyperlink" Target="http://tx.english-ch.com/teacher/shelle/home/personal-pronouns/" TargetMode="External"/><Relationship Id="rId5" Type="http://schemas.openxmlformats.org/officeDocument/2006/relationships/hyperlink" Target="http://www.usingenglish.com/quizzes/68.html" TargetMode="External"/><Relationship Id="rId10" Type="http://schemas.openxmlformats.org/officeDocument/2006/relationships/hyperlink" Target="http://www.cedarbear.com/CBNNotTestedOnAnimals.html" TargetMode="External"/><Relationship Id="rId4" Type="http://schemas.openxmlformats.org/officeDocument/2006/relationships/hyperlink" Target="http://perso.wanadoo.es/autoenglish/gr.sodo.p.htm" TargetMode="External"/><Relationship Id="rId9" Type="http://schemas.openxmlformats.org/officeDocument/2006/relationships/hyperlink" Target="http://www.olympic-games-2012-london.com/2011/11/17/olympics-2012-swimming-marathon-schedu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492443"/>
            <a:ext cx="8964488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28.1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Agreeing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negative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statements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(vyjadřování souhlasu se zápornými a kladnými tvrzeními)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82575" y="3447095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Michaela Kaplanová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50" y="1982068"/>
            <a:ext cx="4586448" cy="331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36096" y="49318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topic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HERE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28.10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322809"/>
              </p:ext>
            </p:extLst>
          </p:nvPr>
        </p:nvGraphicFramePr>
        <p:xfrm>
          <a:off x="935596" y="234888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Michaela Kaplanová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Agree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nor, so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vysvětlující možnosti vyjádření souhlasu s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kladnými a zápornými vyjádřeními, zvláště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s použitím SO a NOR.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28.2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7544" y="148478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agree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disagree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saying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YES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NO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220486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do,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7544" y="285293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pronouns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97" y="2389530"/>
            <a:ext cx="2994446" cy="426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7" b="96737" l="4219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46" y="3635025"/>
            <a:ext cx="3799972" cy="254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28.3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204" y="1412776"/>
            <a:ext cx="1100023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259632" y="1092029"/>
            <a:ext cx="4968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gree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- souhlasit</a:t>
            </a:r>
          </a:p>
          <a:p>
            <a:r>
              <a:rPr lang="cs-CZ" sz="2000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isagree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– nesouhlasit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so – kladný dovětek</a:t>
            </a:r>
          </a:p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or (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neither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) – záporné přitakání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nstead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– místo (čeho)</a:t>
            </a:r>
          </a:p>
          <a:p>
            <a:r>
              <a:rPr lang="cs-CZ" sz="2000" b="1" dirty="0" err="1">
                <a:latin typeface="Times New Roman" pitchFamily="18" charset="0"/>
                <a:cs typeface="Times New Roman" pitchFamily="18" charset="0"/>
              </a:rPr>
              <a:t>statement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– vyjádření, výrok,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tvrzení</a:t>
            </a:r>
          </a:p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2000" b="1" smtClean="0">
                <a:latin typeface="Times New Roman" pitchFamily="18" charset="0"/>
                <a:cs typeface="Times New Roman" pitchFamily="18" charset="0"/>
              </a:rPr>
              <a:t>esponse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– odpověď, reakce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00820" y="4365104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cs-CZ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samozřejmě</a:t>
            </a:r>
          </a:p>
          <a:p>
            <a:r>
              <a:rPr lang="cs-CZ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cs-CZ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not – proč ne</a:t>
            </a:r>
          </a:p>
          <a:p>
            <a:r>
              <a:rPr lang="cs-CZ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efinitely</a:t>
            </a:r>
            <a:r>
              <a:rPr lang="cs-CZ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rozhodně</a:t>
            </a:r>
          </a:p>
          <a:p>
            <a:r>
              <a:rPr lang="cs-CZ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bsolutely</a:t>
            </a:r>
            <a:r>
              <a:rPr lang="cs-CZ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naprosto</a:t>
            </a:r>
          </a:p>
          <a:p>
            <a:r>
              <a:rPr lang="cs-CZ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ure</a:t>
            </a:r>
            <a:r>
              <a:rPr lang="cs-CZ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jistě</a:t>
            </a:r>
          </a:p>
          <a:p>
            <a:r>
              <a:rPr lang="cs-CZ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mind – je mi to jedno, nevadí mi to</a:t>
            </a:r>
          </a:p>
          <a:p>
            <a:endParaRPr lang="cs-CZ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94063" y="4272543"/>
            <a:ext cx="3214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prefer</a:t>
            </a:r>
            <a:r>
              <a:rPr lang="cs-C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upřednostňovat</a:t>
            </a:r>
          </a:p>
          <a:p>
            <a:r>
              <a:rPr lang="cs-CZ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kidding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dělat si legraci</a:t>
            </a:r>
          </a:p>
          <a:p>
            <a:r>
              <a:rPr lang="cs-CZ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pinion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názor</a:t>
            </a:r>
          </a:p>
          <a:p>
            <a:endParaRPr lang="cs-CZ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107504" y="1052736"/>
            <a:ext cx="4392488" cy="30963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28.4 Agreeing with affirmative and negative statements</a:t>
            </a:r>
          </a:p>
          <a:p>
            <a:pPr algn="l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Agreeing with affirmative statements</a:t>
            </a:r>
          </a:p>
          <a:p>
            <a:pPr algn="l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251520" y="1484784"/>
            <a:ext cx="4104456" cy="864096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 am/are/is/do/does…</a:t>
            </a:r>
            <a:endParaRPr lang="en-US" sz="200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3364" y="2548541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 am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going to school.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So am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I.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She is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late.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So are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you.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 hate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school.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So do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I.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My friend wants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 new car.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So does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mine.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They live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in Chicago.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So do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699365" y="1052736"/>
            <a:ext cx="4392488" cy="30963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láček 13"/>
          <p:cNvSpPr/>
          <p:nvPr/>
        </p:nvSpPr>
        <p:spPr>
          <a:xfrm>
            <a:off x="4731217" y="1471690"/>
            <a:ext cx="4284476" cy="864096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 am/are/is/do/does…</a:t>
            </a:r>
            <a:endParaRPr lang="en-US" sz="200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12619" y="2536162"/>
            <a:ext cx="4284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 am not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hungry.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Nor am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I.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You aren´t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ready.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Nor are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you.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She doesn´t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like milk.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Nor does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her brother.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My sisters don´t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sing.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Nor do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mine.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 don´t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eat meat.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Nor do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99365" y="1062133"/>
            <a:ext cx="428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2. Agreeing with negative statements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3364" y="4365104"/>
            <a:ext cx="8851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can use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Neither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instead of Nor.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use other verbs like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WILL, HAVE GOT, CAN…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(So will I, Nor have I, So can I…)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verbs can also be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different tenses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(I went there. So did I. I didn´t see that. Nor did I.)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28.5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139148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love ice cream.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My mom is young.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must study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hard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liked the film very much.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can't speak English well.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My father is a farmer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never get up late.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 are ready.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Sue is very hardworking.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Rome.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My brother will help me.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 are a happy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can't stand rap music.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earn a lot of money.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car is black.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00377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Agree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statements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36096" y="60081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Let´s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this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exercise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29" l="5737" r="950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56" y="620688"/>
            <a:ext cx="1209525" cy="248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9" y="748377"/>
            <a:ext cx="2121285" cy="196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36" y="1619306"/>
            <a:ext cx="2010892" cy="150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9" y="3551145"/>
            <a:ext cx="2396703" cy="158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48" y="3945418"/>
            <a:ext cx="1581472" cy="158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8"/>
          <p:cNvCxnSpPr/>
          <p:nvPr/>
        </p:nvCxnSpPr>
        <p:spPr>
          <a:xfrm flipH="1">
            <a:off x="6660232" y="3675221"/>
            <a:ext cx="1944216" cy="213004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rot="5520000" flipH="1">
            <a:off x="6656376" y="3671132"/>
            <a:ext cx="1944216" cy="213004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28.6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1196752"/>
            <a:ext cx="7920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cs-CZ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sz="2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cs-CZ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ways</a:t>
            </a:r>
            <a:r>
              <a:rPr lang="cs-CZ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express AGREEING:</a:t>
            </a:r>
            <a:endParaRPr lang="cs-CZ" sz="2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7544" y="180417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55776" y="17008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not?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51720" y="225480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mind.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72000" y="18854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idea.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923928" y="24917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Sure</a:t>
            </a:r>
            <a:r>
              <a:rPr lang="cs-C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55576" y="26764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You´re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020272" y="26764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That´s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652716" y="1700808"/>
            <a:ext cx="144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Definitely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608600" y="228431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Absolutely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23528" y="3650736"/>
            <a:ext cx="76432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cs-CZ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cs-CZ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ways</a:t>
            </a:r>
            <a:r>
              <a:rPr lang="cs-CZ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express </a:t>
            </a:r>
            <a:r>
              <a:rPr lang="cs-CZ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DISAGREEING</a:t>
            </a:r>
            <a:r>
              <a:rPr lang="cs-CZ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67544" y="43651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prefer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555776" y="494807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kidding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572000" y="43651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wouldn´t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83568" y="55265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think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so.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976156" y="5341858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that´s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opinion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959932" y="57239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agree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28.7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Reactions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React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to these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statements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. Use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ideas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opinions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think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testing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cosmetics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animals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bad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cs-CZ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go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swimming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Monday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cs-CZ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Maths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cs-CZ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visit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Jamaica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Go on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and let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mates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react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0808"/>
            <a:ext cx="1210444" cy="121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88" y="2460625"/>
            <a:ext cx="1802508" cy="90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91" y="3619823"/>
            <a:ext cx="2041525" cy="13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28.8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484784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negative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reaction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Sure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not?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Definitely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3568" y="3356992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response? 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smoke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So do I.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Nor do I.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Nor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I.   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23928" y="983556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swim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kidding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Nor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mind.</a:t>
            </a:r>
          </a:p>
          <a:p>
            <a:pPr marL="342900" indent="-342900">
              <a:buAutoNum type="alphaLcParenR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932040" y="4307612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response. </a:t>
            </a:r>
          </a:p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won´t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tell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So do I.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Nor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Nor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Nor do I.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58772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1d, 2c, 3a, 4c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28.9 </a:t>
            </a:r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931347"/>
            <a:ext cx="8064896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http://theteendoc.com/parenting/can-we-agree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www.englishexercises.org/makeagame/viewgame.asp?id=2519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perso.wanadoo.es/autoenglish/gr.sodo.p.htm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5"/>
              </a:rPr>
              <a:t>http://www.usingenglish.com/quizzes/68.html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6"/>
              </a:rPr>
              <a:t>http://simplyfreshottawa.com/2010/08/09/ottawa-ice-cream-festival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7"/>
              </a:rPr>
              <a:t>http://www.angelsdemonsrome.com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8"/>
              </a:rPr>
              <a:t>http://marriageandfamilys.com/2011/marriage-and-family-keep-your-family-happy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9"/>
              </a:rPr>
              <a:t>http://www.olympic-games-2012-london.com/2011/11/17/olympics-2012-swimming-marathon-schedule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www.cedarbear.com/CBNNotTestedOnAnimals.html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11"/>
              </a:rPr>
              <a:t>http://tx.english-ch.com/teacher/shelle/home/personal-pronouns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955</Words>
  <Application>Microsoft Office PowerPoint</Application>
  <PresentationFormat>Předvádění na obrazovce (4:3)</PresentationFormat>
  <Paragraphs>161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38</cp:revision>
  <dcterms:created xsi:type="dcterms:W3CDTF">2010-12-26T08:22:04Z</dcterms:created>
  <dcterms:modified xsi:type="dcterms:W3CDTF">2012-02-19T20:28:52Z</dcterms:modified>
</cp:coreProperties>
</file>