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B2867-2EAC-4F5C-9325-B3FF7D24F77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984341-A51A-426A-9387-BA9D73D34BB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positive</a:t>
          </a:r>
          <a:endParaRPr lang="cs-CZ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7615D0-29F2-4FE2-985D-BDA4B1D7BC13}" type="parTrans" cxnId="{D24C5BE7-E8E3-4E86-ACA5-1315AE80F1A9}">
      <dgm:prSet/>
      <dgm:spPr/>
      <dgm:t>
        <a:bodyPr/>
        <a:lstStyle/>
        <a:p>
          <a:pPr algn="l"/>
          <a:endParaRPr lang="cs-CZ"/>
        </a:p>
      </dgm:t>
    </dgm:pt>
    <dgm:pt modelId="{8F65027A-02B6-429A-8E5D-A9530D4C7013}" type="sibTrans" cxnId="{D24C5BE7-E8E3-4E86-ACA5-1315AE80F1A9}">
      <dgm:prSet/>
      <dgm:spPr/>
      <dgm:t>
        <a:bodyPr/>
        <a:lstStyle/>
        <a:p>
          <a:pPr algn="l"/>
          <a:endParaRPr lang="cs-CZ"/>
        </a:p>
      </dgm:t>
    </dgm:pt>
    <dgm:pt modelId="{51495E07-6BDF-4392-86B8-3CD255ACCB0E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cs-CZ" dirty="0" err="1" smtClean="0">
              <a:latin typeface="Times New Roman" pitchFamily="18" charset="0"/>
              <a:cs typeface="Times New Roman" pitchFamily="18" charset="0"/>
            </a:rPr>
            <a:t>young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2720C778-BBA6-4813-925F-0E6743FA662C}" type="parTrans" cxnId="{C76D1B3B-022E-4181-8B15-09A292F31119}">
      <dgm:prSet/>
      <dgm:spPr/>
      <dgm:t>
        <a:bodyPr/>
        <a:lstStyle/>
        <a:p>
          <a:pPr algn="l"/>
          <a:endParaRPr lang="cs-CZ"/>
        </a:p>
      </dgm:t>
    </dgm:pt>
    <dgm:pt modelId="{F88BEDAF-9506-47BE-9167-6D7315AB69C6}" type="sibTrans" cxnId="{C76D1B3B-022E-4181-8B15-09A292F31119}">
      <dgm:prSet/>
      <dgm:spPr/>
      <dgm:t>
        <a:bodyPr/>
        <a:lstStyle/>
        <a:p>
          <a:pPr algn="l"/>
          <a:endParaRPr lang="cs-CZ"/>
        </a:p>
      </dgm:t>
    </dgm:pt>
    <dgm:pt modelId="{CF668682-B136-4795-A6E4-0A80ACA51212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cs-CZ" smtClean="0">
              <a:latin typeface="Times New Roman" pitchFamily="18" charset="0"/>
              <a:cs typeface="Times New Roman" pitchFamily="18" charset="0"/>
            </a:rPr>
            <a:t>dangerous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B834D709-DFA2-4735-9D54-CC0877E22818}" type="parTrans" cxnId="{6DDBF527-0DDB-42C6-9E9E-9033CC1B87DB}">
      <dgm:prSet/>
      <dgm:spPr/>
      <dgm:t>
        <a:bodyPr/>
        <a:lstStyle/>
        <a:p>
          <a:pPr algn="l"/>
          <a:endParaRPr lang="cs-CZ"/>
        </a:p>
      </dgm:t>
    </dgm:pt>
    <dgm:pt modelId="{6E18BF12-63A2-419C-A0AA-637876B1A5E1}" type="sibTrans" cxnId="{6DDBF527-0DDB-42C6-9E9E-9033CC1B87DB}">
      <dgm:prSet/>
      <dgm:spPr/>
      <dgm:t>
        <a:bodyPr/>
        <a:lstStyle/>
        <a:p>
          <a:pPr algn="l"/>
          <a:endParaRPr lang="cs-CZ"/>
        </a:p>
      </dgm:t>
    </dgm:pt>
    <dgm:pt modelId="{56E34E3F-91FA-4FD1-AFB1-ADBD9FDA500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cs-CZ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comparative</a:t>
          </a:r>
          <a:endParaRPr lang="cs-CZ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81C0DB-4B6E-48CF-92B9-F6B86EDEA7AE}" type="parTrans" cxnId="{3F8A3B42-A3AD-4614-A75E-2F99D715145F}">
      <dgm:prSet/>
      <dgm:spPr/>
      <dgm:t>
        <a:bodyPr/>
        <a:lstStyle/>
        <a:p>
          <a:pPr algn="l"/>
          <a:endParaRPr lang="cs-CZ"/>
        </a:p>
      </dgm:t>
    </dgm:pt>
    <dgm:pt modelId="{44F7CFBF-B961-4E95-AFE6-6AC78D163BEC}" type="sibTrans" cxnId="{3F8A3B42-A3AD-4614-A75E-2F99D715145F}">
      <dgm:prSet/>
      <dgm:spPr/>
      <dgm:t>
        <a:bodyPr/>
        <a:lstStyle/>
        <a:p>
          <a:pPr algn="l"/>
          <a:endParaRPr lang="cs-CZ"/>
        </a:p>
      </dgm:t>
    </dgm:pt>
    <dgm:pt modelId="{0A8DB3F1-6D10-4FB2-8764-1BDD1E96A60A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cs-CZ" dirty="0" err="1" smtClean="0">
              <a:latin typeface="Times New Roman" pitchFamily="18" charset="0"/>
              <a:cs typeface="Times New Roman" pitchFamily="18" charset="0"/>
            </a:rPr>
            <a:t>younger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F938CE55-9B6F-4745-A02A-EB5F9DEA00B5}" type="parTrans" cxnId="{30ABB05E-A465-4C88-97B7-433D2FEC2A08}">
      <dgm:prSet/>
      <dgm:spPr/>
      <dgm:t>
        <a:bodyPr/>
        <a:lstStyle/>
        <a:p>
          <a:pPr algn="l"/>
          <a:endParaRPr lang="cs-CZ"/>
        </a:p>
      </dgm:t>
    </dgm:pt>
    <dgm:pt modelId="{D1CBF652-31FA-40D2-95F2-1EADE3D4CD01}" type="sibTrans" cxnId="{30ABB05E-A465-4C88-97B7-433D2FEC2A08}">
      <dgm:prSet/>
      <dgm:spPr/>
      <dgm:t>
        <a:bodyPr/>
        <a:lstStyle/>
        <a:p>
          <a:pPr algn="l"/>
          <a:endParaRPr lang="cs-CZ"/>
        </a:p>
      </dgm:t>
    </dgm:pt>
    <dgm:pt modelId="{B699A7C5-5F55-4701-9CDD-BE9734C8F3AF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cs-CZ" dirty="0" smtClean="0">
              <a:latin typeface="Times New Roman" pitchFamily="18" charset="0"/>
              <a:cs typeface="Times New Roman" pitchFamily="18" charset="0"/>
            </a:rPr>
            <a:t>more </a:t>
          </a:r>
          <a:r>
            <a:rPr lang="cs-CZ" dirty="0" err="1" smtClean="0">
              <a:latin typeface="Times New Roman" pitchFamily="18" charset="0"/>
              <a:cs typeface="Times New Roman" pitchFamily="18" charset="0"/>
            </a:rPr>
            <a:t>dangerous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3AE56A37-68FC-4F7C-9DAE-50F06B9FC2A9}" type="parTrans" cxnId="{8F775D77-EB72-4FB8-9F87-C78A2765DCAD}">
      <dgm:prSet/>
      <dgm:spPr/>
      <dgm:t>
        <a:bodyPr/>
        <a:lstStyle/>
        <a:p>
          <a:pPr algn="l"/>
          <a:endParaRPr lang="cs-CZ"/>
        </a:p>
      </dgm:t>
    </dgm:pt>
    <dgm:pt modelId="{7BECE80C-FB6A-432F-A791-23A60A117F98}" type="sibTrans" cxnId="{8F775D77-EB72-4FB8-9F87-C78A2765DCAD}">
      <dgm:prSet/>
      <dgm:spPr/>
      <dgm:t>
        <a:bodyPr/>
        <a:lstStyle/>
        <a:p>
          <a:pPr algn="l"/>
          <a:endParaRPr lang="cs-CZ"/>
        </a:p>
      </dgm:t>
    </dgm:pt>
    <dgm:pt modelId="{2DE7B15E-48D6-4732-B9FE-6B3F1F8D27D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superlative</a:t>
          </a:r>
          <a:endParaRPr lang="cs-CZ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820348-862D-4536-B056-1CF3FF2A0894}" type="parTrans" cxnId="{5D93C969-AAF6-4436-98FD-07396AEA3941}">
      <dgm:prSet/>
      <dgm:spPr/>
      <dgm:t>
        <a:bodyPr/>
        <a:lstStyle/>
        <a:p>
          <a:pPr algn="l"/>
          <a:endParaRPr lang="cs-CZ"/>
        </a:p>
      </dgm:t>
    </dgm:pt>
    <dgm:pt modelId="{70C0BBC8-E79B-47E5-AEB0-A04E4DEDFA06}" type="sibTrans" cxnId="{5D93C969-AAF6-4436-98FD-07396AEA3941}">
      <dgm:prSet/>
      <dgm:spPr/>
      <dgm:t>
        <a:bodyPr/>
        <a:lstStyle/>
        <a:p>
          <a:pPr algn="l"/>
          <a:endParaRPr lang="cs-CZ"/>
        </a:p>
      </dgm:t>
    </dgm:pt>
    <dgm:pt modelId="{D8A92084-0FEC-4686-8C61-8B4D07CF9717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cs-CZ" dirty="0" smtClean="0">
              <a:latin typeface="Times New Roman" pitchFamily="18" charset="0"/>
              <a:cs typeface="Times New Roman" pitchFamily="18" charset="0"/>
            </a:rPr>
            <a:t>the </a:t>
          </a:r>
          <a:r>
            <a:rPr lang="cs-CZ" dirty="0" err="1" smtClean="0">
              <a:latin typeface="Times New Roman" pitchFamily="18" charset="0"/>
              <a:cs typeface="Times New Roman" pitchFamily="18" charset="0"/>
            </a:rPr>
            <a:t>youngest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F6D3626B-77C4-47C2-804D-E4761E7A9F1C}" type="parTrans" cxnId="{33C35012-747B-424B-B9D4-F62CFB66FE74}">
      <dgm:prSet/>
      <dgm:spPr/>
      <dgm:t>
        <a:bodyPr/>
        <a:lstStyle/>
        <a:p>
          <a:pPr algn="l"/>
          <a:endParaRPr lang="cs-CZ"/>
        </a:p>
      </dgm:t>
    </dgm:pt>
    <dgm:pt modelId="{00E600AC-4B3C-4B67-81F3-CE57EA0A47BE}" type="sibTrans" cxnId="{33C35012-747B-424B-B9D4-F62CFB66FE74}">
      <dgm:prSet/>
      <dgm:spPr/>
      <dgm:t>
        <a:bodyPr/>
        <a:lstStyle/>
        <a:p>
          <a:pPr algn="l"/>
          <a:endParaRPr lang="cs-CZ"/>
        </a:p>
      </dgm:t>
    </dgm:pt>
    <dgm:pt modelId="{AA146609-289D-469A-B40D-671873716341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cs-CZ" dirty="0" smtClean="0">
              <a:latin typeface="Times New Roman" pitchFamily="18" charset="0"/>
              <a:cs typeface="Times New Roman" pitchFamily="18" charset="0"/>
            </a:rPr>
            <a:t>the most </a:t>
          </a:r>
          <a:r>
            <a:rPr lang="cs-CZ" dirty="0" err="1" smtClean="0">
              <a:latin typeface="Times New Roman" pitchFamily="18" charset="0"/>
              <a:cs typeface="Times New Roman" pitchFamily="18" charset="0"/>
            </a:rPr>
            <a:t>dangerous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E3554408-A46D-4342-92E3-F90EEE044D94}" type="parTrans" cxnId="{18A5F5F6-E090-4726-926D-DE66C26D24DC}">
      <dgm:prSet/>
      <dgm:spPr/>
      <dgm:t>
        <a:bodyPr/>
        <a:lstStyle/>
        <a:p>
          <a:pPr algn="l"/>
          <a:endParaRPr lang="cs-CZ"/>
        </a:p>
      </dgm:t>
    </dgm:pt>
    <dgm:pt modelId="{82D28C29-237A-4655-B36E-2A41C266DC67}" type="sibTrans" cxnId="{18A5F5F6-E090-4726-926D-DE66C26D24DC}">
      <dgm:prSet/>
      <dgm:spPr/>
      <dgm:t>
        <a:bodyPr/>
        <a:lstStyle/>
        <a:p>
          <a:pPr algn="l"/>
          <a:endParaRPr lang="cs-CZ"/>
        </a:p>
      </dgm:t>
    </dgm:pt>
    <dgm:pt modelId="{C6942F47-88DB-4A32-8622-ADA6E96BBB4C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cs-CZ" dirty="0" smtClean="0">
              <a:latin typeface="Times New Roman" pitchFamily="18" charset="0"/>
              <a:cs typeface="Times New Roman" pitchFamily="18" charset="0"/>
            </a:rPr>
            <a:t>big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A9C1E425-44C9-4BDF-8840-D175D0D0B2EF}" type="parTrans" cxnId="{EC892823-CDE6-4C3E-8CAF-D5314AA6DACD}">
      <dgm:prSet/>
      <dgm:spPr/>
      <dgm:t>
        <a:bodyPr/>
        <a:lstStyle/>
        <a:p>
          <a:pPr algn="l"/>
          <a:endParaRPr lang="cs-CZ"/>
        </a:p>
      </dgm:t>
    </dgm:pt>
    <dgm:pt modelId="{1F74B160-6270-46DA-A251-6CFB4D2EF9BE}" type="sibTrans" cxnId="{EC892823-CDE6-4C3E-8CAF-D5314AA6DACD}">
      <dgm:prSet/>
      <dgm:spPr/>
      <dgm:t>
        <a:bodyPr/>
        <a:lstStyle/>
        <a:p>
          <a:pPr algn="l"/>
          <a:endParaRPr lang="cs-CZ"/>
        </a:p>
      </dgm:t>
    </dgm:pt>
    <dgm:pt modelId="{E9AE2BDD-2838-4A9E-8A1F-303AA9698B0F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cs-CZ" dirty="0" err="1" smtClean="0">
              <a:latin typeface="Times New Roman" pitchFamily="18" charset="0"/>
              <a:cs typeface="Times New Roman" pitchFamily="18" charset="0"/>
            </a:rPr>
            <a:t>bigger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08CF33FE-E664-4E19-A766-4EC9D9767256}" type="parTrans" cxnId="{75E4750F-C4FC-44BB-BA61-C6FCB52DB160}">
      <dgm:prSet/>
      <dgm:spPr/>
      <dgm:t>
        <a:bodyPr/>
        <a:lstStyle/>
        <a:p>
          <a:pPr algn="l"/>
          <a:endParaRPr lang="cs-CZ"/>
        </a:p>
      </dgm:t>
    </dgm:pt>
    <dgm:pt modelId="{821A6921-1CA4-4F04-9D77-B42C1AE5131A}" type="sibTrans" cxnId="{75E4750F-C4FC-44BB-BA61-C6FCB52DB160}">
      <dgm:prSet/>
      <dgm:spPr/>
      <dgm:t>
        <a:bodyPr/>
        <a:lstStyle/>
        <a:p>
          <a:pPr algn="l"/>
          <a:endParaRPr lang="cs-CZ"/>
        </a:p>
      </dgm:t>
    </dgm:pt>
    <dgm:pt modelId="{FA5F8A61-6934-460A-8BB0-4979877A5766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cs-CZ" dirty="0" smtClean="0">
              <a:latin typeface="Times New Roman" pitchFamily="18" charset="0"/>
              <a:cs typeface="Times New Roman" pitchFamily="18" charset="0"/>
            </a:rPr>
            <a:t>the </a:t>
          </a:r>
          <a:r>
            <a:rPr lang="cs-CZ" dirty="0" err="1" smtClean="0">
              <a:latin typeface="Times New Roman" pitchFamily="18" charset="0"/>
              <a:cs typeface="Times New Roman" pitchFamily="18" charset="0"/>
            </a:rPr>
            <a:t>biggest</a:t>
          </a:r>
          <a:endParaRPr lang="cs-CZ" dirty="0">
            <a:latin typeface="Times New Roman" pitchFamily="18" charset="0"/>
            <a:cs typeface="Times New Roman" pitchFamily="18" charset="0"/>
          </a:endParaRPr>
        </a:p>
      </dgm:t>
    </dgm:pt>
    <dgm:pt modelId="{0F9C48E9-0BF7-49E0-8978-62E15923B11F}" type="parTrans" cxnId="{1F27B770-384D-43CA-92F0-EBD42470C260}">
      <dgm:prSet/>
      <dgm:spPr/>
      <dgm:t>
        <a:bodyPr/>
        <a:lstStyle/>
        <a:p>
          <a:pPr algn="l"/>
          <a:endParaRPr lang="cs-CZ"/>
        </a:p>
      </dgm:t>
    </dgm:pt>
    <dgm:pt modelId="{B8397F2B-72D0-4558-9D0E-4B4F994C8578}" type="sibTrans" cxnId="{1F27B770-384D-43CA-92F0-EBD42470C260}">
      <dgm:prSet/>
      <dgm:spPr/>
      <dgm:t>
        <a:bodyPr/>
        <a:lstStyle/>
        <a:p>
          <a:pPr algn="l"/>
          <a:endParaRPr lang="cs-CZ"/>
        </a:p>
      </dgm:t>
    </dgm:pt>
    <dgm:pt modelId="{A4517157-6CF7-4309-81CB-E73D418E3A28}" type="pres">
      <dgm:prSet presAssocID="{E99B2867-2EAC-4F5C-9325-B3FF7D24F7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A2CC69-3AD1-47A1-B3E3-0D1D0A8F21A7}" type="pres">
      <dgm:prSet presAssocID="{4C984341-A51A-426A-9387-BA9D73D34BB8}" presName="composite" presStyleCnt="0"/>
      <dgm:spPr/>
    </dgm:pt>
    <dgm:pt modelId="{2C529125-E2D0-4637-92E7-3D5C01206AA4}" type="pres">
      <dgm:prSet presAssocID="{4C984341-A51A-426A-9387-BA9D73D34B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73DCAD-55CD-4573-BDED-FA04F2FDCDA7}" type="pres">
      <dgm:prSet presAssocID="{4C984341-A51A-426A-9387-BA9D73D34BB8}" presName="desTx" presStyleLbl="alignAccFollowNode1" presStyleIdx="0" presStyleCnt="3" custScaleY="706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68405E-643F-42E7-A9A5-19FCE5F0B1D2}" type="pres">
      <dgm:prSet presAssocID="{8F65027A-02B6-429A-8E5D-A9530D4C7013}" presName="space" presStyleCnt="0"/>
      <dgm:spPr/>
    </dgm:pt>
    <dgm:pt modelId="{01F3FD7E-1D15-428A-9DB5-D9793809E8C4}" type="pres">
      <dgm:prSet presAssocID="{56E34E3F-91FA-4FD1-AFB1-ADBD9FDA5000}" presName="composite" presStyleCnt="0"/>
      <dgm:spPr/>
    </dgm:pt>
    <dgm:pt modelId="{F0BE4F29-6B96-4353-925C-F29EFBDFCD04}" type="pres">
      <dgm:prSet presAssocID="{56E34E3F-91FA-4FD1-AFB1-ADBD9FDA500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22E9D8-7765-4A44-AFBB-56763EA32720}" type="pres">
      <dgm:prSet presAssocID="{56E34E3F-91FA-4FD1-AFB1-ADBD9FDA5000}" presName="desTx" presStyleLbl="alignAccFollowNode1" presStyleIdx="1" presStyleCnt="3" custScaleX="153058" custScaleY="723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4950CB-6ED9-41F6-8BD3-B881CAFDA95E}" type="pres">
      <dgm:prSet presAssocID="{44F7CFBF-B961-4E95-AFE6-6AC78D163BEC}" presName="space" presStyleCnt="0"/>
      <dgm:spPr/>
    </dgm:pt>
    <dgm:pt modelId="{9716D44F-8FF8-41C3-8E5A-09B03BA8A41E}" type="pres">
      <dgm:prSet presAssocID="{2DE7B15E-48D6-4732-B9FE-6B3F1F8D27DB}" presName="composite" presStyleCnt="0"/>
      <dgm:spPr/>
    </dgm:pt>
    <dgm:pt modelId="{79B9DD39-8F20-486C-9DD7-3639DE06D53E}" type="pres">
      <dgm:prSet presAssocID="{2DE7B15E-48D6-4732-B9FE-6B3F1F8D27D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EE9969-1A0F-4BD4-A803-0F4DC5DF2377}" type="pres">
      <dgm:prSet presAssocID="{2DE7B15E-48D6-4732-B9FE-6B3F1F8D27DB}" presName="desTx" presStyleLbl="alignAccFollowNode1" presStyleIdx="2" presStyleCnt="3" custScaleX="167597" custScaleY="726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57DDEF-A9DB-4451-841D-01492B37BDBD}" type="presOf" srcId="{FA5F8A61-6934-460A-8BB0-4979877A5766}" destId="{64EE9969-1A0F-4BD4-A803-0F4DC5DF2377}" srcOrd="0" destOrd="1" presId="urn:microsoft.com/office/officeart/2005/8/layout/hList1"/>
    <dgm:cxn modelId="{D24C5BE7-E8E3-4E86-ACA5-1315AE80F1A9}" srcId="{E99B2867-2EAC-4F5C-9325-B3FF7D24F77F}" destId="{4C984341-A51A-426A-9387-BA9D73D34BB8}" srcOrd="0" destOrd="0" parTransId="{607615D0-29F2-4FE2-985D-BDA4B1D7BC13}" sibTransId="{8F65027A-02B6-429A-8E5D-A9530D4C7013}"/>
    <dgm:cxn modelId="{66BBE362-10DC-4A99-97B8-B3805A5B6B94}" type="presOf" srcId="{0A8DB3F1-6D10-4FB2-8764-1BDD1E96A60A}" destId="{4422E9D8-7765-4A44-AFBB-56763EA32720}" srcOrd="0" destOrd="0" presId="urn:microsoft.com/office/officeart/2005/8/layout/hList1"/>
    <dgm:cxn modelId="{18A5F5F6-E090-4726-926D-DE66C26D24DC}" srcId="{2DE7B15E-48D6-4732-B9FE-6B3F1F8D27DB}" destId="{AA146609-289D-469A-B40D-671873716341}" srcOrd="2" destOrd="0" parTransId="{E3554408-A46D-4342-92E3-F90EEE044D94}" sibTransId="{82D28C29-237A-4655-B36E-2A41C266DC67}"/>
    <dgm:cxn modelId="{E4E88409-7215-4FE8-9E4A-8744FDD21370}" type="presOf" srcId="{56E34E3F-91FA-4FD1-AFB1-ADBD9FDA5000}" destId="{F0BE4F29-6B96-4353-925C-F29EFBDFCD04}" srcOrd="0" destOrd="0" presId="urn:microsoft.com/office/officeart/2005/8/layout/hList1"/>
    <dgm:cxn modelId="{CC9B20B7-BF7B-4DDF-9D1B-23F53638DF6D}" type="presOf" srcId="{4C984341-A51A-426A-9387-BA9D73D34BB8}" destId="{2C529125-E2D0-4637-92E7-3D5C01206AA4}" srcOrd="0" destOrd="0" presId="urn:microsoft.com/office/officeart/2005/8/layout/hList1"/>
    <dgm:cxn modelId="{C76D1B3B-022E-4181-8B15-09A292F31119}" srcId="{4C984341-A51A-426A-9387-BA9D73D34BB8}" destId="{51495E07-6BDF-4392-86B8-3CD255ACCB0E}" srcOrd="0" destOrd="0" parTransId="{2720C778-BBA6-4813-925F-0E6743FA662C}" sibTransId="{F88BEDAF-9506-47BE-9167-6D7315AB69C6}"/>
    <dgm:cxn modelId="{FB44B707-D593-43A8-A0F0-6878D5F849B4}" type="presOf" srcId="{C6942F47-88DB-4A32-8622-ADA6E96BBB4C}" destId="{2473DCAD-55CD-4573-BDED-FA04F2FDCDA7}" srcOrd="0" destOrd="1" presId="urn:microsoft.com/office/officeart/2005/8/layout/hList1"/>
    <dgm:cxn modelId="{33C35012-747B-424B-B9D4-F62CFB66FE74}" srcId="{2DE7B15E-48D6-4732-B9FE-6B3F1F8D27DB}" destId="{D8A92084-0FEC-4686-8C61-8B4D07CF9717}" srcOrd="0" destOrd="0" parTransId="{F6D3626B-77C4-47C2-804D-E4761E7A9F1C}" sibTransId="{00E600AC-4B3C-4B67-81F3-CE57EA0A47BE}"/>
    <dgm:cxn modelId="{75E4750F-C4FC-44BB-BA61-C6FCB52DB160}" srcId="{56E34E3F-91FA-4FD1-AFB1-ADBD9FDA5000}" destId="{E9AE2BDD-2838-4A9E-8A1F-303AA9698B0F}" srcOrd="1" destOrd="0" parTransId="{08CF33FE-E664-4E19-A766-4EC9D9767256}" sibTransId="{821A6921-1CA4-4F04-9D77-B42C1AE5131A}"/>
    <dgm:cxn modelId="{5919BC8F-E0AC-4EDC-B6B9-97C33F109752}" type="presOf" srcId="{B699A7C5-5F55-4701-9CDD-BE9734C8F3AF}" destId="{4422E9D8-7765-4A44-AFBB-56763EA32720}" srcOrd="0" destOrd="2" presId="urn:microsoft.com/office/officeart/2005/8/layout/hList1"/>
    <dgm:cxn modelId="{5D93C969-AAF6-4436-98FD-07396AEA3941}" srcId="{E99B2867-2EAC-4F5C-9325-B3FF7D24F77F}" destId="{2DE7B15E-48D6-4732-B9FE-6B3F1F8D27DB}" srcOrd="2" destOrd="0" parTransId="{AC820348-862D-4536-B056-1CF3FF2A0894}" sibTransId="{70C0BBC8-E79B-47E5-AEB0-A04E4DEDFA06}"/>
    <dgm:cxn modelId="{D5AF0960-C4BB-422D-BD46-F680DB8AA7CE}" type="presOf" srcId="{CF668682-B136-4795-A6E4-0A80ACA51212}" destId="{2473DCAD-55CD-4573-BDED-FA04F2FDCDA7}" srcOrd="0" destOrd="2" presId="urn:microsoft.com/office/officeart/2005/8/layout/hList1"/>
    <dgm:cxn modelId="{6DDBF527-0DDB-42C6-9E9E-9033CC1B87DB}" srcId="{4C984341-A51A-426A-9387-BA9D73D34BB8}" destId="{CF668682-B136-4795-A6E4-0A80ACA51212}" srcOrd="2" destOrd="0" parTransId="{B834D709-DFA2-4735-9D54-CC0877E22818}" sibTransId="{6E18BF12-63A2-419C-A0AA-637876B1A5E1}"/>
    <dgm:cxn modelId="{9196B04E-11D4-4F45-BFE2-224925565E64}" type="presOf" srcId="{51495E07-6BDF-4392-86B8-3CD255ACCB0E}" destId="{2473DCAD-55CD-4573-BDED-FA04F2FDCDA7}" srcOrd="0" destOrd="0" presId="urn:microsoft.com/office/officeart/2005/8/layout/hList1"/>
    <dgm:cxn modelId="{87BE6F35-152D-4191-BA4C-F3B4FE1AFA0A}" type="presOf" srcId="{E9AE2BDD-2838-4A9E-8A1F-303AA9698B0F}" destId="{4422E9D8-7765-4A44-AFBB-56763EA32720}" srcOrd="0" destOrd="1" presId="urn:microsoft.com/office/officeart/2005/8/layout/hList1"/>
    <dgm:cxn modelId="{29C958F8-F1C1-4789-914D-E9F36E190E96}" type="presOf" srcId="{AA146609-289D-469A-B40D-671873716341}" destId="{64EE9969-1A0F-4BD4-A803-0F4DC5DF2377}" srcOrd="0" destOrd="2" presId="urn:microsoft.com/office/officeart/2005/8/layout/hList1"/>
    <dgm:cxn modelId="{3F0B2B14-5FF4-4B89-8CE9-53A17CED1FE6}" type="presOf" srcId="{2DE7B15E-48D6-4732-B9FE-6B3F1F8D27DB}" destId="{79B9DD39-8F20-486C-9DD7-3639DE06D53E}" srcOrd="0" destOrd="0" presId="urn:microsoft.com/office/officeart/2005/8/layout/hList1"/>
    <dgm:cxn modelId="{EC892823-CDE6-4C3E-8CAF-D5314AA6DACD}" srcId="{4C984341-A51A-426A-9387-BA9D73D34BB8}" destId="{C6942F47-88DB-4A32-8622-ADA6E96BBB4C}" srcOrd="1" destOrd="0" parTransId="{A9C1E425-44C9-4BDF-8840-D175D0D0B2EF}" sibTransId="{1F74B160-6270-46DA-A251-6CFB4D2EF9BE}"/>
    <dgm:cxn modelId="{D0FDDEBA-0964-435A-B1B1-607EF73DE9FE}" type="presOf" srcId="{E99B2867-2EAC-4F5C-9325-B3FF7D24F77F}" destId="{A4517157-6CF7-4309-81CB-E73D418E3A28}" srcOrd="0" destOrd="0" presId="urn:microsoft.com/office/officeart/2005/8/layout/hList1"/>
    <dgm:cxn modelId="{8F775D77-EB72-4FB8-9F87-C78A2765DCAD}" srcId="{56E34E3F-91FA-4FD1-AFB1-ADBD9FDA5000}" destId="{B699A7C5-5F55-4701-9CDD-BE9734C8F3AF}" srcOrd="2" destOrd="0" parTransId="{3AE56A37-68FC-4F7C-9DAE-50F06B9FC2A9}" sibTransId="{7BECE80C-FB6A-432F-A791-23A60A117F98}"/>
    <dgm:cxn modelId="{3F8A3B42-A3AD-4614-A75E-2F99D715145F}" srcId="{E99B2867-2EAC-4F5C-9325-B3FF7D24F77F}" destId="{56E34E3F-91FA-4FD1-AFB1-ADBD9FDA5000}" srcOrd="1" destOrd="0" parTransId="{F281C0DB-4B6E-48CF-92B9-F6B86EDEA7AE}" sibTransId="{44F7CFBF-B961-4E95-AFE6-6AC78D163BEC}"/>
    <dgm:cxn modelId="{78E076A8-8A4B-46B6-B35F-0D1DFCB828B3}" type="presOf" srcId="{D8A92084-0FEC-4686-8C61-8B4D07CF9717}" destId="{64EE9969-1A0F-4BD4-A803-0F4DC5DF2377}" srcOrd="0" destOrd="0" presId="urn:microsoft.com/office/officeart/2005/8/layout/hList1"/>
    <dgm:cxn modelId="{1F27B770-384D-43CA-92F0-EBD42470C260}" srcId="{2DE7B15E-48D6-4732-B9FE-6B3F1F8D27DB}" destId="{FA5F8A61-6934-460A-8BB0-4979877A5766}" srcOrd="1" destOrd="0" parTransId="{0F9C48E9-0BF7-49E0-8978-62E15923B11F}" sibTransId="{B8397F2B-72D0-4558-9D0E-4B4F994C8578}"/>
    <dgm:cxn modelId="{30ABB05E-A465-4C88-97B7-433D2FEC2A08}" srcId="{56E34E3F-91FA-4FD1-AFB1-ADBD9FDA5000}" destId="{0A8DB3F1-6D10-4FB2-8764-1BDD1E96A60A}" srcOrd="0" destOrd="0" parTransId="{F938CE55-9B6F-4745-A02A-EB5F9DEA00B5}" sibTransId="{D1CBF652-31FA-40D2-95F2-1EADE3D4CD01}"/>
    <dgm:cxn modelId="{539B4D40-9B5A-4667-8CB4-47FF093DCE91}" type="presParOf" srcId="{A4517157-6CF7-4309-81CB-E73D418E3A28}" destId="{32A2CC69-3AD1-47A1-B3E3-0D1D0A8F21A7}" srcOrd="0" destOrd="0" presId="urn:microsoft.com/office/officeart/2005/8/layout/hList1"/>
    <dgm:cxn modelId="{C56EBDEA-4128-479C-8CD4-9D61CF2D1795}" type="presParOf" srcId="{32A2CC69-3AD1-47A1-B3E3-0D1D0A8F21A7}" destId="{2C529125-E2D0-4637-92E7-3D5C01206AA4}" srcOrd="0" destOrd="0" presId="urn:microsoft.com/office/officeart/2005/8/layout/hList1"/>
    <dgm:cxn modelId="{5E02FD26-83C1-4450-8F17-983BB8A2F0F7}" type="presParOf" srcId="{32A2CC69-3AD1-47A1-B3E3-0D1D0A8F21A7}" destId="{2473DCAD-55CD-4573-BDED-FA04F2FDCDA7}" srcOrd="1" destOrd="0" presId="urn:microsoft.com/office/officeart/2005/8/layout/hList1"/>
    <dgm:cxn modelId="{96CFC079-6FE7-499E-808B-2EE322231E48}" type="presParOf" srcId="{A4517157-6CF7-4309-81CB-E73D418E3A28}" destId="{1B68405E-643F-42E7-A9A5-19FCE5F0B1D2}" srcOrd="1" destOrd="0" presId="urn:microsoft.com/office/officeart/2005/8/layout/hList1"/>
    <dgm:cxn modelId="{FFB0B13E-BB46-4211-B356-18B2E70A7E6A}" type="presParOf" srcId="{A4517157-6CF7-4309-81CB-E73D418E3A28}" destId="{01F3FD7E-1D15-428A-9DB5-D9793809E8C4}" srcOrd="2" destOrd="0" presId="urn:microsoft.com/office/officeart/2005/8/layout/hList1"/>
    <dgm:cxn modelId="{A0342FBD-19B2-455A-A88E-C2E0837C4CDA}" type="presParOf" srcId="{01F3FD7E-1D15-428A-9DB5-D9793809E8C4}" destId="{F0BE4F29-6B96-4353-925C-F29EFBDFCD04}" srcOrd="0" destOrd="0" presId="urn:microsoft.com/office/officeart/2005/8/layout/hList1"/>
    <dgm:cxn modelId="{EF8563F3-AEE6-4352-A384-5F6E80492980}" type="presParOf" srcId="{01F3FD7E-1D15-428A-9DB5-D9793809E8C4}" destId="{4422E9D8-7765-4A44-AFBB-56763EA32720}" srcOrd="1" destOrd="0" presId="urn:microsoft.com/office/officeart/2005/8/layout/hList1"/>
    <dgm:cxn modelId="{A6DE591C-8BE8-4BF7-8D85-A069126ED98A}" type="presParOf" srcId="{A4517157-6CF7-4309-81CB-E73D418E3A28}" destId="{AB4950CB-6ED9-41F6-8BD3-B881CAFDA95E}" srcOrd="3" destOrd="0" presId="urn:microsoft.com/office/officeart/2005/8/layout/hList1"/>
    <dgm:cxn modelId="{ED245CFD-5BDC-4031-B629-153B307AE02D}" type="presParOf" srcId="{A4517157-6CF7-4309-81CB-E73D418E3A28}" destId="{9716D44F-8FF8-41C3-8E5A-09B03BA8A41E}" srcOrd="4" destOrd="0" presId="urn:microsoft.com/office/officeart/2005/8/layout/hList1"/>
    <dgm:cxn modelId="{487A6433-F982-491B-A911-12A1BA632674}" type="presParOf" srcId="{9716D44F-8FF8-41C3-8E5A-09B03BA8A41E}" destId="{79B9DD39-8F20-486C-9DD7-3639DE06D53E}" srcOrd="0" destOrd="0" presId="urn:microsoft.com/office/officeart/2005/8/layout/hList1"/>
    <dgm:cxn modelId="{2EB000BC-E958-4D40-922F-7A98C2BB7734}" type="presParOf" srcId="{9716D44F-8FF8-41C3-8E5A-09B03BA8A41E}" destId="{64EE9969-1A0F-4BD4-A803-0F4DC5DF2377}" srcOrd="1" destOrd="0" presId="urn:microsoft.com/office/officeart/2005/8/layout/h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29125-E2D0-4637-92E7-3D5C01206AA4}">
      <dsp:nvSpPr>
        <dsp:cNvPr id="0" name=""/>
        <dsp:cNvSpPr/>
      </dsp:nvSpPr>
      <dsp:spPr>
        <a:xfrm>
          <a:off x="3699" y="1184445"/>
          <a:ext cx="1581774" cy="5760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positive</a:t>
          </a:r>
          <a:endParaRPr lang="cs-CZ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99" y="1184445"/>
        <a:ext cx="1581774" cy="576000"/>
      </dsp:txXfrm>
    </dsp:sp>
    <dsp:sp modelId="{2473DCAD-55CD-4573-BDED-FA04F2FDCDA7}">
      <dsp:nvSpPr>
        <dsp:cNvPr id="0" name=""/>
        <dsp:cNvSpPr/>
      </dsp:nvSpPr>
      <dsp:spPr>
        <a:xfrm>
          <a:off x="3699" y="2046616"/>
          <a:ext cx="1581774" cy="137745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err="1" smtClean="0">
              <a:latin typeface="Times New Roman" pitchFamily="18" charset="0"/>
              <a:cs typeface="Times New Roman" pitchFamily="18" charset="0"/>
            </a:rPr>
            <a:t>young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big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smtClean="0">
              <a:latin typeface="Times New Roman" pitchFamily="18" charset="0"/>
              <a:cs typeface="Times New Roman" pitchFamily="18" charset="0"/>
            </a:rPr>
            <a:t>dangerous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99" y="2046616"/>
        <a:ext cx="1581774" cy="1377450"/>
      </dsp:txXfrm>
    </dsp:sp>
    <dsp:sp modelId="{F0BE4F29-6B96-4353-925C-F29EFBDFCD04}">
      <dsp:nvSpPr>
        <dsp:cNvPr id="0" name=""/>
        <dsp:cNvSpPr/>
      </dsp:nvSpPr>
      <dsp:spPr>
        <a:xfrm>
          <a:off x="2226552" y="1175929"/>
          <a:ext cx="1581774" cy="5760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comparative</a:t>
          </a:r>
          <a:endParaRPr lang="cs-CZ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26552" y="1175929"/>
        <a:ext cx="1581774" cy="576000"/>
      </dsp:txXfrm>
    </dsp:sp>
    <dsp:sp modelId="{4422E9D8-7765-4A44-AFBB-56763EA32720}">
      <dsp:nvSpPr>
        <dsp:cNvPr id="0" name=""/>
        <dsp:cNvSpPr/>
      </dsp:nvSpPr>
      <dsp:spPr>
        <a:xfrm>
          <a:off x="1806923" y="2021069"/>
          <a:ext cx="2421033" cy="1411513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err="1" smtClean="0">
              <a:latin typeface="Times New Roman" pitchFamily="18" charset="0"/>
              <a:cs typeface="Times New Roman" pitchFamily="18" charset="0"/>
            </a:rPr>
            <a:t>younger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err="1" smtClean="0">
              <a:latin typeface="Times New Roman" pitchFamily="18" charset="0"/>
              <a:cs typeface="Times New Roman" pitchFamily="18" charset="0"/>
            </a:rPr>
            <a:t>bigger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more </a:t>
          </a:r>
          <a:r>
            <a:rPr lang="cs-CZ" sz="2000" kern="1200" dirty="0" err="1" smtClean="0">
              <a:latin typeface="Times New Roman" pitchFamily="18" charset="0"/>
              <a:cs typeface="Times New Roman" pitchFamily="18" charset="0"/>
            </a:rPr>
            <a:t>dangerous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6923" y="2021069"/>
        <a:ext cx="2421033" cy="1411513"/>
      </dsp:txXfrm>
    </dsp:sp>
    <dsp:sp modelId="{79B9DD39-8F20-486C-9DD7-3639DE06D53E}">
      <dsp:nvSpPr>
        <dsp:cNvPr id="0" name=""/>
        <dsp:cNvSpPr/>
      </dsp:nvSpPr>
      <dsp:spPr>
        <a:xfrm>
          <a:off x="4984021" y="1174774"/>
          <a:ext cx="1581774" cy="5760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superlative</a:t>
          </a:r>
          <a:endParaRPr lang="cs-CZ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84021" y="1174774"/>
        <a:ext cx="1581774" cy="576000"/>
      </dsp:txXfrm>
    </dsp:sp>
    <dsp:sp modelId="{64EE9969-1A0F-4BD4-A803-0F4DC5DF2377}">
      <dsp:nvSpPr>
        <dsp:cNvPr id="0" name=""/>
        <dsp:cNvSpPr/>
      </dsp:nvSpPr>
      <dsp:spPr>
        <a:xfrm>
          <a:off x="4449404" y="2017603"/>
          <a:ext cx="2651007" cy="1416134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the </a:t>
          </a:r>
          <a:r>
            <a:rPr lang="cs-CZ" sz="2000" kern="1200" dirty="0" err="1" smtClean="0">
              <a:latin typeface="Times New Roman" pitchFamily="18" charset="0"/>
              <a:cs typeface="Times New Roman" pitchFamily="18" charset="0"/>
            </a:rPr>
            <a:t>youngest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the </a:t>
          </a:r>
          <a:r>
            <a:rPr lang="cs-CZ" sz="2000" kern="1200" dirty="0" err="1" smtClean="0">
              <a:latin typeface="Times New Roman" pitchFamily="18" charset="0"/>
              <a:cs typeface="Times New Roman" pitchFamily="18" charset="0"/>
            </a:rPr>
            <a:t>biggest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the most </a:t>
          </a:r>
          <a:r>
            <a:rPr lang="cs-CZ" sz="2000" kern="1200" dirty="0" err="1" smtClean="0">
              <a:latin typeface="Times New Roman" pitchFamily="18" charset="0"/>
              <a:cs typeface="Times New Roman" pitchFamily="18" charset="0"/>
            </a:rPr>
            <a:t>dangerous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49404" y="2017603"/>
        <a:ext cx="2651007" cy="1416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DBCC-1FB4-4DA2-B8D4-6639882431F9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E187B-EF54-4EE5-BCF7-C50BDAEA4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99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187B-EF54-4EE5-BCF7-C50BDAEA4A6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56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21.9.2012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learnenglish.com/exercises/exercise-english-2/exercise-english-18895.php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youtube.com/watch?v=2OITxdCJg2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manner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grading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(příslovce způsobu a jejich stupňování 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ovéPole 9"/>
          <p:cNvSpPr txBox="1"/>
          <p:nvPr/>
        </p:nvSpPr>
        <p:spPr>
          <a:xfrm>
            <a:off x="323528" y="1498976"/>
            <a:ext cx="41764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31" l="2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47119"/>
            <a:ext cx="2699940" cy="197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31" b="963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75" y="3244334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27517" y="5437779"/>
            <a:ext cx="316848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manner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express?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moce,emotikony,hlasatelé,hlasitý,megafony,obličeje,oznámení,řev,symboly,úsměv,usměvavá tvář,usměvavé tváře,úsměvy,volání,výrazy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692" l="12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92" y="1857940"/>
            <a:ext cx="2158217" cy="21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92" y="3759259"/>
            <a:ext cx="1706453" cy="170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712842" y="1500555"/>
            <a:ext cx="41764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these </a:t>
            </a:r>
            <a:r>
              <a:rPr lang="cs-CZ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722377" y="5714778"/>
            <a:ext cx="424211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manner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73905"/>
              </p:ext>
            </p:extLst>
          </p:nvPr>
        </p:nvGraphicFramePr>
        <p:xfrm>
          <a:off x="935596" y="234888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Adverbs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of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manner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grading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uvádějící hlavní druhy příslovcí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 angličtině, s důrazem na příslovce způsobu a jejich stupňování.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39419" y="1196752"/>
            <a:ext cx="5760640" cy="36933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adjectives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grade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DUM 21).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6656676"/>
              </p:ext>
            </p:extLst>
          </p:nvPr>
        </p:nvGraphicFramePr>
        <p:xfrm>
          <a:off x="947936" y="764704"/>
          <a:ext cx="71041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273191" y="6165502"/>
            <a:ext cx="295591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Grading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very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" y="5702488"/>
            <a:ext cx="1093744" cy="109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62" b="100000" l="7077" r="93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01731"/>
            <a:ext cx="1862292" cy="186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r="17436"/>
          <a:stretch/>
        </p:blipFill>
        <p:spPr bwMode="auto">
          <a:xfrm>
            <a:off x="6168069" y="4244176"/>
            <a:ext cx="1128341" cy="15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r="18897"/>
          <a:stretch/>
        </p:blipFill>
        <p:spPr bwMode="auto">
          <a:xfrm>
            <a:off x="1278783" y="4307267"/>
            <a:ext cx="1021264" cy="15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788024" y="6164187"/>
            <a:ext cx="295591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remember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spelling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exceptions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87" y="5711819"/>
            <a:ext cx="1075082" cy="107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5708" y="5949280"/>
            <a:ext cx="83287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rregular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nepravidelná příslovce                    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ending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koncovka</a:t>
            </a:r>
          </a:p>
          <a:p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dobře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5164" y="1124744"/>
            <a:ext cx="8493300" cy="3477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kinds</a:t>
            </a:r>
            <a:r>
              <a:rPr lang="cs-CZ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hlavní druhy příslovcí</a:t>
            </a:r>
          </a:p>
          <a:p>
            <a:endParaRPr lang="cs-CZ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cs-CZ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manner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příslovce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způsobu (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slowly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happily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dverbs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place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příslovce místa (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on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island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frekvenční příslovce, p. častosti děje (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dverbs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příslovce času (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in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evening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dverbs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purpose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příslovce důvodu (so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visit her, to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5164" y="4797152"/>
            <a:ext cx="834928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What´s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kinds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9292" y="5239041"/>
            <a:ext cx="11163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16216" y="5248394"/>
            <a:ext cx="172819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03900" y="5239041"/>
            <a:ext cx="10081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63888" y="5253726"/>
            <a:ext cx="11763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27914" y="5270899"/>
            <a:ext cx="10081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manner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124744"/>
            <a:ext cx="835292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happen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forgets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plays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piano           He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speaks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angrily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      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sings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beautifully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3043"/>
            <a:ext cx="1835845" cy="183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04" y="2223044"/>
            <a:ext cx="1835845" cy="183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2223044"/>
            <a:ext cx="1835845" cy="183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emotikony,emoce,nástroje,klávesnice,hudba,hudební nástroje,muzikanti,piána,pousmání,veselý obličej,usmívající se obličeje,smajlíci,smajlík,ksichtík,usměvavé obličeje,smějící se obličeje,symbo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90" y="2223044"/>
            <a:ext cx="1835847" cy="18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0213" y="4252446"/>
            <a:ext cx="835292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most of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adjective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slowly</a:t>
            </a: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ice -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nicely</a:t>
            </a: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uiet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quietly</a:t>
            </a: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BUT!!! </a:t>
            </a:r>
          </a:p>
          <a:p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cs-CZ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easily</a:t>
            </a:r>
            <a:endParaRPr lang="cs-CZ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cs-CZ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ry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angrily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53417" y="5638800"/>
            <a:ext cx="346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}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05358" y="5746521"/>
            <a:ext cx="229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onsonant</a:t>
            </a:r>
            <a:r>
              <a:rPr lang="cs-C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cs-C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=&gt; </a:t>
            </a:r>
            <a:r>
              <a:rPr lang="cs-CZ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ily</a:t>
            </a:r>
            <a:endParaRPr lang="cs-CZ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52120" y="4385238"/>
            <a:ext cx="2663457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Irregular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ood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well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ard – hard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ast – fast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arly – early</a:t>
            </a:r>
          </a:p>
          <a:p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cs-CZ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swims</a:t>
            </a:r>
            <a:r>
              <a:rPr lang="cs-C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endParaRPr lang="cs-C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cs-CZ" strike="sngStrik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trike="sngStrik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trike="sngStrik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swims</a:t>
            </a:r>
            <a:r>
              <a:rPr lang="cs-CZ" strike="sngStrik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trike="sngStrik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goodly</a:t>
            </a:r>
            <a:r>
              <a:rPr lang="cs-C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27.5 Exercises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1475805" cy="147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3528" y="1124744"/>
            <a:ext cx="81078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 the sentences using the following adverbs (every time use a different adverb):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t="22458" r="23988" b="24885"/>
          <a:stretch/>
        </p:blipFill>
        <p:spPr bwMode="auto">
          <a:xfrm>
            <a:off x="2032361" y="1720244"/>
            <a:ext cx="1428903" cy="145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94" y="1708900"/>
            <a:ext cx="1475805" cy="147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18271" r="21784" b="21895"/>
          <a:stretch/>
        </p:blipFill>
        <p:spPr bwMode="auto">
          <a:xfrm>
            <a:off x="5322876" y="1720244"/>
            <a:ext cx="1409364" cy="145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701560"/>
            <a:ext cx="1483145" cy="14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30280" y="3501008"/>
            <a:ext cx="81078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Choose the correct adjective and use it 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adverb in the following sentences: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0280" y="4011246"/>
            <a:ext cx="8107882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music played __________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father held his little 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ughter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__________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can prepare this meal very __________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 can bake quite __________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boyfriend chooses his clothes __________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mother doesn´t drive her car very __________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can see __________ now, the rain is gone.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39221" y="5119242"/>
            <a:ext cx="12737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CAREFUL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64660" y="5118576"/>
            <a:ext cx="9361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LOUD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128556" y="4568051"/>
            <a:ext cx="9361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317098" y="4385238"/>
            <a:ext cx="9884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  <a:hlinkClick r:id="rId7"/>
              </a:rPr>
              <a:t>CLEAR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380994" y="5638800"/>
            <a:ext cx="11169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296532" y="6196757"/>
            <a:ext cx="7866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FAST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976838" y="4312208"/>
            <a:ext cx="10507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PROUD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6762" y="6381423"/>
            <a:ext cx="55890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To be sure, look at this on-line exercise…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rading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980728"/>
            <a:ext cx="871296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very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grading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adjectives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just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careful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syllable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articles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556792"/>
            <a:ext cx="6696744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ONE SYLLABLE ADVERBS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=&gt; ENDINGS –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–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21208"/>
              </p:ext>
            </p:extLst>
          </p:nvPr>
        </p:nvGraphicFramePr>
        <p:xfrm>
          <a:off x="323528" y="1988840"/>
          <a:ext cx="6096000" cy="14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    Positive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    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Comparative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    Superlative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90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fast (rychle)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faste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hard (tvrdě)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hard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harde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deep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(hluboko)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deep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deepe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86657" y="3740517"/>
            <a:ext cx="6696744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TWO and more SYLLABLE ADVERBS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=&gt; more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and most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353838"/>
              </p:ext>
            </p:extLst>
          </p:nvPr>
        </p:nvGraphicFramePr>
        <p:xfrm>
          <a:off x="323528" y="4165600"/>
          <a:ext cx="6096000" cy="14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    Positive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    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Comparative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    Superlative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90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easily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(jednoduše)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more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easily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most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easily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beautifully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(krásně)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more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beautifully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most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beautifully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quickly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(rychle)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more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quickly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most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quickly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186656" y="6021288"/>
            <a:ext cx="388128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graded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weekly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…).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6021288"/>
            <a:ext cx="378223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shouldn´t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definite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superlative.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kony,interpunkční znaménka,interpunkční znaménko,ořezané obrázky,oříznuté obrázky,PNG,průhledné pozadí,symboly,vykřičníky,výkřiky,vystřižené obrázky,znaménk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59" y="5444711"/>
            <a:ext cx="1799482" cy="17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092280" y="1556792"/>
            <a:ext cx="180020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IRREGULAR ADVERBS</a:t>
            </a:r>
          </a:p>
          <a:p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=&gt;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etter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=&gt;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=&gt;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least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uch, many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=&gt;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ore, most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572000" y="3131676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9289" y="1083319"/>
            <a:ext cx="240875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Czech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1383" y="2627620"/>
            <a:ext cx="240875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7353" y="3300851"/>
            <a:ext cx="75608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83668" y="3318616"/>
            <a:ext cx="131302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GOT UP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5856" y="3315172"/>
            <a:ext cx="222119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 QUICKLY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868144" y="3318616"/>
            <a:ext cx="219169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MORNING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03588" y="1696469"/>
            <a:ext cx="177654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DNES RÁNO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494820" y="1696469"/>
            <a:ext cx="115212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VSTAL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58484" y="1696469"/>
            <a:ext cx="221819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VELMI RYCHLE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70440" y="4754643"/>
            <a:ext cx="840311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the Czech and the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sentence?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42" y="663698"/>
            <a:ext cx="2080846" cy="208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417353" y="2125322"/>
            <a:ext cx="172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říslovce času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511837" y="2140728"/>
            <a:ext cx="120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sloveso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139952" y="2146003"/>
            <a:ext cx="221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říslovce způsobu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03588" y="4015906"/>
            <a:ext cx="144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ubject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70744" y="4015906"/>
            <a:ext cx="144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338619" y="398001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dverb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manner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012160" y="3980017"/>
            <a:ext cx="219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dverb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68100" y="5373216"/>
            <a:ext cx="840311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manner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follows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verb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He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laughed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funnily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He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kissed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 </a:t>
            </a:r>
            <a:r>
              <a:rPr lang="cs-CZ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slowly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hlapci,dámy,děti,dítka,dívky,gesta,lechtání,lidé,páni,pírka,smíc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8" b="95692" l="0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8" y="5209136"/>
            <a:ext cx="1859782" cy="18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85" b="95385" l="3385" r="8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74" y="5120491"/>
            <a:ext cx="1730051" cy="173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27.8 Test 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učebnice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II.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Děčín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VI, Na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Stráni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879/2  –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příspěvková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	       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196752"/>
            <a:ext cx="4176464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 the adverbs: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good, bad, fine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lazy, beautiful, my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fast, early, late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red, friendly, happy</a:t>
            </a:r>
          </a:p>
          <a:p>
            <a:pPr marL="342900" indent="-342900">
              <a:buAutoNum type="alphaLcParenR"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3692799"/>
            <a:ext cx="4176464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Which adverb is irregular?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loud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happy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beautiful </a:t>
            </a:r>
          </a:p>
          <a:p>
            <a:endParaRPr lang="en-US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196752"/>
            <a:ext cx="3960440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Odd one out: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fortunately, unfortunately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cleverly, stupidly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noisily, calmly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naturally, kindly</a:t>
            </a:r>
          </a:p>
          <a:p>
            <a:pPr marL="342900" indent="-342900">
              <a:buAutoNum type="alphaLcParenR"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45598" y="3225281"/>
            <a:ext cx="3960440" cy="14773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Which adverb goes to the picture?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innocently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generously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helplessly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nicely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Correct answers: 1c, 2a, 3d, 4</a:t>
            </a: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92799"/>
            <a:ext cx="2025735" cy="202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340768"/>
            <a:ext cx="86409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10034</TotalTime>
  <Words>927</Words>
  <Application>Microsoft Office PowerPoint</Application>
  <PresentationFormat>Předvádění na obrazovce (4:3)</PresentationFormat>
  <Paragraphs>207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67</cp:revision>
  <dcterms:created xsi:type="dcterms:W3CDTF">2010-12-26T08:22:04Z</dcterms:created>
  <dcterms:modified xsi:type="dcterms:W3CDTF">2012-09-21T18:19:39Z</dcterms:modified>
</cp:coreProperties>
</file>