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9591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13.1.2013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3.wdp"/><Relationship Id="rId18" Type="http://schemas.openxmlformats.org/officeDocument/2006/relationships/image" Target="../media/image29.png"/><Relationship Id="rId3" Type="http://schemas.openxmlformats.org/officeDocument/2006/relationships/image" Target="../media/image18.png"/><Relationship Id="rId21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microsoft.com/office/2007/relationships/hdphoto" Target="../media/hdphoto4.wdp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20" Type="http://schemas.openxmlformats.org/officeDocument/2006/relationships/hyperlink" Target="http://www.helpforenglish.cz/files/20_1289252187_weather_zalozka_pdf_100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microsoft.com/office/2007/relationships/hdphoto" Target="../media/hdphoto1.wdp"/><Relationship Id="rId15" Type="http://schemas.openxmlformats.org/officeDocument/2006/relationships/image" Target="../media/image27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Relationship Id="rId22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3" Type="http://schemas.openxmlformats.org/officeDocument/2006/relationships/hyperlink" Target="http://www.helpforenglish.cz/article/2006111301-hovorova-anglictina-gonna-wanna-gotta" TargetMode="External"/><Relationship Id="rId7" Type="http://schemas.microsoft.com/office/2007/relationships/hdphoto" Target="../media/hdphoto9.wdp"/><Relationship Id="rId12" Type="http://schemas.openxmlformats.org/officeDocument/2006/relationships/image" Target="../media/image42.png"/><Relationship Id="rId2" Type="http://schemas.openxmlformats.org/officeDocument/2006/relationships/hyperlink" Target="http://www.youtube.com/watch?v=gIqLsGT2wb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microsoft.com/office/2007/relationships/hdphoto" Target="../media/hdphoto10.wdp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ic.net/weather_gr.htm" TargetMode="External"/><Relationship Id="rId2" Type="http://schemas.openxmlformats.org/officeDocument/2006/relationships/hyperlink" Target="http://weather.wikia.com/wiki/Fog_and_Mis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3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Expressing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endParaRPr lang="cs-CZ" sz="2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(vyjadřování budoucnosti, 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počasí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35" y="704840"/>
            <a:ext cx="1729065" cy="17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brýle,domácnost,obroučky,okuláry,sluneční brý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3773"/>
            <a:ext cx="1471964" cy="14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939036" y="3300953"/>
            <a:ext cx="378042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many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Find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rest in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roční období,sněhulác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75" y="1073071"/>
            <a:ext cx="1646684" cy="16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officeimg.vo.msecnd.net/en-us/images/MH9002170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1273"/>
            <a:ext cx="1850750" cy="18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43" y="3342337"/>
            <a:ext cx="1835845" cy="183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6876256" y="4613436"/>
            <a:ext cx="896144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8488" y="1335246"/>
            <a:ext cx="1403797" cy="140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418" y="4159798"/>
            <a:ext cx="1275557" cy="127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72" y="4311942"/>
            <a:ext cx="1732479" cy="173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288" y="1569574"/>
            <a:ext cx="1526386" cy="152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čepice,doplňky,klobouky,pletené čepic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23" y="4716647"/>
            <a:ext cx="1485281" cy="14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255268"/>
              </p:ext>
            </p:extLst>
          </p:nvPr>
        </p:nvGraphicFramePr>
        <p:xfrm>
          <a:off x="611560" y="1988840"/>
          <a:ext cx="7776864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01726"/>
                <a:gridCol w="5775138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future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tenses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weather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shrnující různé způsoby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vyjadřování budoucnosti v angličtině a uvádějící slovní zásobu z tématu </a:t>
                      </a:r>
                      <a:r>
                        <a:rPr lang="cs-CZ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počasí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560" y="1268760"/>
            <a:ext cx="324036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are: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PAST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PRESENT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FUTURE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79712" y="20904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enses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3140968"/>
            <a:ext cx="3240360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YESTERDAY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TODAY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TOMORROW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moment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5727878"/>
            <a:ext cx="669674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PRESENT SIMPLE and PRESENT CONTINUOUS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tenses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366096" y="1268760"/>
            <a:ext cx="367275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shining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0" t="24564" r="20183" b="26615"/>
          <a:stretch/>
        </p:blipFill>
        <p:spPr bwMode="auto">
          <a:xfrm>
            <a:off x="4139952" y="3136404"/>
            <a:ext cx="1439293" cy="1173122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hristmas,roční doby,seasonal,seasons,sezónní,sněhuláci,sněhulák,snowman,snowmen,SO01380_,special occasions,vánoce,winter,zima,zvláštní příležit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52" y="1768252"/>
            <a:ext cx="1368152" cy="1368152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ezerty,porce,přesnídávky,stolování,zmrzlinová naběračka,zmrzlinové kornouty,zmrzlin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8" r="21222"/>
          <a:stretch/>
        </p:blipFill>
        <p:spPr bwMode="auto">
          <a:xfrm>
            <a:off x="6393625" y="2901314"/>
            <a:ext cx="932098" cy="1547813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t="27025" r="26615" b="27436"/>
          <a:stretch/>
        </p:blipFill>
        <p:spPr bwMode="auto">
          <a:xfrm>
            <a:off x="7095852" y="4127498"/>
            <a:ext cx="1185267" cy="1157127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59959"/>
            <a:ext cx="1326086" cy="1326086"/>
          </a:xfrm>
          <a:prstGeom prst="rect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356544" y="6414620"/>
            <a:ext cx="25202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dinner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937856" y="6414620"/>
            <a:ext cx="25202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cooking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dinner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617168" y="6017924"/>
            <a:ext cx="0" cy="396696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5004048" y="6017924"/>
            <a:ext cx="0" cy="396696"/>
          </a:xfrm>
          <a:prstGeom prst="straightConnector1">
            <a:avLst/>
          </a:prstGeom>
          <a:ln w="222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WEATHER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224419"/>
            <a:ext cx="5256584" cy="31393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cloudy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foggy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sunny.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lizzard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hail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rainbow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shower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forecast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něhová  kroupy    duha     přeháňka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ánice                                                      předpověď 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počasí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49170" y="6413787"/>
            <a:ext cx="338437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today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60031" y="4532719"/>
            <a:ext cx="4108909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COMPARE: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40911" y="4922071"/>
            <a:ext cx="1368152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sunn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snow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80770" y="4922072"/>
            <a:ext cx="2175148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blowing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sun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shining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raining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snowing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236295" y="1156102"/>
            <a:ext cx="108011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STORM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6948264" y="1628800"/>
            <a:ext cx="720080" cy="31213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7668344" y="1628800"/>
            <a:ext cx="648072" cy="312132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524328" y="2055416"/>
            <a:ext cx="151216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LIGHTNING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2060848"/>
            <a:ext cx="129614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THUNDER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120172" y="2502543"/>
            <a:ext cx="122413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thunder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7632340" y="2502543"/>
            <a:ext cx="129614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lightning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372" y="3423573"/>
            <a:ext cx="792087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830" y="3412832"/>
            <a:ext cx="802828" cy="80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06" y="639762"/>
            <a:ext cx="1619820" cy="16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6" b="14526"/>
          <a:stretch/>
        </p:blipFill>
        <p:spPr bwMode="auto">
          <a:xfrm>
            <a:off x="338694" y="1610481"/>
            <a:ext cx="899741" cy="60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1580090"/>
            <a:ext cx="870791" cy="67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48" y="1580090"/>
            <a:ext cx="1023332" cy="6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8" b="9292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2543"/>
            <a:ext cx="1238435" cy="123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91394"/>
            <a:ext cx="810312" cy="86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462" b="94154" l="4615" r="94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10" y="2521999"/>
            <a:ext cx="1115765" cy="111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42" y="2623435"/>
            <a:ext cx="912891" cy="91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91" y="2691394"/>
            <a:ext cx="1198692" cy="104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179512" y="4581128"/>
            <a:ext cx="4464496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/>
          </a:p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50816" y="4725144"/>
            <a:ext cx="47092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20°C = 20 </a:t>
            </a: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degrees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centigrade</a:t>
            </a:r>
            <a:endParaRPr lang="cs-CZ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boiling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hot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err="1" smtClean="0">
                <a:solidFill>
                  <a:srgbClr val="E9591F"/>
                </a:solidFill>
                <a:latin typeface="Times New Roman" pitchFamily="18" charset="0"/>
                <a:cs typeface="Times New Roman" pitchFamily="18" charset="0"/>
              </a:rPr>
              <a:t>warm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cool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chilly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freezing</a:t>
            </a:r>
            <a:endParaRPr lang="cs-CZ" sz="1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hot</a:t>
            </a:r>
            <a:endParaRPr lang="cs-CZ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338694" y="5733256"/>
            <a:ext cx="899741" cy="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1238435" y="5733256"/>
            <a:ext cx="615485" cy="0"/>
          </a:xfrm>
          <a:prstGeom prst="line">
            <a:avLst/>
          </a:prstGeom>
          <a:ln w="6032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1853920" y="5733256"/>
            <a:ext cx="615485" cy="0"/>
          </a:xfrm>
          <a:prstGeom prst="line">
            <a:avLst/>
          </a:prstGeom>
          <a:ln w="6032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469405" y="5733256"/>
            <a:ext cx="615485" cy="0"/>
          </a:xfrm>
          <a:prstGeom prst="line">
            <a:avLst/>
          </a:prstGeom>
          <a:ln w="603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/>
          <p:cNvCxnSpPr/>
          <p:nvPr/>
        </p:nvCxnSpPr>
        <p:spPr>
          <a:xfrm>
            <a:off x="3072682" y="5733256"/>
            <a:ext cx="1211286" cy="0"/>
          </a:xfrm>
          <a:prstGeom prst="line">
            <a:avLst/>
          </a:prstGeom>
          <a:ln w="603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462" b="94154" l="7385" r="94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52" y="5081975"/>
            <a:ext cx="647608" cy="64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31" b="97231" l="3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" y="5081975"/>
            <a:ext cx="651281" cy="65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5561870" y="619124"/>
            <a:ext cx="347462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weather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  <a:hlinkClick r:id="rId20"/>
              </a:rPr>
              <a:t>bookmark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27" y="988456"/>
            <a:ext cx="2051869" cy="205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7763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sz="2500" b="1" i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cs-CZ" sz="2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0664" y="1052736"/>
            <a:ext cx="8842672" cy="5632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1242120"/>
            <a:ext cx="3960440" cy="507831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offers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(nabídky)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bags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decisions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(rozhodnutí)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go by bus.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predictions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(předpovědi)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(BUT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are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!!!)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marry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NEGATIVE: 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(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 go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Short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pronouns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´ll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call her.</a:t>
            </a:r>
          </a:p>
          <a:p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persons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94336" y="1253580"/>
            <a:ext cx="4326136" cy="507831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BE GOING TO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planned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(plánovaná budoucnost)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to visit my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tomorrow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certain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predictions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(jistější předpovědi, na základě známé okolnosti)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dark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clouds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TV?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NEGATIVE: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´s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aren´t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careful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verb BE!!!</a:t>
            </a:r>
          </a:p>
          <a:p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klečení,klenoty,láska,muži,nabídky,nabídky k sňatku,osoby,páry,prsteny,prsteny s diamanty,romance,úsměvy,usmívající se,zásnubní prsten,zásnuby,ženy,zvláštní příležit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2" y="4921076"/>
            <a:ext cx="1631528" cy="16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/>
          <a:stretch/>
        </p:blipFill>
        <p:spPr bwMode="auto">
          <a:xfrm>
            <a:off x="3087812" y="2282576"/>
            <a:ext cx="1080120" cy="98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92" t="25385" r="22513" b="24564"/>
          <a:stretch/>
        </p:blipFill>
        <p:spPr bwMode="auto">
          <a:xfrm>
            <a:off x="7020272" y="4768622"/>
            <a:ext cx="1470552" cy="13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87812" y="5164464"/>
            <a:ext cx="266888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forecast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71836"/>
            <a:ext cx="1691828" cy="169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72000" y="6078998"/>
            <a:ext cx="410445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Prepare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weather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forecast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412776"/>
            <a:ext cx="799288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borrow your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 back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2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hours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cup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coffee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please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3.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sister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baby.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I'm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really tired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home if you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5. 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London, he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job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last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month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I´m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plans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weekend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Maybe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visit my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parents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bread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please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clouds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________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rain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soon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9. On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Tuesday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hot and sunny in Boston,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26-30°C.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10. In 2156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________ live on Mars.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908720"/>
            <a:ext cx="267483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BE GOING TO?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3528" y="4569904"/>
            <a:ext cx="640871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tense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expressions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dictionary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5308568"/>
            <a:ext cx="100811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erhaps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15916" y="4988688"/>
            <a:ext cx="100811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 2378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932040" y="5529302"/>
            <a:ext cx="100811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maybe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4975304"/>
            <a:ext cx="100811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certainly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946760" y="5529302"/>
            <a:ext cx="155323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afternoon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195736" y="5036740"/>
            <a:ext cx="1118456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think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660945" y="5527922"/>
            <a:ext cx="750815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help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20.6 Something more difficult 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2122" y="1045608"/>
            <a:ext cx="71397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use also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 continuous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present simple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express future.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2051720" y="1414940"/>
            <a:ext cx="1296144" cy="357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633938" y="1414940"/>
            <a:ext cx="1368152" cy="3578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23528" y="1916832"/>
            <a:ext cx="4032448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fixed arrangements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future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know the details (place, time)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I´m not coming to the party tomorrow.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I´m playing tennis on Friday at ten o´clock. 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careful about the spelling rules: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dance – dancing       swim - swimming      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write – writing          sit – sitting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your fixed plans for this week?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16016" y="1916832"/>
            <a:ext cx="4073934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timetables, schedules, itineraries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events that are not likely to change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last bus leaves at 11.30.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Christmas Eve is on Saturday this year.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The train arrives at 9.15.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bus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7" b="6923"/>
          <a:stretch/>
        </p:blipFill>
        <p:spPr bwMode="auto">
          <a:xfrm>
            <a:off x="1418292" y="3501008"/>
            <a:ext cx="184292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b="21657"/>
          <a:stretch/>
        </p:blipFill>
        <p:spPr bwMode="auto">
          <a:xfrm>
            <a:off x="6560367" y="4044590"/>
            <a:ext cx="1943497" cy="13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20.7 I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Can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See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Clearly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– Jimmy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Cliff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38076" y="1412776"/>
            <a:ext cx="4333924" cy="5078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 can see clearly now the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gone.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 can see all obstacles in my way.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gone are the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had me blind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(2x)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gonna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be a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Oh yes, I can make it now, the pain is gone.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All of the bad feelings have disappeared.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Here is that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I've been praying for!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 around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there's nothing but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Look straight ahead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there's nothing but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88024" y="1412776"/>
            <a:ext cx="4176464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 can see clearly now the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gone.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 can see all obstacles in my way.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Here is that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_______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I've been praying for!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CHORUS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8076" y="975172"/>
            <a:ext cx="253372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Fill 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missing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88024" y="4761637"/>
            <a:ext cx="4104456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IT´S GONNA BE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 IT´S GOING TO BE</a:t>
            </a:r>
          </a:p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informal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spoken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(as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WANNA, GOTTA)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THIS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26211"/>
            <a:ext cx="1331789" cy="13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8" b="98462" l="123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13" y="2320566"/>
            <a:ext cx="1212912" cy="12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38" b="89538" l="3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58" y="2149641"/>
            <a:ext cx="1907852" cy="190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5077" l="0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916" y="3398987"/>
            <a:ext cx="1420137" cy="142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r="14718"/>
          <a:stretch/>
        </p:blipFill>
        <p:spPr bwMode="auto">
          <a:xfrm>
            <a:off x="7363566" y="3556264"/>
            <a:ext cx="789216" cy="110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55" y="5157192"/>
            <a:ext cx="1147658" cy="114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93" y="2679811"/>
            <a:ext cx="1272121" cy="127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usually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rainy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Friday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3501008"/>
            <a:ext cx="4176464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belong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thunder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lightning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rainbow</a:t>
            </a:r>
            <a:endParaRPr lang="cs-CZ" b="1" dirty="0" smtClean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storm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tense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expression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3872146"/>
            <a:ext cx="396044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sentence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expressing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helped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bags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bags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help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1d, 2c, 3a, 4d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20.9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20" y="1340768"/>
            <a:ext cx="864096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weather.wikia.com/wiki/Fog_and_Mist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www.edupic.net/weather_gr.htm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</TotalTime>
  <Words>1157</Words>
  <Application>Microsoft Office PowerPoint</Application>
  <PresentationFormat>Předvádění na obrazovce (4:3)</PresentationFormat>
  <Paragraphs>239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90</cp:revision>
  <dcterms:created xsi:type="dcterms:W3CDTF">2010-12-26T08:22:04Z</dcterms:created>
  <dcterms:modified xsi:type="dcterms:W3CDTF">2013-01-13T11:46:14Z</dcterms:modified>
</cp:coreProperties>
</file>