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548A-490A-439C-BA1A-E2675E02FB08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D628-6EA6-4529-907B-5510D9516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6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youtube.com/watch?v=itQMlblyiA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hyperlink" Target="http://fotos.tadega.net/var/albums/SPC/verbos/dibujar.jpg?m=1322462607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lcollective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5498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545558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6" y="1118356"/>
            <a:ext cx="3024187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1" y="4361487"/>
            <a:ext cx="1756050" cy="16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98" y="2132856"/>
            <a:ext cx="1771650" cy="197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10" y="1342285"/>
            <a:ext cx="2349822" cy="27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779912" y="4871631"/>
            <a:ext cx="49685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 tooltip="have got"/>
              </a:rPr>
              <a:t>www.youtube.com/watch?v=itQMlblyiAA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2.10 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51076"/>
              </p:ext>
            </p:extLst>
          </p:nvPr>
        </p:nvGraphicFramePr>
        <p:xfrm>
          <a:off x="935596" y="2204864"/>
          <a:ext cx="7272808" cy="305520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9488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71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71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71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things,classroom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language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801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 na školní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potřeby a školní předměty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užití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slovesa „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“ – mít.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7" y="1222219"/>
            <a:ext cx="2232248" cy="213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1557908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92343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365104"/>
            <a:ext cx="2064644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143125" cy="18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8" y="4365104"/>
            <a:ext cx="2016224" cy="182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3501008"/>
            <a:ext cx="19442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51920" y="3636382"/>
            <a:ext cx="151216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bag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07658" y="2795781"/>
            <a:ext cx="144016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pencil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6309320"/>
            <a:ext cx="165618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pen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 rot="10800000" flipV="1">
            <a:off x="3707904" y="6205374"/>
            <a:ext cx="165618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pencil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case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651674" y="5836687"/>
            <a:ext cx="129614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books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2.3 New terms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 rot="5400000">
            <a:off x="4444777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520280" cy="85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5" y="2987974"/>
            <a:ext cx="2204851" cy="13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79" y="2880506"/>
            <a:ext cx="1543450" cy="1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43" y="613369"/>
            <a:ext cx="1976447" cy="169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97" y="3004091"/>
            <a:ext cx="1944583" cy="135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98" y="784164"/>
            <a:ext cx="2134299" cy="134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39652" y="2468223"/>
            <a:ext cx="140415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ruler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57526" y="2225681"/>
            <a:ext cx="153087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file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32980" y="2480396"/>
            <a:ext cx="158417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31840" y="4426130"/>
            <a:ext cx="196671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sharpener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2035" y="4442740"/>
            <a:ext cx="114186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rubber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flipH="1">
            <a:off x="6749104" y="4470522"/>
            <a:ext cx="202825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dictionary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67" y="4985737"/>
            <a:ext cx="1664146" cy="12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131840" y="6402042"/>
            <a:ext cx="125746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crayons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0" y="5046208"/>
            <a:ext cx="1704394" cy="117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23528" y="6421398"/>
            <a:ext cx="144016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scissors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57" y="4985737"/>
            <a:ext cx="2000250" cy="177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948264" y="6281812"/>
            <a:ext cx="201622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whiteboard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mít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84" y="1099295"/>
            <a:ext cx="1781257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bike.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04016" y="1099295"/>
            <a:ext cx="1615856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hort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bike.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He´s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She´s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They´ve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32040" y="1099295"/>
            <a:ext cx="216024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Negative</a:t>
            </a:r>
          </a:p>
          <a:p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bike.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He has not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has not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has not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092280" y="1093121"/>
            <a:ext cx="2027414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Negative </a:t>
            </a:r>
          </a:p>
          <a:p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endParaRPr lang="cs-CZ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bike.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hasn´t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hasn´t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hasn´t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itka Šolcová\AppData\Local\Microsoft\Windows\Temporary Internet Files\Content.IE5\3D5OHLFI\MM91000114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29" y="1824608"/>
            <a:ext cx="119545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tka Šolcová\AppData\Local\Microsoft\Windows\Temporary Internet Files\Content.IE5\OOXDA3OK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3" y="4284300"/>
            <a:ext cx="1520825" cy="224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36575" y="5177135"/>
            <a:ext cx="252647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bike?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Has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bike?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64088" y="5182826"/>
            <a:ext cx="20162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u="sng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No,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hasn´t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9630" y="1023952"/>
            <a:ext cx="33712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ál 6"/>
          <p:cNvSpPr/>
          <p:nvPr/>
        </p:nvSpPr>
        <p:spPr>
          <a:xfrm>
            <a:off x="531495" y="1500283"/>
            <a:ext cx="2667278" cy="2020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brothers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´s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4888327" y="4649393"/>
            <a:ext cx="2857985" cy="2123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He       has</a:t>
            </a:r>
          </a:p>
          <a:p>
            <a:pPr algn="ctr"/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  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sweets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packet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3280" y="3933365"/>
            <a:ext cx="2679372" cy="20882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haven´t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calculator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6084168" y="2289235"/>
            <a:ext cx="2880320" cy="207586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hasn´t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pet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ál 10"/>
          <p:cNvSpPr/>
          <p:nvPr/>
        </p:nvSpPr>
        <p:spPr>
          <a:xfrm>
            <a:off x="2882855" y="2664962"/>
            <a:ext cx="2592288" cy="2288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rothers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Has</a:t>
            </a:r>
          </a:p>
          <a:p>
            <a:pPr algn="ctr"/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isters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067943" y="556760"/>
            <a:ext cx="2794643" cy="21082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Has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football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team    a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52" y="5261904"/>
            <a:ext cx="1990725" cy="15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Jitka Šolcová\AppData\Local\Microsoft\Windows\Temporary Internet Files\Content.IE5\WWT01PWG\MC9003407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95" y="608466"/>
            <a:ext cx="1800454" cy="15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tka Šolcová\AppData\Local\Microsoft\Windows\Temporary Internet Files\Content.IE5\OOXDA3OK\MC90043620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06" y="4063195"/>
            <a:ext cx="1295238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Jitka Šolcová\AppData\Local\Microsoft\Windows\Temporary Internet Files\Content.IE5\VT52OJTU\MC900286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0" y="1002870"/>
            <a:ext cx="1817827" cy="12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itka Šolcová\AppData\Local\Microsoft\Windows\Temporary Internet Files\Content.IE5\3D5OHLFI\MP9004236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86608"/>
            <a:ext cx="12198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itka Šolcová\AppData\Local\Microsoft\Windows\Temporary Internet Files\Content.IE5\OOXDA3OK\MP9004023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0" y="4920422"/>
            <a:ext cx="1320480" cy="17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itka Šolcová\AppData\Local\Microsoft\Windows\Temporary Internet Files\Content.IE5\3D5OHLFI\MC9003536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51" y="4834370"/>
            <a:ext cx="1251810" cy="15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itka Šolcová\AppData\Local\Microsoft\Windows\Temporary Internet Files\Content.IE5\OOXDA3OK\MC90033574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65" y="551807"/>
            <a:ext cx="1193551" cy="194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itka Šolcová\AppData\Local\Microsoft\Windows\Temporary Internet Files\Content.IE5\VT52OJTU\MC90044175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20497"/>
            <a:ext cx="1519064" cy="23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itka Šolcová\AppData\Local\Microsoft\Windows\Temporary Internet Files\Content.IE5\WWT01PWG\MP90033729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71" y="4784702"/>
            <a:ext cx="1547664" cy="18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Jitka Šolcová\AppData\Local\Microsoft\Windows\Temporary Internet Files\Content.IE5\WWT01PWG\MC90044179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07" y="512745"/>
            <a:ext cx="1947664" cy="12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33660" y="1849622"/>
            <a:ext cx="2785662" cy="49244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names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subjects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Art</a:t>
            </a:r>
          </a:p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Geography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Music</a:t>
            </a: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PE </a:t>
            </a: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hysical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ducation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IT 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nformation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Technology)</a:t>
            </a:r>
          </a:p>
        </p:txBody>
      </p:sp>
      <p:pic>
        <p:nvPicPr>
          <p:cNvPr id="3082" name="Picture 10" descr="C:\Users\Jitka Šolcová\AppData\Local\Microsoft\Windows\Temporary Internet Files\Content.IE5\OOXDA3OK\MC90029069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70" y="512745"/>
            <a:ext cx="1326611" cy="12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1536173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2.7 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il_fi" descr="http://3.bp.blogspot.com/-slYuu1dDTCs/Tno3QlaAtWI/AAAAAAAABhY/vCzzH7N9bHc/s400/hol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9" y="1185273"/>
            <a:ext cx="1057357" cy="10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4" y="3400095"/>
            <a:ext cx="1152128" cy="10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90" y="4871917"/>
            <a:ext cx="1102267" cy="12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25" y="950295"/>
            <a:ext cx="958251" cy="10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97" y="2828936"/>
            <a:ext cx="1157027" cy="12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4" y="5607884"/>
            <a:ext cx="1018279" cy="10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00" y="2863167"/>
            <a:ext cx="1078208" cy="12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90" y="4763152"/>
            <a:ext cx="1224136" cy="11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l_fi" descr="http://t1.gstatic.com/images?q=tbn:ANd9GcQeySxSYhpJNcIoSS1LceuPiq378tf0K-RcidE1qcm0dHN95BBYdYPYyoZ8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4977" r="6579"/>
          <a:stretch/>
        </p:blipFill>
        <p:spPr bwMode="auto">
          <a:xfrm>
            <a:off x="6588224" y="950295"/>
            <a:ext cx="1080120" cy="103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3883" r="7363" b="7767"/>
          <a:stretch/>
        </p:blipFill>
        <p:spPr bwMode="auto">
          <a:xfrm>
            <a:off x="2123461" y="1469567"/>
            <a:ext cx="1066065" cy="103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n 16" descr="dibujar">
            <a:hlinkClick r:id="rId12" tooltip="&quot;Ver tamaño normal&quot;"/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3746" r="4564" b="3045"/>
          <a:stretch/>
        </p:blipFill>
        <p:spPr bwMode="auto">
          <a:xfrm>
            <a:off x="7596336" y="4155048"/>
            <a:ext cx="1224136" cy="103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l_fi" descr="http://3.bp.blogspot.com/_JzWmzktmgQI/TK9VErwwM-I/AAAAAAAABp4/df15DgB2dDM/s1600/escuchar_+oir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8176" r="9500"/>
          <a:stretch/>
        </p:blipFill>
        <p:spPr bwMode="auto">
          <a:xfrm>
            <a:off x="2652443" y="3033541"/>
            <a:ext cx="1008112" cy="103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74886" y="2459466"/>
            <a:ext cx="103781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morning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41512" y="1769777"/>
            <a:ext cx="9863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34515" y="4691534"/>
            <a:ext cx="186461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go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bathroom,please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93310" y="2139109"/>
            <a:ext cx="9311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128284" y="2136917"/>
            <a:ext cx="10801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596336" y="5337865"/>
            <a:ext cx="12241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Draw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326502" y="4272417"/>
            <a:ext cx="9950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Listen.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184405" y="4224777"/>
            <a:ext cx="15370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76751" y="6370352"/>
            <a:ext cx="11022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Point.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668344" y="3230878"/>
            <a:ext cx="11521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Stick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153726" y="6284330"/>
            <a:ext cx="12722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698051" y="6044892"/>
            <a:ext cx="11521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7306" y="1021812"/>
            <a:ext cx="403465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„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twelve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800100" lvl="1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 marL="800100" lvl="1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Art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7306" y="3232414"/>
            <a:ext cx="403465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sentence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…………….and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ruler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sharpener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dictionary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c)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rubber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d)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calculator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56012" y="1021812"/>
            <a:ext cx="440847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mistake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dog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Scooby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call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b) has 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c) has - are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d)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Jitka Šolcová\AppData\Local\Microsoft\Windows\Temporary Internet Files\Content.IE5\WWT01PWG\MP9004447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6" y="1663856"/>
            <a:ext cx="1010808" cy="12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itka Šolcová\AppData\Local\Microsoft\Windows\Temporary Internet Files\Content.IE5\OOXDA3OK\MC9002862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13" y="4248076"/>
            <a:ext cx="1224136" cy="11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itka Šolcová\AppData\Local\Microsoft\Windows\Temporary Internet Files\Content.IE5\VT52OJTU\MP9003414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1656184" cy="10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556012" y="3271251"/>
            <a:ext cx="447555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sentence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He …………….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sister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hasn´t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b)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havn´t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c)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d)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Jitka Šolcová\AppData\Local\Microsoft\Windows\Temporary Internet Files\Content.IE5\WWT01PWG\MP90043098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6" y="3979650"/>
            <a:ext cx="1461124" cy="13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194633" y="6021288"/>
            <a:ext cx="54028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   1) c	2) d	3) b	4) 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14043"/>
            <a:ext cx="760644" cy="98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1239260"/>
            <a:ext cx="878497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Obrázky z databáze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Klipart</a:t>
            </a:r>
          </a:p>
          <a:p>
            <a:pPr>
              <a:lnSpc>
                <a:spcPct val="200000"/>
              </a:lnSpc>
            </a:pPr>
            <a:r>
              <a:rPr lang="cs-CZ" cap="small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b="1" cap="small" dirty="0" err="1">
                <a:latin typeface="Times New Roman" pitchFamily="18" charset="0"/>
                <a:cs typeface="Times New Roman" pitchFamily="18" charset="0"/>
              </a:rPr>
              <a:t>ohnston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O.: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Student´s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 TEMPO 1,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Macmillan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Publishers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2005.s.79  (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5)</a:t>
            </a:r>
          </a:p>
          <a:p>
            <a:pPr>
              <a:lnSpc>
                <a:spcPct val="200000"/>
              </a:lnSpc>
            </a:pPr>
            <a:r>
              <a:rPr lang="cs-CZ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www.islcollective.com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695</Words>
  <Application>Microsoft Office PowerPoint</Application>
  <PresentationFormat>Předvádění na obrazovce (4:3)</PresentationFormat>
  <Paragraphs>177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46</cp:revision>
  <dcterms:created xsi:type="dcterms:W3CDTF">2010-12-26T08:22:04Z</dcterms:created>
  <dcterms:modified xsi:type="dcterms:W3CDTF">2012-11-25T14:04:32Z</dcterms:modified>
</cp:coreProperties>
</file>