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F607-92A1-4AB2-A826-A834B7B6FEDC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A476E-D832-4FFD-BD21-8AA12FDF0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56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A476E-D832-4FFD-BD21-8AA12FDF05D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0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9.wdp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microsoft.com/office/2007/relationships/hdphoto" Target="../media/hdphoto14.wdp"/><Relationship Id="rId21" Type="http://schemas.microsoft.com/office/2007/relationships/hdphoto" Target="../media/hdphoto23.wdp"/><Relationship Id="rId7" Type="http://schemas.microsoft.com/office/2007/relationships/hdphoto" Target="../media/hdphoto16.wdp"/><Relationship Id="rId12" Type="http://schemas.openxmlformats.org/officeDocument/2006/relationships/image" Target="../media/image21.png"/><Relationship Id="rId17" Type="http://schemas.microsoft.com/office/2007/relationships/hdphoto" Target="../media/hdphoto21.wdp"/><Relationship Id="rId25" Type="http://schemas.microsoft.com/office/2007/relationships/hdphoto" Target="../media/hdphoto25.wdp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8.wdp"/><Relationship Id="rId24" Type="http://schemas.openxmlformats.org/officeDocument/2006/relationships/image" Target="../media/image27.png"/><Relationship Id="rId5" Type="http://schemas.microsoft.com/office/2007/relationships/hdphoto" Target="../media/hdphoto15.wdp"/><Relationship Id="rId15" Type="http://schemas.microsoft.com/office/2007/relationships/hdphoto" Target="../media/hdphoto20.wdp"/><Relationship Id="rId23" Type="http://schemas.microsoft.com/office/2007/relationships/hdphoto" Target="../media/hdphoto24.wdp"/><Relationship Id="rId28" Type="http://schemas.openxmlformats.org/officeDocument/2006/relationships/image" Target="../media/image30.png"/><Relationship Id="rId10" Type="http://schemas.openxmlformats.org/officeDocument/2006/relationships/image" Target="../media/image20.png"/><Relationship Id="rId19" Type="http://schemas.microsoft.com/office/2007/relationships/hdphoto" Target="../media/hdphoto22.wdp"/><Relationship Id="rId4" Type="http://schemas.openxmlformats.org/officeDocument/2006/relationships/image" Target="../media/image17.png"/><Relationship Id="rId9" Type="http://schemas.microsoft.com/office/2007/relationships/hdphoto" Target="../media/hdphoto17.wdp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9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kemeat.wordpress.com/2006/11/25/hands-out-on-the-block/" TargetMode="External"/><Relationship Id="rId2" Type="http://schemas.openxmlformats.org/officeDocument/2006/relationships/hyperlink" Target="http://fahrizal-blog.blogspot.com/2011/06/food-pyramid-in-spanis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xcerptz.com/2011/04/16/electric-waffle-iron-buyers-guide/" TargetMode="External"/><Relationship Id="rId5" Type="http://schemas.openxmlformats.org/officeDocument/2006/relationships/hyperlink" Target="http://potatosandwich.wordpress.com/2011/01/20/crisps-rehab-day-5/" TargetMode="External"/><Relationship Id="rId4" Type="http://schemas.openxmlformats.org/officeDocument/2006/relationships/hyperlink" Target="http://diet-style-fashion.blog.cz/1108/food-23-srpna-prace-odpocin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Countability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food and drink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(Počitatelnost podstatných jmen, 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jídlo, pití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21" y="6242447"/>
            <a:ext cx="3198775" cy="6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8661" l="3438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2" y="3839990"/>
            <a:ext cx="2172072" cy="152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34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" y="1859619"/>
            <a:ext cx="24384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67" b="96066" l="2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11" y="1334045"/>
            <a:ext cx="1716782" cy="174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43" b="97325" l="5519" r="94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56" y="1859619"/>
            <a:ext cx="2682230" cy="19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90" b="94850" l="500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59" y="1195672"/>
            <a:ext cx="2829694" cy="18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44" b="94737" l="2851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18" y="4526893"/>
            <a:ext cx="2908058" cy="15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4360" y="5685392"/>
            <a:ext cx="5616624" cy="461665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389" l="21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18" y="3217813"/>
            <a:ext cx="2190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2" b="98671" l="142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1" y="3657462"/>
            <a:ext cx="2546350" cy="18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Anotace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88880"/>
              </p:ext>
            </p:extLst>
          </p:nvPr>
        </p:nvGraphicFramePr>
        <p:xfrm>
          <a:off x="1115616" y="2461151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food, drink,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countable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uncountable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slovní zásobu jídla a pití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na počitatelnost podstatných jmen.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ARTICLES:</a:t>
            </a: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singular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FOOD and DRINK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PLURAL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endParaRPr lang="cs-CZ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use SOME and ANY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433" y="1844824"/>
            <a:ext cx="205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A/AN </a:t>
            </a:r>
            <a:endParaRPr lang="cs-CZ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52260" y="1844824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endParaRPr lang="cs-CZ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22" l="2370" r="95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577727" cy="168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96" b="95105" l="7143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03" y="3287225"/>
            <a:ext cx="2318834" cy="18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47" l="1653" r="96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7223"/>
            <a:ext cx="1752177" cy="175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3528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dog  x 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dogs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5517232"/>
            <a:ext cx="223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04096" y="5517232"/>
            <a:ext cx="292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brothers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6" b="93243" l="1143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2" y="3412108"/>
            <a:ext cx="1971666" cy="166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47" b="96053" l="4688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3163444"/>
            <a:ext cx="1641697" cy="19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8" y="3112910"/>
            <a:ext cx="1668442" cy="166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1595559"/>
            <a:ext cx="1667420" cy="15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3649" y="983556"/>
            <a:ext cx="4544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SINGULAR – jednotné číslo</a:t>
            </a:r>
            <a:endParaRPr lang="cs-CZ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15602" y="983556"/>
            <a:ext cx="4233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PLURAL </a:t>
            </a:r>
            <a:r>
              <a:rPr lang="cs-CZ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množné číslo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4141" l="2344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47" y="1564614"/>
            <a:ext cx="1579240" cy="157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58" y="5636096"/>
            <a:ext cx="1658067" cy="11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865" l="1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33" y="1595559"/>
            <a:ext cx="1417340" cy="13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2" b="98795" l="0" r="9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38" y="2948036"/>
            <a:ext cx="1277308" cy="157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24" y="1583625"/>
            <a:ext cx="1391662" cy="16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16" y="1732929"/>
            <a:ext cx="1441710" cy="2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25" y="3351155"/>
            <a:ext cx="1975177" cy="10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5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68" y="1506776"/>
            <a:ext cx="2409364" cy="10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00" b="98000" l="476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59" y="2936874"/>
            <a:ext cx="1044247" cy="16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42" b="98789" l="24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94" y="3754566"/>
            <a:ext cx="1939265" cy="19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7" y="4724198"/>
            <a:ext cx="2233686" cy="154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34" y="4332707"/>
            <a:ext cx="2460703" cy="133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76" y="5332411"/>
            <a:ext cx="165603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22" y="5025135"/>
            <a:ext cx="2883421" cy="19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6948" y="1506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048418"/>
            <a:ext cx="11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pastries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4448" y="4441453"/>
            <a:ext cx="101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salami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69752" y="1506776"/>
            <a:ext cx="110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yoghurt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85400" y="3176538"/>
            <a:ext cx="136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syrup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20776" y="5255056"/>
            <a:ext cx="127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pancakes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54134" y="4441453"/>
            <a:ext cx="123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bacon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31828" y="3233084"/>
            <a:ext cx="114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peanuts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837732" y="1741754"/>
            <a:ext cx="13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220072" y="5025135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crisps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300192" y="4044553"/>
            <a:ext cx="99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salad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34002" y="1564614"/>
            <a:ext cx="128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izzy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drinks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201911" y="1410893"/>
            <a:ext cx="6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tuna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299476" y="2597415"/>
            <a:ext cx="14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mayonnaise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66950" y="4998252"/>
            <a:ext cx="99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waffles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69309" y="1410893"/>
            <a:ext cx="10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cereal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09555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COUNTABLE NOUNS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singular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A/AN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SOME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NUMBER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negatives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ANY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HOW MANY</a:t>
            </a:r>
          </a:p>
          <a:p>
            <a:pPr marL="342900" indent="-342900">
              <a:buFontTx/>
              <a:buChar char="-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1095554"/>
            <a:ext cx="44999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UNCOUNTABLE NOUNS</a:t>
            </a:r>
          </a:p>
          <a:p>
            <a:pPr marL="342900" indent="-342900">
              <a:buFontTx/>
              <a:buChar char="-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A/AN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SOME in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negatives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ANY</a:t>
            </a:r>
          </a:p>
          <a:p>
            <a:pPr marL="342900" indent="-34290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HOW MUCH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13155" y="4639814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egg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5152" y="6255760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sandwich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5612" y="5656047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72408" y="5060584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pear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49440" y="6237312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ham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153920" y="6237312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742236" y="5638800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477668" y="5127476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433840" y="4886176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butter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90604" y="4336684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juice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932040" y="3152192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732240" y="4162276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089600" y="3672325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020272" y="3106360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cheese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09216" y="5127476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biscuit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51520" y="4093497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pancake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676972" y="4296488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banana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988096" y="3773264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hamburger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09216" y="3501008"/>
            <a:ext cx="1440160" cy="34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sweet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15.5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076640"/>
            <a:ext cx="4680272" cy="32316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How  much or How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cheese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do you buy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are there in your bag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films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did Tom see last week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do you spend every week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does Linda have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do we need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tomatoes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are there in the fridge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___________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meat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are you going to buy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did you drink yesterday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cs-CZ" sz="1700" dirty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apples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do you see?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64484" y="1075028"/>
            <a:ext cx="4139952" cy="19236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for countable and </a:t>
            </a: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for uncountable: 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time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book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sugar - milk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hair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chair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meat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butter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pencil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bread - jam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flour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oil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car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salt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cheese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rice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tea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game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tomatoe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cream - honey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carrot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7504" y="4484638"/>
            <a:ext cx="8996932" cy="20313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a, an, some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dog. b) Have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friends? c)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d) Linda has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pets. e) There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orange on the table.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Tim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cheese every day.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g) We don't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bread. h) My brother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money. i) My sister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j) Do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eggs? k) There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classroom. l)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pencil on the desk?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64484" y="3938962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http://www.englishexercises.org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6051">
            <a:off x="5591630" y="2197269"/>
            <a:ext cx="3483385" cy="34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poradnakv.cz/files/food_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56673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1340767"/>
            <a:ext cx="3888432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many food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food pyramid as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12160" y="2852936"/>
            <a:ext cx="2952328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VEGAN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VEGETARIAN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SKINNY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GOURMET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ALCOHOLIC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HUNGRY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</a:t>
            </a:r>
          </a:p>
          <a:p>
            <a:pPr marL="285750" indent="-285750">
              <a:buFontTx/>
              <a:buChar char="-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CLIL – Are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357"/>
            <a:ext cx="692384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08304" y="1700808"/>
            <a:ext cx="1656184" cy="175432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recipe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08304" y="3675220"/>
            <a:ext cx="1656184" cy="92333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recipe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food.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2474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use:</a:t>
            </a:r>
          </a:p>
          <a:p>
            <a:pPr marL="342900" indent="-342900">
              <a:buAutoNum type="alphaLcParenR"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ome</a:t>
            </a:r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ruit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emon, bun</a:t>
            </a:r>
            <a:endParaRPr lang="cs-CZ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99992" y="1124744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mayonnaise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bacon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pPr marL="342900" indent="-342900">
              <a:buAutoNum type="alphaLcParenR"/>
            </a:pP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couple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fit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CxU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juice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am, tuna</a:t>
            </a: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arrot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3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41" y="4221088"/>
            <a:ext cx="2148830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3223"/>
            <a:ext cx="2629962" cy="17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64088" y="6329711"/>
            <a:ext cx="331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1a, 2d, 3b, 4a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134076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fahrizal-blog.blogspot.com/2011/06/food-pyramid-in-spanish.html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  <a:hlinkClick r:id="rId3"/>
              </a:rPr>
              <a:t>http://likemeat.wordpress.com/2006/11/25/hands-out-on-the-block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diet-style-fashion.blog.cz/1108/food-23-srpna-prace-odpocinek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  <a:hlinkClick r:id="rId5"/>
              </a:rPr>
              <a:t>http://potatosandwich.wordpress.com/2011/01/20/crisps-rehab-day-5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b="1">
                <a:latin typeface="Times New Roman" pitchFamily="18" charset="0"/>
                <a:cs typeface="Times New Roman" pitchFamily="18" charset="0"/>
                <a:hlinkClick r:id="rId6"/>
              </a:rPr>
              <a:t>excerptz.com/2011/04/16/electric-waffle-iron-buyers-guide</a:t>
            </a:r>
            <a:r>
              <a:rPr lang="cs-CZ" b="1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cs-CZ" b="1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919</Words>
  <Application>Microsoft Office PowerPoint</Application>
  <PresentationFormat>Předvádění na obrazovce (4:3)</PresentationFormat>
  <Paragraphs>173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47</cp:revision>
  <dcterms:created xsi:type="dcterms:W3CDTF">2010-12-26T08:22:04Z</dcterms:created>
  <dcterms:modified xsi:type="dcterms:W3CDTF">2012-01-28T16:45:58Z</dcterms:modified>
</cp:coreProperties>
</file>