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ndon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visitlondo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camvista.com/england/london/trafsq.php3" TargetMode="External"/><Relationship Id="rId4" Type="http://schemas.openxmlformats.org/officeDocument/2006/relationships/hyperlink" Target="http://www.ukguide.org/london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l.gov.uk/modalpages/2625.aspx" TargetMode="External"/><Relationship Id="rId2" Type="http://schemas.openxmlformats.org/officeDocument/2006/relationships/hyperlink" Target="http://en.wikipedia.org/wiki/London_Undergroun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zGSr41_Wk&amp;feature=fvw" TargetMode="External"/><Relationship Id="rId2" Type="http://schemas.openxmlformats.org/officeDocument/2006/relationships/hyperlink" Target="http://www.youtube.com/watch?v=2iQ3TmkSRj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dlanka.cz/index.php?option=com_content&amp;task=view&amp;id=4224&amp;Itemid=1" TargetMode="External"/><Relationship Id="rId3" Type="http://schemas.openxmlformats.org/officeDocument/2006/relationships/hyperlink" Target="http://www.freefoto.com/preview/31-02-3/Buckingham-Palace--London--United-Kingdom" TargetMode="External"/><Relationship Id="rId7" Type="http://schemas.openxmlformats.org/officeDocument/2006/relationships/hyperlink" Target="http://www.theculturedtraveler.com/Picks/Archives/St_Pauls_Cathedral.htm" TargetMode="External"/><Relationship Id="rId12" Type="http://schemas.openxmlformats.org/officeDocument/2006/relationships/hyperlink" Target="http://en.wikipedia.org/wiki/File:The_Great_Fire_of_London,_with_Ludgate_and_Old_St._Paul's.JPG" TargetMode="External"/><Relationship Id="rId2" Type="http://schemas.openxmlformats.org/officeDocument/2006/relationships/hyperlink" Target="http://en.wikipedia.org/wiki/File:London_Thames_Sunset_panorama_-_Feb_20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ywonders.com/site09/diecast/Sun_Star_TX1_London_Taxi_Cab_1998_1_18_Black_1120_94p5063.html" TargetMode="External"/><Relationship Id="rId11" Type="http://schemas.openxmlformats.org/officeDocument/2006/relationships/hyperlink" Target="http://www.afn.org/~alplatt/tube.html" TargetMode="External"/><Relationship Id="rId5" Type="http://schemas.openxmlformats.org/officeDocument/2006/relationships/hyperlink" Target="http://www.freshlysocial.com/festivals-london/londonthamesfestival/" TargetMode="External"/><Relationship Id="rId10" Type="http://schemas.openxmlformats.org/officeDocument/2006/relationships/hyperlink" Target="http://www.freshturf.co.uk/london.html" TargetMode="External"/><Relationship Id="rId4" Type="http://schemas.openxmlformats.org/officeDocument/2006/relationships/hyperlink" Target="http://bandzone.cz/modelbazaar?at=news" TargetMode="External"/><Relationship Id="rId9" Type="http://schemas.openxmlformats.org/officeDocument/2006/relationships/hyperlink" Target="http://favouritemovie.webnode.cz/news/tower-brid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620688"/>
            <a:ext cx="820668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London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1916832"/>
            <a:ext cx="4464496" cy="37219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2"/>
              </a:rPr>
              <a:t>://www.visitlondon.com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en.wikipedia.org/wiki/London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www.ukguide.org/london.html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www.camvista.com/england/london/trafsq.php3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5" descr="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41980"/>
            <a:ext cx="3061970" cy="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179512" y="6355670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Mgr. Michaela Wernerová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09635"/>
              </p:ext>
            </p:extLst>
          </p:nvPr>
        </p:nvGraphicFramePr>
        <p:xfrm>
          <a:off x="1043608" y="1700808"/>
          <a:ext cx="7272808" cy="46990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London,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capitol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landmark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monuments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castle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bridge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prison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wheel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clock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tower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underground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Londýn jako hlavní město Velké Británie a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jeho zajímavá místa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British flag looks like this: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London is the capital of the United Kingdom.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head of the state is the queen Elisabeth II.  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United Kingdom consists of England, Scotland, Wales and Northern Ireland.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most famous playwright William Shakespeare lived in London.</a:t>
            </a:r>
          </a:p>
          <a:p>
            <a:pPr algn="l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Popular movies about Harry Potter were filmed in London.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3738"/>
            <a:ext cx="1616321" cy="201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5379"/>
            <a:ext cx="1726792" cy="20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196752"/>
            <a:ext cx="1635187" cy="11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56" y="4369299"/>
            <a:ext cx="1661741" cy="19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2841"/>
            <a:ext cx="2288318" cy="17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New 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Tower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double-decker                   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Thames              Buckingham Palace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of London        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Houses of Parliament        Tower Bridge          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London Eye           Trafalgar Square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St. Paul´s Cathedral         Westminster Abbey                                                   Big Ben</a:t>
            </a: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London taxi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8" y="1268760"/>
            <a:ext cx="2137331" cy="13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52" y="1268760"/>
            <a:ext cx="1872208" cy="13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0803"/>
            <a:ext cx="2093714" cy="13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41" y="1220803"/>
            <a:ext cx="1509539" cy="134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45702"/>
            <a:ext cx="1450120" cy="190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" y="2945702"/>
            <a:ext cx="2236072" cy="1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28" y="2945702"/>
            <a:ext cx="1969672" cy="14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54086"/>
            <a:ext cx="2025575" cy="151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6" y="4859632"/>
            <a:ext cx="2012577" cy="16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30" y="4860624"/>
            <a:ext cx="2215667" cy="1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78" y="5365830"/>
            <a:ext cx="1831930" cy="11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07699"/>
            <a:ext cx="1326828" cy="16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14.4  London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London is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United Kingdom. There are many </a:t>
            </a:r>
          </a:p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monuments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landmarks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British queen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(Elisabeth II)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lives in Buckingham Palace. The UK is a monarchy.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Tower of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London is the next famous monument. It 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castle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it was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as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prison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most famous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London is Tower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Bridge. The two parts of it can be raised to let big ships go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through. It was built over the river Thames. There is a beautiful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London Eye, a big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turns around.  Big Ben is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famous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 tower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 part of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Houses of Parliament.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London is also famous for black taxi cars, London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underground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(the oldest underground in the world), special red buses with two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levels and red telephone boxes. 			</a:t>
            </a: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67" y="620688"/>
            <a:ext cx="17345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28" y="4941168"/>
            <a:ext cx="655592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39" y="3016408"/>
            <a:ext cx="1974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14.5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Exercises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Name the 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ctures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Fill in the correct word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British queen lives in ______________ . There is a nice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from _____________ . The river _________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runs through London. The famous clock tower is called___________ . The taxi cars in London are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________ . British queen´s name is ________. The most famous London bridge is _________ . ___________ and __________ are always red in London.   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601461" cy="128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1143"/>
            <a:ext cx="1287569" cy="17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9460"/>
            <a:ext cx="1958014" cy="130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9460"/>
            <a:ext cx="1841954" cy="130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0153"/>
            <a:ext cx="1862473" cy="13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9" y="1291143"/>
            <a:ext cx="1505595" cy="17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73920"/>
            <a:ext cx="1770470" cy="12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69" y="1291143"/>
            <a:ext cx="1450354" cy="176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Something more difficult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Study the following text and answer the questions</a:t>
            </a:r>
          </a:p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http://en.wikipedia.org/wiki/London_Underground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What is the nickname for the underground?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 How many lines are there in the London underground?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3. Find the date when the London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underg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started to work.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4. How much money do you pay to the ticket inspector if you travel without a ticket?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 Name 5 stations of the London underground.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6. How many people travel there every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day?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7. Where is the only one larger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underground system in the world?</a:t>
            </a: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www.tfl.gov.uk/modalpages/2625.aspx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3675221"/>
            <a:ext cx="4536504" cy="30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489261" cy="165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600" b="1" dirty="0" smtClean="0"/>
          </a:p>
          <a:p>
            <a:pPr algn="l"/>
            <a:r>
              <a:rPr lang="en-US" sz="2100" dirty="0" smtClean="0"/>
              <a:t> </a:t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endParaRPr lang="cs-CZ" sz="2100" dirty="0"/>
          </a:p>
          <a:p>
            <a:r>
              <a:rPr lang="cs-CZ" sz="2800" b="1" dirty="0" smtClean="0"/>
              <a:t> </a:t>
            </a:r>
            <a:endParaRPr lang="cs-CZ" sz="2800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0" y="510114"/>
            <a:ext cx="8686800" cy="907524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14.7  London´s 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0" y="874712"/>
            <a:ext cx="4497388" cy="13001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´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London´s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´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inspired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London in 1666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destroyed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St.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Paul´s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Cathedral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as a </a:t>
            </a:r>
          </a:p>
          <a:p>
            <a:pPr lvl="0"/>
            <a:r>
              <a:rPr lang="cs-CZ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canon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bold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03393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London's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burning, London's burning. </a:t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Fetch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engines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fetch the engines. </a:t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Fire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Pour on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water, pour on water.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xfrm>
            <a:off x="4355976" y="874713"/>
            <a:ext cx="4788024" cy="1114128"/>
          </a:xfrm>
        </p:spPr>
        <p:txBody>
          <a:bodyPr>
            <a:normAutofit/>
          </a:bodyPr>
          <a:lstStyle/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London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´London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Falling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Down´. 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´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wood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´ and ´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clay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´?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call London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are NURSERY RHYMES.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5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?    </a:t>
            </a:r>
            <a:endParaRPr lang="cs-CZ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xfrm>
            <a:off x="4355976" y="2174874"/>
            <a:ext cx="4788024" cy="40339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London Bridge is falling down,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Falling down, falling down,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London Bridge is falling down,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My fair Lady.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Build it up with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wood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Wood and clay, wood and clay,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Build it up with wood and clay,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My fair Lady.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Wood and clay will wash away,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Wash away, wash away,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Wood and clay will wash away,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My fair Lady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220817"/>
            <a:ext cx="896448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http://www.youtube.com/watch?v=2iQ3TmkSRj8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http://www.youtube.com/watch?v=NkzGSr41_Wk&amp;feature=fvw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5221"/>
            <a:ext cx="1915439" cy="231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37839"/>
            <a:ext cx="2428462" cy="17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14.8  Test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name of the British queen is: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Victoria II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Elisabeth I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Elisabeth II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Diana</a:t>
            </a: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lphaL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   The United Kingdom is a:</a:t>
            </a:r>
          </a:p>
          <a:p>
            <a:pPr>
              <a:buAutoNum type="alphaL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epublic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lphaL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onarchy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lphaL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onfederation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lphaL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ederation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4525963"/>
          </a:xfrm>
        </p:spPr>
        <p:txBody>
          <a:bodyPr>
            <a:normAutofit/>
          </a:bodyPr>
          <a:lstStyle/>
          <a:p>
            <a:pPr>
              <a:buAutoNum type="arabicPeriod" startAt="3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Which of these monuments is NOT in London?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Houses of Parliament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White House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St. Paul ´s Cathedral 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Trafalgar Square</a:t>
            </a: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4.    The castle that used to be a prison is called: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Tower of London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clock tower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Thames</a:t>
            </a:r>
          </a:p>
          <a:p>
            <a:pPr>
              <a:buAutoNum type="alphaLcParenR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Buckingham Palace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1c, 2b, 3b, 4a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55184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844824"/>
            <a:ext cx="8496944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://en.wikipedia.org/wiki/File:London_Thames_Sunset_panorama_-_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Feb_2008.jpg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://www.freefoto.com/preview/31-02-3/Buckingham-Palace--London--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United-Kingdom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bandzone.cz/modelbazaar?at=news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://www.freshlysocial.com/festivals-london/londonthamesfestival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www.toywonders.com/site09/diecast/Sun_Star_TX1_London_Taxi_Cab_1998_1_18_Black_1120_94p5063.html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www.toywonders.com/site09/diecast/Sun_Star_TX1_London_Taxi_Cab_1998_1_18_Black_1120_94p5063.html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www.theculturedtraveler.com/Picks/Archives/St_Pauls_Cathedral.htm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www.kudlanka.cz/index.php?option=com_content&amp;task=view&amp;id=4224&amp;Itemid=1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://favouritemovie.webnode.cz/news/tower-bridge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www.freshturf.co.uk/london.html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://www.afn.org/~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alplatt/tube.html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://en.wikipedia.org/wiki/File:The_Great_Fire_of_London,_with_Ludgate_and_Old_St._Paul's.JPG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17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902</Words>
  <Application>Microsoft Office PowerPoint</Application>
  <PresentationFormat>Předvádění na obrazovce (4:3)</PresentationFormat>
  <Paragraphs>176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14.7  London´s Burning </vt:lpstr>
      <vt:lpstr>14.8  Test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57</cp:revision>
  <dcterms:created xsi:type="dcterms:W3CDTF">2010-12-26T08:22:04Z</dcterms:created>
  <dcterms:modified xsi:type="dcterms:W3CDTF">2012-02-19T20:03:08Z</dcterms:modified>
</cp:coreProperties>
</file>