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pPr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9.wdp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microsoft.com/office/2007/relationships/hdphoto" Target="../media/hdphoto13.wdp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ndteachingenglish.blogspot.com/2008/11/what-are-you-wearing.html" TargetMode="External"/><Relationship Id="rId2" Type="http://schemas.openxmlformats.org/officeDocument/2006/relationships/hyperlink" Target="http://joannameriwether.com/2011/01/heading-home-for-winter/image_tub_body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go4u.com/en/cram-up/vocabulary/body-parts/exercises?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4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Michaela Kaplanová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8784976" cy="1800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Describing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(personality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adjectives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clothes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appearance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(Popis osob)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6242447"/>
            <a:ext cx="3030537" cy="62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644232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2" y="2039640"/>
            <a:ext cx="16764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32" y="1859828"/>
            <a:ext cx="2151955" cy="164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4296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68" y="4413447"/>
            <a:ext cx="1787848" cy="166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20" y="3912103"/>
            <a:ext cx="1533984" cy="229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65" y="3731732"/>
            <a:ext cx="2042592" cy="136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45" y="2322983"/>
            <a:ext cx="1666875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60032" y="5095162"/>
            <a:ext cx="405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these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927661"/>
              </p:ext>
            </p:extLst>
          </p:nvPr>
        </p:nvGraphicFramePr>
        <p:xfrm>
          <a:off x="1043608" y="1700808"/>
          <a:ext cx="7272808" cy="4333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Michaela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Kaplanová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Appearance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personality,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adjective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physical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popis osob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88" y="1279224"/>
            <a:ext cx="45339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99486" y="692696"/>
            <a:ext cx="17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Body </a:t>
            </a:r>
            <a:r>
              <a:rPr lang="cs-CZ" sz="28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parts</a:t>
            </a:r>
            <a:endParaRPr lang="cs-CZ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9289" y="4231731"/>
            <a:ext cx="163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Clothes</a:t>
            </a:r>
            <a:endParaRPr lang="cs-CZ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39" l="0" r="95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0360"/>
            <a:ext cx="1275946" cy="113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20" l="3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2178" y="4058780"/>
            <a:ext cx="953315" cy="24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6" b="100000" l="251" r="99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28" y="4869682"/>
            <a:ext cx="1333450" cy="116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76" y="2474404"/>
            <a:ext cx="3429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31" b="986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9" y="4738803"/>
            <a:ext cx="1180399" cy="179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430588" y="4869430"/>
            <a:ext cx="45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Personality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adjectives</a:t>
            </a:r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moods</a:t>
            </a:r>
            <a:endParaRPr lang="cs-CZ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28704" y="558605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HAPPY</a:t>
            </a:r>
            <a:endParaRPr lang="cs-CZ" b="1" dirty="0">
              <a:ln w="1800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452320" y="614005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SAD</a:t>
            </a:r>
            <a:endParaRPr lang="cs-CZ" dirty="0" smtClean="0">
              <a:ln w="18000">
                <a:solidFill>
                  <a:srgbClr val="00B0F0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57707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CLEVER</a:t>
            </a:r>
            <a:endParaRPr lang="cs-CZ" b="1" dirty="0">
              <a:ln w="1800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067674" y="5454528"/>
            <a:ext cx="147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STUPID</a:t>
            </a:r>
            <a:endParaRPr lang="cs-CZ" dirty="0">
              <a:ln w="18000">
                <a:solidFill>
                  <a:srgbClr val="00B0F0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652120" y="6194618"/>
            <a:ext cx="135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FRIENDLY</a:t>
            </a:r>
            <a:endParaRPr lang="cs-CZ" b="1" dirty="0">
              <a:ln w="1800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07309" y="1215916"/>
            <a:ext cx="386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appearance</a:t>
            </a:r>
            <a:endParaRPr lang="cs-CZ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11560" y="191683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TALL</a:t>
            </a:r>
            <a:endParaRPr lang="cs-CZ" sz="2000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599474" y="2286164"/>
            <a:ext cx="1182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SHORT</a:t>
            </a:r>
            <a:endParaRPr lang="cs-CZ" sz="2000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11560" y="26554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</a:t>
            </a:r>
            <a:endParaRPr lang="cs-CZ" sz="2000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699792" y="2840162"/>
            <a:ext cx="103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SLIM</a:t>
            </a:r>
            <a:endParaRPr lang="cs-CZ" sz="2000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699792" y="1988840"/>
            <a:ext cx="173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BEAUTIFUL</a:t>
            </a:r>
            <a:endParaRPr lang="cs-CZ" sz="2000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appearance</a:t>
            </a:r>
            <a:r>
              <a:rPr 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vzhled</a:t>
            </a:r>
          </a:p>
          <a:p>
            <a:pPr algn="l"/>
            <a:r>
              <a:rPr lang="cs-CZ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ersonality – osobnost</a:t>
            </a:r>
          </a:p>
          <a:p>
            <a:pPr algn="l"/>
            <a:r>
              <a:rPr lang="cs-CZ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djective</a:t>
            </a:r>
            <a:r>
              <a:rPr 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přídavné jméno</a:t>
            </a:r>
          </a:p>
          <a:p>
            <a:pPr algn="l"/>
            <a:r>
              <a:rPr lang="cs-CZ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hysical</a:t>
            </a:r>
            <a:r>
              <a:rPr 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tělesný, fyzický</a:t>
            </a:r>
            <a:endParaRPr lang="cs-CZ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3059832" y="3578983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67944" y="299695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558112" y="4183052"/>
            <a:ext cx="1120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socks</a:t>
            </a:r>
            <a:endParaRPr lang="cs-CZ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549983" y="2341303"/>
            <a:ext cx="1986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sweatshirt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17803" y="682244"/>
            <a:ext cx="1255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jacket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543353" y="1631345"/>
            <a:ext cx="1576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trainers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53531" y="3208620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aseball cap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877792" y="3687600"/>
            <a:ext cx="1165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fleece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7159346" y="4475439"/>
            <a:ext cx="12570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shorts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5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3" y="3939789"/>
            <a:ext cx="1999109" cy="177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03" y="4954592"/>
            <a:ext cx="1380029" cy="184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3174551" y="620688"/>
            <a:ext cx="24160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CLOTHES</a:t>
            </a:r>
            <a:endParaRPr lang="cs-CZ" sz="3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545" l="4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93" y="2341303"/>
            <a:ext cx="2250327" cy="12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22" y="4657441"/>
            <a:ext cx="2004322" cy="244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00" b="97400" l="5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80" y="4493447"/>
            <a:ext cx="1733177" cy="173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22" y="625609"/>
            <a:ext cx="1694681" cy="16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0" b="94750" l="125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21" y="2878798"/>
            <a:ext cx="1778643" cy="177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13.4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appearance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38654" y1="1845" x2="1095" y2="27749"/>
                        <a14:backgroundMark x1="63850" y1="1476" x2="99218" y2="26052"/>
                        <a14:backgroundMark x1="3130" y1="42362" x2="9703" y2="99926"/>
                        <a14:backgroundMark x1="97027" y1="40369" x2="87637" y2="98598"/>
                        <a14:backgroundMark x1="37089" y1="98598" x2="48044" y2="62140"/>
                        <a14:backgroundMark x1="25509" y1="33506" x2="29264" y2="36605"/>
                        <a14:backgroundMark x1="74022" y1="37934" x2="76839" y2="30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4" y="1439652"/>
            <a:ext cx="1944216" cy="412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16016" y="524863"/>
            <a:ext cx="41764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Personality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adjectives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403648" y="1562516"/>
            <a:ext cx="936104" cy="782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339752" y="141139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medium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endParaRPr lang="cs-CZ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blonde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fair,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reddish-brown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cs-CZ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98984" y="1417415"/>
            <a:ext cx="0" cy="414494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98984" y="1048083"/>
            <a:ext cx="415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Height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tall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medium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height</a:t>
            </a: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339752" y="2566435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Shades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ight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dark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brown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7788"/>
            <a:ext cx="708670" cy="7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0117"/>
            <a:ext cx="708670" cy="74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1386012" y="5301208"/>
            <a:ext cx="25451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has </a:t>
            </a:r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wears</a:t>
            </a:r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cs-CZ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34" y="1232748"/>
            <a:ext cx="966471" cy="95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5034415" y="84802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75" y="1264724"/>
            <a:ext cx="926441" cy="92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6410858" y="854711"/>
            <a:ext cx="78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loyal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52" y="1264724"/>
            <a:ext cx="953740" cy="95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7781552" y="854711"/>
            <a:ext cx="114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27" y="2562243"/>
            <a:ext cx="969456" cy="96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4821041" y="2166325"/>
            <a:ext cx="1140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generous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84" y="2541518"/>
            <a:ext cx="999822" cy="101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6220140" y="2166325"/>
            <a:ext cx="1110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helpful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52" y="2562243"/>
            <a:ext cx="953740" cy="10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7781552" y="2191165"/>
            <a:ext cx="1038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funny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41" y="3837337"/>
            <a:ext cx="954442" cy="94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4956139" y="3475166"/>
            <a:ext cx="87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sporty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72" y="3875276"/>
            <a:ext cx="999822" cy="97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6410858" y="3489889"/>
            <a:ext cx="919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shy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86" y="3906712"/>
            <a:ext cx="965906" cy="9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7685012" y="3549691"/>
            <a:ext cx="114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annoying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19" y="5163818"/>
            <a:ext cx="949964" cy="94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72" y="5151118"/>
            <a:ext cx="999821" cy="96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TextovéPole 1023"/>
          <p:cNvSpPr txBox="1"/>
          <p:nvPr/>
        </p:nvSpPr>
        <p:spPr>
          <a:xfrm>
            <a:off x="4908234" y="4783598"/>
            <a:ext cx="105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naughty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ovéPole 1024"/>
          <p:cNvSpPr txBox="1"/>
          <p:nvPr/>
        </p:nvSpPr>
        <p:spPr>
          <a:xfrm>
            <a:off x="6410858" y="4801551"/>
            <a:ext cx="105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strict</a:t>
            </a:r>
            <a:endParaRPr lang="cs-CZ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Obdélník 1031"/>
          <p:cNvSpPr/>
          <p:nvPr/>
        </p:nvSpPr>
        <p:spPr>
          <a:xfrm>
            <a:off x="7769386" y="5151118"/>
            <a:ext cx="953740" cy="962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endParaRPr lang="cs-CZ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TextovéPole 1042"/>
          <p:cNvSpPr txBox="1"/>
          <p:nvPr/>
        </p:nvSpPr>
        <p:spPr>
          <a:xfrm>
            <a:off x="7980908" y="4801551"/>
            <a:ext cx="85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13.5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015697" cy="244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7544" y="11191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1862690" cy="249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1730600" cy="249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96036" y="9030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appearance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personalities</a:t>
            </a:r>
            <a:endParaRPr lang="cs-CZ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4214438"/>
            <a:ext cx="8643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Finish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don´t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I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hate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wearing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__________ .                     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I´m __________.                                                     I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____________ style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clothing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____________ .                           My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______________ . 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____________ .                           I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my ___________________ . </a:t>
            </a:r>
          </a:p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____________ .                      I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my ______________ .</a:t>
            </a:r>
          </a:p>
          <a:p>
            <a:endParaRPr lang="cs-CZ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ego4u.com/images/exercises/body-parts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2923"/>
            <a:ext cx="286702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123740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body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parts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23928" y="112474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PATTERNS: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44" y="1882923"/>
            <a:ext cx="943875" cy="58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43" y="2619574"/>
            <a:ext cx="943875" cy="65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01" y="3414459"/>
            <a:ext cx="943875" cy="66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01" y="4215058"/>
            <a:ext cx="954705" cy="70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01" y="5059944"/>
            <a:ext cx="954705" cy="67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13306" y="19932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striped</a:t>
            </a:r>
            <a:endParaRPr lang="cs-CZ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13306" y="2761313"/>
            <a:ext cx="131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olka </a:t>
            </a:r>
            <a:r>
              <a:rPr lang="cs-CZ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dot</a:t>
            </a:r>
            <a:endParaRPr lang="cs-CZ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99918" y="3561781"/>
            <a:ext cx="95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checked</a:t>
            </a:r>
            <a:endParaRPr lang="cs-CZ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13306" y="4385238"/>
            <a:ext cx="117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flowered</a:t>
            </a:r>
            <a:endParaRPr lang="cs-CZ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24871" y="52104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plaid</a:t>
            </a:r>
            <a:endParaRPr lang="cs-CZ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72200" y="123740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Guess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meanings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256413" y="5510795"/>
            <a:ext cx="12779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cotton</a:t>
            </a:r>
            <a:endParaRPr lang="cs-CZ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693508" y="4924750"/>
            <a:ext cx="800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silk</a:t>
            </a:r>
            <a:endParaRPr lang="cs-CZ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6367142" y="4462182"/>
            <a:ext cx="10038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tight</a:t>
            </a:r>
            <a:endParaRPr lang="cs-CZ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488324" y="3891935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wool</a:t>
            </a:r>
            <a:endParaRPr lang="cs-CZ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256413" y="3547071"/>
            <a:ext cx="10518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loose</a:t>
            </a:r>
            <a:endParaRPr lang="cs-CZ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942562" y="2299648"/>
            <a:ext cx="3252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cs-CZ" sz="32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/long </a:t>
            </a:r>
            <a:r>
              <a:rPr lang="cs-CZ" sz="3200" b="1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sleeves</a:t>
            </a:r>
            <a:endParaRPr lang="cs-CZ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308304" y="2979997"/>
            <a:ext cx="1505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buttons</a:t>
            </a:r>
            <a:endParaRPr lang="cs-CZ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86366" y="1649060"/>
            <a:ext cx="1301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err="1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zipper</a:t>
            </a:r>
            <a:endParaRPr lang="cs-CZ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13.7  Biology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663691" cy="440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1914" y="1052736"/>
            <a:ext cx="4477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851920" y="1089898"/>
            <a:ext cx="52920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text: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________ are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breathing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________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skeleton.</a:t>
            </a:r>
          </a:p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________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helps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body.</a:t>
            </a:r>
          </a:p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________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center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nervous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________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biggest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organ in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body.</a:t>
            </a:r>
          </a:p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________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empty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hungry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___________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13.8  Test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412388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Generous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the person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lot of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presents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person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person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food</a:t>
            </a:r>
          </a:p>
          <a:p>
            <a:pPr marL="342900" indent="-342900">
              <a:buAutoNum type="alphaL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 person</a:t>
            </a: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Annoying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  the person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popular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  the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person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   the person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very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loud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d)   the person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very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clever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07915" y="1411612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belong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hip,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waist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AutoNum type="alphaLcParenR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patient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rain,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tomach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finger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description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fits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glasses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 startAt="2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smiling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blond, fat</a:t>
            </a:r>
          </a:p>
          <a:p>
            <a:pPr marL="342900" indent="-342900">
              <a:buAutoNum type="alphaLcParenR" startAt="3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loose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shorts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annoying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 startAt="3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naughty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dark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37703"/>
            <a:ext cx="2194831" cy="164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907704" y="6021288"/>
            <a:ext cx="339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1a, 2b, 3b, 4a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5199921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13.9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2420888"/>
            <a:ext cx="7632848" cy="2376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://joannameriwether.com/2011/01/heading-home-for-winter/image_tub_body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learningandteachingenglish.blogspot.com/2008/11/what-are-you-wearing.html</a:t>
            </a:r>
            <a:endParaRPr lang="cs-CZ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cs-CZ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://www.ego4u.com/en/cram-up/vocabulary/body-parts/exercises?03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89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699</Words>
  <Application>Microsoft Office PowerPoint</Application>
  <PresentationFormat>Předvádění na obrazovce (4:3)</PresentationFormat>
  <Paragraphs>155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52</cp:revision>
  <dcterms:created xsi:type="dcterms:W3CDTF">2010-12-26T08:22:04Z</dcterms:created>
  <dcterms:modified xsi:type="dcterms:W3CDTF">2012-02-19T19:59:06Z</dcterms:modified>
</cp:coreProperties>
</file>