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20.2.2012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20.2.2012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20.2.2012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20.2.2012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20.2.2012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20.2.2012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20.2.2012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fg-bnusfoodreserves.blogspot.com/2011/06/video-president-obamas-full-address-to.html" TargetMode="External"/><Relationship Id="rId13" Type="http://schemas.openxmlformats.org/officeDocument/2006/relationships/hyperlink" Target="http://www.presentdaysonline.co.uk/products/?id=1&amp;indirect" TargetMode="External"/><Relationship Id="rId3" Type="http://schemas.openxmlformats.org/officeDocument/2006/relationships/hyperlink" Target="http://www.topnews.in/sports/people/michael-schumacher" TargetMode="External"/><Relationship Id="rId7" Type="http://schemas.openxmlformats.org/officeDocument/2006/relationships/hyperlink" Target="http://rednews.nova.cz/" TargetMode="External"/><Relationship Id="rId12" Type="http://schemas.openxmlformats.org/officeDocument/2006/relationships/hyperlink" Target="http://www.kiladolu.estranky.cz/clanky/zajimavosti-ze-zdrave-vyzivy/kolik-energie-mame-na-taliri.html" TargetMode="External"/><Relationship Id="rId2" Type="http://schemas.openxmlformats.org/officeDocument/2006/relationships/hyperlink" Target="http://borivas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voz-usa-levne.cz/dovoz-zbozi-z-anglie/46" TargetMode="External"/><Relationship Id="rId11" Type="http://schemas.openxmlformats.org/officeDocument/2006/relationships/hyperlink" Target="http://www.louis-defunes.de/" TargetMode="External"/><Relationship Id="rId5" Type="http://schemas.openxmlformats.org/officeDocument/2006/relationships/hyperlink" Target="http://www.coopclub.cz/co-by-mel-umet-nastupujici-prvnacek/5646" TargetMode="External"/><Relationship Id="rId10" Type="http://schemas.openxmlformats.org/officeDocument/2006/relationships/hyperlink" Target="http://www.tyniste.cz/roman-sebrle-na-nasi-skole" TargetMode="External"/><Relationship Id="rId4" Type="http://schemas.openxmlformats.org/officeDocument/2006/relationships/hyperlink" Target="http://www.maminka.cz/clanek/deti-a-materstvi/je-cas-na-vyber-tabora" TargetMode="External"/><Relationship Id="rId9" Type="http://schemas.openxmlformats.org/officeDocument/2006/relationships/hyperlink" Target="http://www.topzine.cz/tomio-okamura-vypravi-svuj-cesky-sen" TargetMode="External"/><Relationship Id="rId14" Type="http://schemas.openxmlformats.org/officeDocument/2006/relationships/hyperlink" Target="http://vlajky-statu.luksoft.cz/evropa/vlajka_velke_britanie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2" y="512676"/>
            <a:ext cx="91419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Countries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nationalities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Jitka Šolcová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88" y="1321146"/>
            <a:ext cx="26162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42" y="3643320"/>
            <a:ext cx="2835198" cy="198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748" y="1321146"/>
            <a:ext cx="2558676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6941"/>
            <a:ext cx="2663458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1.10  Anotace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839442"/>
              </p:ext>
            </p:extLst>
          </p:nvPr>
        </p:nvGraphicFramePr>
        <p:xfrm>
          <a:off x="1115616" y="1919483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Jitka Šolcová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Country,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nationality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zaměřená na názvy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zemí a jejich národnosti.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8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2500" b="1" smtClean="0">
                <a:latin typeface="Times New Roman" pitchFamily="18" charset="0"/>
                <a:cs typeface="Times New Roman" pitchFamily="18" charset="0"/>
              </a:rPr>
              <a:t>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720"/>
            <a:ext cx="20288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10" y="1704931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2" y="1052736"/>
            <a:ext cx="2016224" cy="189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032228" y="3061518"/>
            <a:ext cx="1368152" cy="3674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  </a:t>
            </a:r>
            <a:r>
              <a:rPr lang="cs-CZ" dirty="0" err="1" smtClean="0"/>
              <a:t>am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79912" y="1052736"/>
            <a:ext cx="15841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He </a:t>
            </a:r>
            <a:r>
              <a:rPr lang="cs-CZ" dirty="0" err="1" smtClean="0"/>
              <a:t>is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516216" y="3429000"/>
            <a:ext cx="158417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They</a:t>
            </a:r>
            <a:r>
              <a:rPr lang="cs-CZ" dirty="0" smtClean="0"/>
              <a:t> are.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09596" y="3613666"/>
            <a:ext cx="3686340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b="1" u="sng" dirty="0" err="1" smtClean="0"/>
              <a:t>Present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simple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of</a:t>
            </a:r>
            <a:r>
              <a:rPr lang="cs-CZ" sz="2000" b="1" u="sng" dirty="0" smtClean="0"/>
              <a:t> verb </a:t>
            </a:r>
            <a:r>
              <a:rPr lang="cs-CZ" sz="2000" b="1" u="sng" dirty="0" smtClean="0">
                <a:latin typeface="Times New Roman"/>
                <a:cs typeface="Times New Roman"/>
              </a:rPr>
              <a:t>"to </a:t>
            </a:r>
            <a:r>
              <a:rPr lang="cs-CZ" sz="2000" b="1" u="sng" dirty="0" err="1" smtClean="0">
                <a:latin typeface="Times New Roman"/>
                <a:cs typeface="Times New Roman"/>
              </a:rPr>
              <a:t>be</a:t>
            </a:r>
            <a:r>
              <a:rPr lang="cs-CZ" sz="2000" b="1" u="sng" dirty="0">
                <a:latin typeface="Times New Roman"/>
                <a:cs typeface="Times New Roman"/>
              </a:rPr>
              <a:t>"</a:t>
            </a:r>
          </a:p>
          <a:p>
            <a:r>
              <a:rPr lang="cs-CZ" sz="2000" dirty="0" smtClean="0">
                <a:latin typeface="Times New Roman"/>
                <a:cs typeface="Times New Roman"/>
              </a:rPr>
              <a:t>I </a:t>
            </a:r>
            <a:r>
              <a:rPr lang="cs-CZ" sz="2000" dirty="0" err="1" smtClean="0">
                <a:latin typeface="Times New Roman"/>
                <a:cs typeface="Times New Roman"/>
              </a:rPr>
              <a:t>am</a:t>
            </a:r>
            <a:r>
              <a:rPr lang="cs-CZ" sz="2000" dirty="0" smtClean="0">
                <a:latin typeface="Times New Roman"/>
                <a:cs typeface="Times New Roman"/>
              </a:rPr>
              <a:t> (I ´m)</a:t>
            </a:r>
          </a:p>
          <a:p>
            <a:r>
              <a:rPr lang="cs-CZ" sz="2000" dirty="0" err="1" smtClean="0">
                <a:latin typeface="Times New Roman"/>
                <a:cs typeface="Times New Roman"/>
              </a:rPr>
              <a:t>You</a:t>
            </a:r>
            <a:r>
              <a:rPr lang="cs-CZ" sz="2000" dirty="0" smtClean="0">
                <a:latin typeface="Times New Roman"/>
                <a:cs typeface="Times New Roman"/>
              </a:rPr>
              <a:t> are (</a:t>
            </a:r>
            <a:r>
              <a:rPr lang="cs-CZ" sz="2000" dirty="0" err="1" smtClean="0">
                <a:latin typeface="Times New Roman"/>
                <a:cs typeface="Times New Roman"/>
              </a:rPr>
              <a:t>you´re</a:t>
            </a:r>
            <a:r>
              <a:rPr lang="cs-CZ" sz="2000" dirty="0" smtClean="0">
                <a:latin typeface="Times New Roman"/>
                <a:cs typeface="Times New Roman"/>
              </a:rPr>
              <a:t>)</a:t>
            </a:r>
          </a:p>
          <a:p>
            <a:r>
              <a:rPr lang="cs-CZ" sz="2000" dirty="0" smtClean="0">
                <a:latin typeface="Times New Roman"/>
                <a:cs typeface="Times New Roman"/>
              </a:rPr>
              <a:t>He </a:t>
            </a:r>
            <a:r>
              <a:rPr lang="cs-CZ" sz="2000" dirty="0" err="1" smtClean="0">
                <a:latin typeface="Times New Roman"/>
                <a:cs typeface="Times New Roman"/>
              </a:rPr>
              <a:t>is</a:t>
            </a:r>
            <a:r>
              <a:rPr lang="cs-CZ" sz="2000" dirty="0" smtClean="0">
                <a:latin typeface="Times New Roman"/>
                <a:cs typeface="Times New Roman"/>
              </a:rPr>
              <a:t> (</a:t>
            </a:r>
            <a:r>
              <a:rPr lang="cs-CZ" sz="2000" dirty="0" err="1" smtClean="0">
                <a:latin typeface="Times New Roman"/>
                <a:cs typeface="Times New Roman"/>
              </a:rPr>
              <a:t>he´s</a:t>
            </a:r>
            <a:r>
              <a:rPr lang="cs-CZ" sz="2000" dirty="0" smtClean="0">
                <a:latin typeface="Times New Roman"/>
                <a:cs typeface="Times New Roman"/>
              </a:rPr>
              <a:t>)</a:t>
            </a:r>
          </a:p>
          <a:p>
            <a:r>
              <a:rPr lang="cs-CZ" sz="2000" dirty="0" err="1" smtClean="0">
                <a:latin typeface="Times New Roman"/>
                <a:cs typeface="Times New Roman"/>
              </a:rPr>
              <a:t>She</a:t>
            </a:r>
            <a:r>
              <a:rPr lang="cs-CZ" sz="2000" dirty="0" smtClean="0">
                <a:latin typeface="Times New Roman"/>
                <a:cs typeface="Times New Roman"/>
              </a:rPr>
              <a:t> </a:t>
            </a:r>
            <a:r>
              <a:rPr lang="cs-CZ" sz="2000" dirty="0" err="1" smtClean="0">
                <a:latin typeface="Times New Roman"/>
                <a:cs typeface="Times New Roman"/>
              </a:rPr>
              <a:t>is</a:t>
            </a:r>
            <a:r>
              <a:rPr lang="cs-CZ" sz="2000" dirty="0" smtClean="0">
                <a:latin typeface="Times New Roman"/>
                <a:cs typeface="Times New Roman"/>
              </a:rPr>
              <a:t> (</a:t>
            </a:r>
            <a:r>
              <a:rPr lang="cs-CZ" sz="2000" dirty="0" err="1" smtClean="0">
                <a:latin typeface="Times New Roman"/>
                <a:cs typeface="Times New Roman"/>
              </a:rPr>
              <a:t>she´s</a:t>
            </a:r>
            <a:r>
              <a:rPr lang="cs-CZ" sz="2000" dirty="0" smtClean="0">
                <a:latin typeface="Times New Roman"/>
                <a:cs typeface="Times New Roman"/>
              </a:rPr>
              <a:t>)</a:t>
            </a:r>
          </a:p>
          <a:p>
            <a:r>
              <a:rPr lang="cs-CZ" sz="2000" dirty="0" err="1" smtClean="0">
                <a:latin typeface="Times New Roman"/>
                <a:cs typeface="Times New Roman"/>
              </a:rPr>
              <a:t>It</a:t>
            </a:r>
            <a:r>
              <a:rPr lang="cs-CZ" sz="2000" dirty="0" smtClean="0">
                <a:latin typeface="Times New Roman"/>
                <a:cs typeface="Times New Roman"/>
              </a:rPr>
              <a:t> </a:t>
            </a:r>
            <a:r>
              <a:rPr lang="cs-CZ" sz="2000" dirty="0" err="1" smtClean="0">
                <a:latin typeface="Times New Roman"/>
                <a:cs typeface="Times New Roman"/>
              </a:rPr>
              <a:t>is</a:t>
            </a:r>
            <a:r>
              <a:rPr lang="cs-CZ" sz="2000" dirty="0" smtClean="0">
                <a:latin typeface="Times New Roman"/>
                <a:cs typeface="Times New Roman"/>
              </a:rPr>
              <a:t> (</a:t>
            </a:r>
            <a:r>
              <a:rPr lang="cs-CZ" sz="2000" dirty="0" err="1" smtClean="0">
                <a:latin typeface="Times New Roman"/>
                <a:cs typeface="Times New Roman"/>
              </a:rPr>
              <a:t>it´s</a:t>
            </a:r>
            <a:r>
              <a:rPr lang="cs-CZ" sz="2000" dirty="0" smtClean="0">
                <a:latin typeface="Times New Roman"/>
                <a:cs typeface="Times New Roman"/>
              </a:rPr>
              <a:t>)</a:t>
            </a:r>
          </a:p>
          <a:p>
            <a:r>
              <a:rPr lang="cs-CZ" sz="2000" dirty="0" err="1" smtClean="0">
                <a:latin typeface="Times New Roman"/>
                <a:cs typeface="Times New Roman"/>
              </a:rPr>
              <a:t>We</a:t>
            </a:r>
            <a:r>
              <a:rPr lang="cs-CZ" sz="2000" dirty="0" smtClean="0">
                <a:latin typeface="Times New Roman"/>
                <a:cs typeface="Times New Roman"/>
              </a:rPr>
              <a:t> are (</a:t>
            </a:r>
            <a:r>
              <a:rPr lang="cs-CZ" sz="2000" dirty="0" err="1" smtClean="0">
                <a:latin typeface="Times New Roman"/>
                <a:cs typeface="Times New Roman"/>
              </a:rPr>
              <a:t>we´re</a:t>
            </a:r>
            <a:r>
              <a:rPr lang="cs-CZ" sz="2000" dirty="0" smtClean="0">
                <a:latin typeface="Times New Roman"/>
                <a:cs typeface="Times New Roman"/>
              </a:rPr>
              <a:t>)</a:t>
            </a:r>
          </a:p>
          <a:p>
            <a:r>
              <a:rPr lang="cs-CZ" sz="2000" dirty="0" err="1" smtClean="0">
                <a:latin typeface="Times New Roman"/>
                <a:cs typeface="Times New Roman"/>
              </a:rPr>
              <a:t>You</a:t>
            </a:r>
            <a:r>
              <a:rPr lang="cs-CZ" sz="2000" dirty="0" smtClean="0">
                <a:latin typeface="Times New Roman"/>
                <a:cs typeface="Times New Roman"/>
              </a:rPr>
              <a:t> are (</a:t>
            </a:r>
            <a:r>
              <a:rPr lang="cs-CZ" sz="2000" dirty="0" err="1" smtClean="0">
                <a:latin typeface="Times New Roman"/>
                <a:cs typeface="Times New Roman"/>
              </a:rPr>
              <a:t>you´re</a:t>
            </a:r>
            <a:endParaRPr lang="cs-CZ" sz="2000" dirty="0" smtClean="0">
              <a:latin typeface="Times New Roman"/>
              <a:cs typeface="Times New Roman"/>
            </a:endParaRPr>
          </a:p>
          <a:p>
            <a:r>
              <a:rPr lang="cs-CZ" sz="2000" dirty="0" err="1" smtClean="0">
                <a:latin typeface="Times New Roman"/>
                <a:cs typeface="Times New Roman"/>
              </a:rPr>
              <a:t>They</a:t>
            </a:r>
            <a:r>
              <a:rPr lang="cs-CZ" sz="2000" dirty="0" smtClean="0">
                <a:latin typeface="Times New Roman"/>
                <a:cs typeface="Times New Roman"/>
              </a:rPr>
              <a:t> are (</a:t>
            </a:r>
            <a:r>
              <a:rPr lang="cs-CZ" sz="2000" dirty="0" err="1" smtClean="0">
                <a:latin typeface="Times New Roman"/>
                <a:cs typeface="Times New Roman"/>
              </a:rPr>
              <a:t>they´re</a:t>
            </a:r>
            <a:r>
              <a:rPr lang="cs-CZ" sz="2000" dirty="0" smtClean="0">
                <a:latin typeface="Times New Roman"/>
                <a:cs typeface="Times New Roman"/>
              </a:rPr>
              <a:t>)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229100" y="4215961"/>
            <a:ext cx="199908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b="1" u="sng" dirty="0" err="1" smtClean="0"/>
              <a:t>Questions</a:t>
            </a:r>
            <a:r>
              <a:rPr lang="cs-CZ" sz="2000" b="1" u="sng" dirty="0" smtClean="0"/>
              <a:t>:</a:t>
            </a:r>
          </a:p>
          <a:p>
            <a:r>
              <a:rPr lang="cs-CZ" sz="2000" dirty="0" smtClean="0"/>
              <a:t>Are </a:t>
            </a:r>
            <a:r>
              <a:rPr lang="cs-CZ" sz="2000" dirty="0" err="1" smtClean="0"/>
              <a:t>you</a:t>
            </a:r>
            <a:r>
              <a:rPr lang="cs-CZ" sz="2000" dirty="0" smtClean="0"/>
              <a:t> </a:t>
            </a:r>
            <a:r>
              <a:rPr lang="cs-CZ" sz="2000" dirty="0" err="1" smtClean="0"/>
              <a:t>eleven</a:t>
            </a:r>
            <a:r>
              <a:rPr lang="cs-CZ" sz="2000" dirty="0" smtClean="0"/>
              <a:t>?</a:t>
            </a:r>
            <a:endParaRPr lang="cs-CZ" sz="2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229100" y="5369733"/>
            <a:ext cx="1999084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b="1" u="sng" dirty="0" err="1" smtClean="0"/>
              <a:t>Short</a:t>
            </a:r>
            <a:r>
              <a:rPr lang="cs-CZ" sz="2000" b="1" u="sng" dirty="0" smtClean="0"/>
              <a:t> </a:t>
            </a:r>
            <a:r>
              <a:rPr lang="cs-CZ" sz="2000" b="1" u="sng" dirty="0" err="1" smtClean="0"/>
              <a:t>answers</a:t>
            </a:r>
            <a:r>
              <a:rPr lang="cs-CZ" sz="2000" dirty="0" smtClean="0"/>
              <a:t>:</a:t>
            </a:r>
          </a:p>
          <a:p>
            <a:r>
              <a:rPr lang="cs-CZ" sz="2000" dirty="0" err="1" smtClean="0"/>
              <a:t>Yes</a:t>
            </a:r>
            <a:r>
              <a:rPr lang="cs-CZ" sz="2000" dirty="0" smtClean="0"/>
              <a:t>, I </a:t>
            </a:r>
            <a:r>
              <a:rPr lang="cs-CZ" sz="2000" dirty="0" err="1" smtClean="0"/>
              <a:t>am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No, </a:t>
            </a:r>
            <a:r>
              <a:rPr lang="cs-CZ" sz="2000" dirty="0" err="1" smtClean="0"/>
              <a:t>I´m</a:t>
            </a:r>
            <a:r>
              <a:rPr lang="cs-CZ" sz="2000" dirty="0" smtClean="0"/>
              <a:t> not.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516216" y="4664366"/>
            <a:ext cx="2088232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000" b="1" u="sng" dirty="0" smtClean="0"/>
              <a:t>Negative:</a:t>
            </a:r>
          </a:p>
          <a:p>
            <a:r>
              <a:rPr lang="cs-CZ" sz="2000" dirty="0" smtClean="0"/>
              <a:t>He </a:t>
            </a:r>
            <a:r>
              <a:rPr lang="cs-CZ" sz="2000" dirty="0" err="1" smtClean="0"/>
              <a:t>is</a:t>
            </a:r>
            <a:r>
              <a:rPr lang="cs-CZ" sz="2000" dirty="0" smtClean="0"/>
              <a:t> not </a:t>
            </a:r>
            <a:r>
              <a:rPr lang="cs-CZ" sz="2000" dirty="0" err="1" smtClean="0"/>
              <a:t>eleven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(He </a:t>
            </a:r>
            <a:r>
              <a:rPr lang="cs-CZ" sz="2000" dirty="0" err="1" smtClean="0"/>
              <a:t>isn´t</a:t>
            </a:r>
            <a:r>
              <a:rPr lang="cs-CZ" sz="2000" dirty="0" smtClean="0"/>
              <a:t> </a:t>
            </a:r>
            <a:r>
              <a:rPr lang="cs-CZ" sz="2000" dirty="0" err="1" smtClean="0"/>
              <a:t>eleven</a:t>
            </a:r>
            <a:r>
              <a:rPr lang="cs-CZ" sz="2000" dirty="0" smtClean="0"/>
              <a:t>.)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530388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1.3 Country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nationality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5" y="1126747"/>
            <a:ext cx="1872208" cy="110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12668"/>
            <a:ext cx="1800200" cy="147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07316" y="1004825"/>
            <a:ext cx="266429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Great </a:t>
            </a:r>
            <a:r>
              <a:rPr lang="cs-CZ" dirty="0" err="1" smtClean="0"/>
              <a:t>Britain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She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British</a:t>
            </a:r>
            <a:r>
              <a:rPr lang="cs-CZ" dirty="0" smtClean="0"/>
              <a:t>..</a:t>
            </a:r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70488"/>
            <a:ext cx="208823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817550" y="1651156"/>
            <a:ext cx="241063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Country: Great </a:t>
            </a:r>
            <a:r>
              <a:rPr lang="cs-CZ" dirty="0" err="1" smtClean="0"/>
              <a:t>Britain</a:t>
            </a:r>
            <a:endParaRPr lang="cs-CZ" dirty="0" smtClean="0"/>
          </a:p>
          <a:p>
            <a:r>
              <a:rPr lang="cs-CZ" dirty="0" err="1" smtClean="0"/>
              <a:t>Nationality</a:t>
            </a:r>
            <a:r>
              <a:rPr lang="cs-CZ" dirty="0" smtClean="0"/>
              <a:t>: </a:t>
            </a:r>
            <a:r>
              <a:rPr lang="cs-CZ" dirty="0" err="1" smtClean="0"/>
              <a:t>British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6609" y="3078388"/>
            <a:ext cx="205222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He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USA</a:t>
            </a:r>
          </a:p>
          <a:p>
            <a:r>
              <a:rPr lang="cs-CZ" dirty="0" smtClean="0"/>
              <a:t>He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49" y="2446316"/>
            <a:ext cx="1440160" cy="1348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380" y="2446316"/>
            <a:ext cx="1497335" cy="134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012160" y="2855061"/>
            <a:ext cx="223224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He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.</a:t>
            </a:r>
          </a:p>
          <a:p>
            <a:r>
              <a:rPr lang="cs-CZ" dirty="0" smtClean="0"/>
              <a:t>He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533245" y="4043972"/>
            <a:ext cx="165618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smtClean="0"/>
              <a:t>Country</a:t>
            </a:r>
            <a:r>
              <a:rPr lang="cs-CZ" dirty="0" smtClean="0"/>
              <a:t>: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533245" y="4515415"/>
            <a:ext cx="1656184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France</a:t>
            </a:r>
          </a:p>
          <a:p>
            <a:pPr algn="ctr"/>
            <a:r>
              <a:rPr lang="cs-CZ" sz="2000" dirty="0" err="1" smtClean="0"/>
              <a:t>Poland</a:t>
            </a:r>
            <a:endParaRPr lang="cs-CZ" sz="2000" dirty="0" smtClean="0"/>
          </a:p>
          <a:p>
            <a:pPr algn="ctr"/>
            <a:r>
              <a:rPr lang="cs-CZ" sz="2000" dirty="0" smtClean="0"/>
              <a:t>Portugal</a:t>
            </a:r>
          </a:p>
          <a:p>
            <a:pPr algn="ctr"/>
            <a:r>
              <a:rPr lang="cs-CZ" sz="2000" dirty="0" err="1" smtClean="0"/>
              <a:t>Russia</a:t>
            </a:r>
            <a:endParaRPr lang="cs-CZ" sz="2000" dirty="0" smtClean="0"/>
          </a:p>
          <a:p>
            <a:pPr algn="ctr"/>
            <a:r>
              <a:rPr lang="cs-CZ" sz="2000" dirty="0" smtClean="0"/>
              <a:t>Japan</a:t>
            </a:r>
          </a:p>
          <a:p>
            <a:pPr algn="ctr"/>
            <a:r>
              <a:rPr lang="cs-CZ" sz="2000" dirty="0" err="1" smtClean="0"/>
              <a:t>Australia</a:t>
            </a:r>
            <a:endParaRPr lang="cs-CZ" sz="2000" dirty="0" smtClean="0"/>
          </a:p>
          <a:p>
            <a:pPr algn="ctr"/>
            <a:r>
              <a:rPr lang="cs-CZ" sz="2000" dirty="0" smtClean="0"/>
              <a:t>Argentina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671900" y="4043972"/>
            <a:ext cx="18002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/>
              <a:t>Nationality</a:t>
            </a:r>
            <a:r>
              <a:rPr lang="cs-CZ" sz="2000" b="1" dirty="0" smtClean="0"/>
              <a:t>:</a:t>
            </a:r>
            <a:endParaRPr lang="cs-CZ" sz="20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671900" y="4515415"/>
            <a:ext cx="1800200" cy="22467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/>
              <a:t>French</a:t>
            </a:r>
            <a:endParaRPr lang="cs-CZ" sz="2000" dirty="0" smtClean="0"/>
          </a:p>
          <a:p>
            <a:pPr algn="ctr"/>
            <a:r>
              <a:rPr lang="cs-CZ" sz="2000" dirty="0" err="1" smtClean="0"/>
              <a:t>Polish</a:t>
            </a:r>
            <a:endParaRPr lang="cs-CZ" sz="2000" dirty="0" smtClean="0"/>
          </a:p>
          <a:p>
            <a:pPr algn="ctr"/>
            <a:r>
              <a:rPr lang="cs-CZ" sz="2000" dirty="0" err="1" smtClean="0"/>
              <a:t>Portuguese</a:t>
            </a:r>
            <a:endParaRPr lang="cs-CZ" sz="2000" dirty="0" smtClean="0"/>
          </a:p>
          <a:p>
            <a:pPr algn="ctr"/>
            <a:r>
              <a:rPr lang="cs-CZ" sz="2000" dirty="0" err="1" smtClean="0"/>
              <a:t>Russian</a:t>
            </a:r>
            <a:endParaRPr lang="cs-CZ" sz="2000" dirty="0" smtClean="0"/>
          </a:p>
          <a:p>
            <a:pPr algn="ctr"/>
            <a:r>
              <a:rPr lang="cs-CZ" sz="2000" dirty="0" err="1" smtClean="0"/>
              <a:t>Japanese</a:t>
            </a:r>
            <a:endParaRPr lang="cs-CZ" sz="2000" dirty="0" smtClean="0"/>
          </a:p>
          <a:p>
            <a:pPr algn="ctr"/>
            <a:r>
              <a:rPr lang="cs-CZ" sz="2000" dirty="0" err="1" smtClean="0"/>
              <a:t>Australian</a:t>
            </a:r>
            <a:endParaRPr lang="cs-CZ" sz="2000" dirty="0" smtClean="0"/>
          </a:p>
          <a:p>
            <a:pPr algn="ctr"/>
            <a:r>
              <a:rPr lang="cs-CZ" sz="2000" dirty="0" err="1" smtClean="0"/>
              <a:t>Argenti</a:t>
            </a:r>
            <a:r>
              <a:rPr lang="cs-CZ" dirty="0" err="1" smtClean="0"/>
              <a:t>nian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1.4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39412"/>
            <a:ext cx="240188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71218"/>
            <a:ext cx="1580380" cy="2226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álný popisek 6"/>
          <p:cNvSpPr/>
          <p:nvPr/>
        </p:nvSpPr>
        <p:spPr>
          <a:xfrm>
            <a:off x="2719663" y="980728"/>
            <a:ext cx="3024336" cy="1224136"/>
          </a:xfrm>
          <a:prstGeom prst="wedgeEllipseCallout">
            <a:avLst>
              <a:gd name="adj1" fmla="val -76677"/>
              <a:gd name="adj2" fmla="val 3609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err="1" smtClean="0"/>
              <a:t>Where</a:t>
            </a:r>
            <a:r>
              <a:rPr lang="cs-CZ" sz="2800" dirty="0" smtClean="0"/>
              <a:t> are </a:t>
            </a:r>
            <a:r>
              <a:rPr lang="cs-CZ" sz="2800" dirty="0" err="1" smtClean="0"/>
              <a:t>you</a:t>
            </a:r>
            <a:r>
              <a:rPr lang="cs-CZ" sz="2800" dirty="0" smtClean="0"/>
              <a:t> </a:t>
            </a:r>
            <a:r>
              <a:rPr lang="cs-CZ" sz="2800" dirty="0" err="1" smtClean="0"/>
              <a:t>from</a:t>
            </a:r>
            <a:r>
              <a:rPr lang="cs-CZ" sz="2800" dirty="0" smtClean="0"/>
              <a:t>?</a:t>
            </a:r>
            <a:endParaRPr lang="cs-CZ" sz="2800" dirty="0"/>
          </a:p>
        </p:txBody>
      </p:sp>
      <p:sp>
        <p:nvSpPr>
          <p:cNvPr id="8" name="Oválný popisek 7"/>
          <p:cNvSpPr/>
          <p:nvPr/>
        </p:nvSpPr>
        <p:spPr>
          <a:xfrm>
            <a:off x="1907704" y="3403410"/>
            <a:ext cx="3456384" cy="1727993"/>
          </a:xfrm>
          <a:prstGeom prst="wedgeEllipseCallout">
            <a:avLst>
              <a:gd name="adj1" fmla="val 94472"/>
              <a:gd name="adj2" fmla="val -194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err="1" smtClean="0"/>
              <a:t>I´m</a:t>
            </a:r>
            <a:r>
              <a:rPr lang="cs-CZ" sz="2400" dirty="0" smtClean="0"/>
              <a:t> </a:t>
            </a:r>
            <a:r>
              <a:rPr lang="cs-CZ" sz="2400" dirty="0" err="1" smtClean="0"/>
              <a:t>from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Czech Republic.</a:t>
            </a:r>
          </a:p>
          <a:p>
            <a:pPr algn="ctr"/>
            <a:r>
              <a:rPr lang="cs-CZ" sz="2400" dirty="0" err="1" smtClean="0"/>
              <a:t>I´m</a:t>
            </a:r>
            <a:r>
              <a:rPr lang="cs-CZ" sz="2400" dirty="0" smtClean="0"/>
              <a:t> Czech.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1.5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11715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23529" y="2276872"/>
            <a:ext cx="116132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dirty="0" err="1"/>
              <a:t>aFcner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41561" y="1535043"/>
            <a:ext cx="2448272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I´m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……………..</a:t>
            </a:r>
          </a:p>
          <a:p>
            <a:endParaRPr lang="cs-CZ" dirty="0"/>
          </a:p>
          <a:p>
            <a:r>
              <a:rPr lang="cs-CZ" dirty="0" err="1" smtClean="0"/>
              <a:t>I´m</a:t>
            </a:r>
            <a:r>
              <a:rPr lang="cs-CZ" dirty="0" smtClean="0"/>
              <a:t> ………...…………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8" y="3033712"/>
            <a:ext cx="11525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78638" y="4005064"/>
            <a:ext cx="110621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dirty="0" err="1"/>
              <a:t>pSain</a:t>
            </a:r>
            <a:endParaRPr lang="cs-CZ" sz="24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41" y="3444792"/>
            <a:ext cx="2603529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8" y="5013176"/>
            <a:ext cx="11715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97" y="5408463"/>
            <a:ext cx="26035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433749" y="5975098"/>
            <a:ext cx="111646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dirty="0" err="1"/>
              <a:t>laPnod</a:t>
            </a:r>
            <a:endParaRPr lang="cs-CZ" sz="2400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74400"/>
            <a:ext cx="13906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232" y="2949238"/>
            <a:ext cx="1314450" cy="87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66" y="4955584"/>
            <a:ext cx="12287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88" y="1541894"/>
            <a:ext cx="2603500" cy="119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88" y="3344366"/>
            <a:ext cx="2603500" cy="112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88" y="5360814"/>
            <a:ext cx="2603500" cy="1174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936233" y="2276872"/>
            <a:ext cx="114793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dirty="0" err="1"/>
              <a:t>riBatni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4999967" y="4008354"/>
            <a:ext cx="119114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dirty="0" err="1"/>
              <a:t>erGcee</a:t>
            </a:r>
            <a:endParaRPr lang="cs-CZ" sz="2400" dirty="0"/>
          </a:p>
        </p:txBody>
      </p:sp>
      <p:sp>
        <p:nvSpPr>
          <p:cNvPr id="11" name="Obdélník 10"/>
          <p:cNvSpPr/>
          <p:nvPr/>
        </p:nvSpPr>
        <p:spPr>
          <a:xfrm>
            <a:off x="4189116" y="5921994"/>
            <a:ext cx="2138727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2400" dirty="0" err="1"/>
              <a:t>zehcC</a:t>
            </a:r>
            <a:r>
              <a:rPr lang="cs-CZ" sz="2400" dirty="0"/>
              <a:t> Republic</a:t>
            </a:r>
          </a:p>
        </p:txBody>
      </p:sp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1627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1.6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7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700" b="1" dirty="0" smtClean="0"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cs-CZ" sz="27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endParaRPr lang="cs-CZ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1519" y="1196752"/>
            <a:ext cx="352839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Where</a:t>
            </a:r>
            <a:r>
              <a:rPr lang="cs-CZ" sz="2400" b="1" dirty="0" smtClean="0"/>
              <a:t> are </a:t>
            </a:r>
            <a:r>
              <a:rPr lang="cs-CZ" sz="2400" b="1" dirty="0" err="1" smtClean="0"/>
              <a:t>they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from</a:t>
            </a:r>
            <a:r>
              <a:rPr lang="cs-CZ" sz="2400" b="1" dirty="0" smtClean="0"/>
              <a:t>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607466" y="5809404"/>
            <a:ext cx="335702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/>
              <a:t>What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their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nationality</a:t>
            </a:r>
            <a:r>
              <a:rPr lang="cs-CZ" sz="2400" b="1" dirty="0" smtClean="0"/>
              <a:t>?</a:t>
            </a:r>
            <a:endParaRPr lang="cs-CZ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1" y="1916832"/>
            <a:ext cx="209073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614" y="4352925"/>
            <a:ext cx="1954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91" y="4581525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59348"/>
            <a:ext cx="2595327" cy="178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55878"/>
            <a:ext cx="2016224" cy="235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533" y="2520596"/>
            <a:ext cx="2341563" cy="162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19" y="492443"/>
            <a:ext cx="2139950" cy="185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8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1.7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CLIL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–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….?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7" y="3926368"/>
            <a:ext cx="2474913" cy="252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13112" y="1484784"/>
            <a:ext cx="55534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WHY DO WE PUT MONEY IN THE PIGGY BANKS?</a:t>
            </a:r>
          </a:p>
          <a:p>
            <a:pPr algn="just"/>
            <a:r>
              <a:rPr lang="en-US" dirty="0"/>
              <a:t>In the past, clay was called „</a:t>
            </a:r>
            <a:r>
              <a:rPr lang="en-US" dirty="0" err="1"/>
              <a:t>pygg</a:t>
            </a:r>
            <a:r>
              <a:rPr lang="en-US" dirty="0"/>
              <a:t>“ in England. People put their money in „</a:t>
            </a:r>
            <a:r>
              <a:rPr lang="en-US" dirty="0" err="1"/>
              <a:t>pygg</a:t>
            </a:r>
            <a:r>
              <a:rPr lang="en-US" dirty="0"/>
              <a:t> jars“. Later , one artist was asked to make some „</a:t>
            </a:r>
            <a:r>
              <a:rPr lang="en-US" dirty="0" err="1"/>
              <a:t>pygg</a:t>
            </a:r>
            <a:r>
              <a:rPr lang="en-US" dirty="0"/>
              <a:t> banks“. He didn´t know the word „</a:t>
            </a:r>
            <a:r>
              <a:rPr lang="en-US" dirty="0" err="1"/>
              <a:t>pygg</a:t>
            </a:r>
            <a:r>
              <a:rPr lang="en-US" dirty="0"/>
              <a:t>“, so he made little pigs with slots in the back. People loved them and piggy banks became very popular.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189849" y="4438220"/>
            <a:ext cx="5454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DID FRENCH FRIES COME FROM FRANCE?</a:t>
            </a:r>
          </a:p>
          <a:p>
            <a:pPr algn="just"/>
            <a:r>
              <a:rPr lang="en-US" dirty="0"/>
              <a:t>No, they didn´t. One day a man called </a:t>
            </a:r>
            <a:r>
              <a:rPr lang="en-US" dirty="0" err="1"/>
              <a:t>Rodolphe</a:t>
            </a:r>
            <a:r>
              <a:rPr lang="en-US" dirty="0"/>
              <a:t> went home from work in Liege, Belgium. In the bakery he bought a pack of fried potato slices. He loved them and bought more. They spread to the north of France and later </a:t>
            </a:r>
            <a:r>
              <a:rPr lang="en-US" dirty="0" smtClean="0"/>
              <a:t>to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whole world.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5788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1.8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052736"/>
            <a:ext cx="331372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smtClean="0"/>
              <a:t>London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capital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……</a:t>
            </a:r>
          </a:p>
          <a:p>
            <a:r>
              <a:rPr lang="cs-CZ" dirty="0" smtClean="0"/>
              <a:t>	a) </a:t>
            </a:r>
            <a:r>
              <a:rPr lang="cs-CZ" dirty="0" err="1" smtClean="0"/>
              <a:t>English</a:t>
            </a:r>
            <a:endParaRPr lang="cs-CZ" dirty="0" smtClean="0"/>
          </a:p>
          <a:p>
            <a:r>
              <a:rPr lang="cs-CZ" dirty="0" smtClean="0"/>
              <a:t>	b) </a:t>
            </a:r>
            <a:r>
              <a:rPr lang="cs-CZ" dirty="0" err="1" smtClean="0"/>
              <a:t>England</a:t>
            </a:r>
            <a:endParaRPr lang="cs-CZ" dirty="0" smtClean="0"/>
          </a:p>
          <a:p>
            <a:r>
              <a:rPr lang="cs-CZ" dirty="0" smtClean="0"/>
              <a:t>	c) </a:t>
            </a:r>
            <a:r>
              <a:rPr lang="cs-CZ" dirty="0" err="1" smtClean="0"/>
              <a:t>the</a:t>
            </a:r>
            <a:r>
              <a:rPr lang="cs-CZ" dirty="0" smtClean="0"/>
              <a:t> USA</a:t>
            </a:r>
          </a:p>
          <a:p>
            <a:r>
              <a:rPr lang="cs-CZ" dirty="0"/>
              <a:t>	</a:t>
            </a:r>
            <a:r>
              <a:rPr lang="cs-CZ" dirty="0" smtClean="0"/>
              <a:t>d) France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3528" y="2897020"/>
            <a:ext cx="326243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2. </a:t>
            </a:r>
            <a:r>
              <a:rPr lang="cs-CZ" b="1" dirty="0" smtClean="0"/>
              <a:t>He </a:t>
            </a:r>
            <a:r>
              <a:rPr lang="cs-CZ" b="1" dirty="0" err="1" smtClean="0"/>
              <a:t>lives</a:t>
            </a:r>
            <a:r>
              <a:rPr lang="cs-CZ" b="1" dirty="0" smtClean="0"/>
              <a:t> in France. He </a:t>
            </a:r>
            <a:r>
              <a:rPr lang="cs-CZ" b="1" dirty="0" err="1" smtClean="0"/>
              <a:t>is</a:t>
            </a:r>
            <a:r>
              <a:rPr lang="cs-CZ" b="1" dirty="0" smtClean="0"/>
              <a:t>……</a:t>
            </a:r>
          </a:p>
          <a:p>
            <a:r>
              <a:rPr lang="cs-CZ" dirty="0"/>
              <a:t>	</a:t>
            </a:r>
            <a:r>
              <a:rPr lang="cs-CZ" dirty="0" smtClean="0"/>
              <a:t>a) </a:t>
            </a:r>
            <a:r>
              <a:rPr lang="cs-CZ" dirty="0" err="1" smtClean="0"/>
              <a:t>Australian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b) France</a:t>
            </a:r>
          </a:p>
          <a:p>
            <a:r>
              <a:rPr lang="cs-CZ" dirty="0"/>
              <a:t>	</a:t>
            </a:r>
            <a:r>
              <a:rPr lang="cs-CZ" dirty="0" smtClean="0"/>
              <a:t>c) </a:t>
            </a:r>
            <a:r>
              <a:rPr lang="cs-CZ" dirty="0" err="1" smtClean="0"/>
              <a:t>French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d) </a:t>
            </a:r>
            <a:r>
              <a:rPr lang="cs-CZ" dirty="0" err="1" smtClean="0"/>
              <a:t>Friend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99783" y="1052736"/>
            <a:ext cx="36004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3. ……  are </a:t>
            </a:r>
            <a:r>
              <a:rPr lang="cs-CZ" b="1" dirty="0" err="1" smtClean="0"/>
              <a:t>you</a:t>
            </a:r>
            <a:r>
              <a:rPr lang="cs-CZ" b="1" dirty="0" smtClean="0"/>
              <a:t> </a:t>
            </a:r>
            <a:r>
              <a:rPr lang="cs-CZ" b="1" dirty="0" err="1" smtClean="0"/>
              <a:t>from</a:t>
            </a:r>
            <a:r>
              <a:rPr lang="cs-CZ" b="1" dirty="0" smtClean="0"/>
              <a:t>?</a:t>
            </a:r>
          </a:p>
          <a:p>
            <a:r>
              <a:rPr lang="cs-CZ" dirty="0"/>
              <a:t>	</a:t>
            </a:r>
            <a:r>
              <a:rPr lang="cs-CZ" dirty="0" smtClean="0"/>
              <a:t>a) </a:t>
            </a:r>
            <a:r>
              <a:rPr lang="cs-CZ" dirty="0" err="1" smtClean="0"/>
              <a:t>What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b) </a:t>
            </a:r>
            <a:r>
              <a:rPr lang="cs-CZ" dirty="0" err="1" smtClean="0"/>
              <a:t>Who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c) </a:t>
            </a:r>
            <a:r>
              <a:rPr lang="cs-CZ" dirty="0" err="1" smtClean="0"/>
              <a:t>When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d) </a:t>
            </a:r>
            <a:r>
              <a:rPr lang="cs-CZ" dirty="0" err="1" smtClean="0"/>
              <a:t>Where</a:t>
            </a:r>
            <a:endParaRPr lang="cs-CZ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4603231" y="2910473"/>
            <a:ext cx="359695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 startAt="4"/>
            </a:pPr>
            <a:r>
              <a:rPr lang="cs-CZ" b="1" dirty="0" err="1" smtClean="0"/>
              <a:t>We</a:t>
            </a:r>
            <a:r>
              <a:rPr lang="cs-CZ" b="1" dirty="0" smtClean="0"/>
              <a:t> ….……..</a:t>
            </a:r>
            <a:r>
              <a:rPr lang="cs-CZ" b="1" dirty="0" err="1" smtClean="0"/>
              <a:t>German</a:t>
            </a:r>
            <a:r>
              <a:rPr lang="cs-CZ" b="1" dirty="0" smtClean="0"/>
              <a:t>.</a:t>
            </a:r>
            <a:endParaRPr lang="cs-CZ" b="1" dirty="0"/>
          </a:p>
          <a:p>
            <a:pPr lvl="1"/>
            <a:r>
              <a:rPr lang="cs-CZ" dirty="0" smtClean="0"/>
              <a:t>     	a) not</a:t>
            </a:r>
          </a:p>
          <a:p>
            <a:pPr lvl="1"/>
            <a:r>
              <a:rPr lang="cs-CZ" dirty="0"/>
              <a:t>	</a:t>
            </a:r>
            <a:r>
              <a:rPr lang="cs-CZ" dirty="0" smtClean="0"/>
              <a:t>b) not </a:t>
            </a:r>
            <a:r>
              <a:rPr lang="cs-CZ" dirty="0" err="1" smtClean="0"/>
              <a:t>from</a:t>
            </a:r>
            <a:endParaRPr lang="cs-CZ" dirty="0" smtClean="0"/>
          </a:p>
          <a:p>
            <a:pPr lvl="1"/>
            <a:r>
              <a:rPr lang="cs-CZ" dirty="0"/>
              <a:t>	</a:t>
            </a:r>
            <a:r>
              <a:rPr lang="cs-CZ" dirty="0" smtClean="0"/>
              <a:t>c) </a:t>
            </a:r>
            <a:r>
              <a:rPr lang="cs-CZ" dirty="0" err="1" smtClean="0"/>
              <a:t>aren´t</a:t>
            </a:r>
            <a:r>
              <a:rPr lang="cs-CZ" dirty="0" smtClean="0"/>
              <a:t> </a:t>
            </a:r>
          </a:p>
          <a:p>
            <a:pPr lvl="1"/>
            <a:r>
              <a:rPr lang="cs-CZ" dirty="0"/>
              <a:t>	</a:t>
            </a:r>
            <a:r>
              <a:rPr lang="cs-CZ" dirty="0" smtClean="0"/>
              <a:t>d) </a:t>
            </a:r>
            <a:r>
              <a:rPr lang="cs-CZ" dirty="0" err="1" smtClean="0"/>
              <a:t>isn´t</a:t>
            </a:r>
            <a:endParaRPr lang="cs-CZ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69159"/>
            <a:ext cx="1368152" cy="153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99992" y="5152449"/>
            <a:ext cx="100811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smtClean="0"/>
              <a:t>b)</a:t>
            </a:r>
          </a:p>
          <a:p>
            <a:pPr marL="342900" indent="-342900">
              <a:buAutoNum type="arabicPeriod"/>
            </a:pPr>
            <a:r>
              <a:rPr lang="cs-CZ" dirty="0" smtClean="0"/>
              <a:t>c)</a:t>
            </a:r>
          </a:p>
          <a:p>
            <a:pPr marL="342900" indent="-342900">
              <a:buAutoNum type="arabicPeriod"/>
            </a:pPr>
            <a:r>
              <a:rPr lang="cs-CZ" dirty="0" smtClean="0"/>
              <a:t>d)</a:t>
            </a:r>
          </a:p>
          <a:p>
            <a:pPr marL="342900" indent="-342900">
              <a:buAutoNum type="arabicPeriod"/>
            </a:pPr>
            <a:r>
              <a:rPr lang="cs-CZ" dirty="0" smtClean="0"/>
              <a:t>c)</a:t>
            </a:r>
            <a:endParaRPr lang="cs-CZ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32" y="4686993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1.9 Zdroje, citace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1052736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hlinkClick r:id="rId2"/>
              </a:rPr>
              <a:t>http://borivas.cz/</a:t>
            </a:r>
            <a:endParaRPr lang="cs-CZ" dirty="0"/>
          </a:p>
          <a:p>
            <a:r>
              <a:rPr lang="cs-CZ" u="sng" dirty="0">
                <a:hlinkClick r:id="rId3"/>
              </a:rPr>
              <a:t>http://www.topnews.in/sports/people/michael-schumacher</a:t>
            </a:r>
            <a:endParaRPr lang="cs-CZ" dirty="0"/>
          </a:p>
          <a:p>
            <a:r>
              <a:rPr lang="cs-CZ" u="sng" dirty="0">
                <a:hlinkClick r:id="rId4"/>
              </a:rPr>
              <a:t>http://www.maminka.cz/clanek/deti-a-materstvi/je-cas-na-vyber-tabora</a:t>
            </a:r>
            <a:endParaRPr lang="cs-CZ" dirty="0"/>
          </a:p>
          <a:p>
            <a:r>
              <a:rPr lang="cs-CZ" u="sng" dirty="0">
                <a:hlinkClick r:id="rId5"/>
              </a:rPr>
              <a:t>http://www.coopclub.cz/co-by-mel-umet-nastupujici-prvnacek/5646</a:t>
            </a:r>
            <a:endParaRPr lang="cs-CZ" dirty="0"/>
          </a:p>
          <a:p>
            <a:r>
              <a:rPr lang="cs-CZ" u="sng" dirty="0">
                <a:hlinkClick r:id="rId6"/>
              </a:rPr>
              <a:t>http://dovoz-usa-levne.cz/dovoz-zbozi-z-anglie/46</a:t>
            </a:r>
            <a:endParaRPr lang="cs-CZ" dirty="0"/>
          </a:p>
          <a:p>
            <a:r>
              <a:rPr lang="cs-CZ" u="sng" dirty="0">
                <a:hlinkClick r:id="rId7"/>
              </a:rPr>
              <a:t>http://rednews.nova.cz/</a:t>
            </a:r>
            <a:endParaRPr lang="cs-CZ" dirty="0"/>
          </a:p>
          <a:p>
            <a:r>
              <a:rPr lang="cs-CZ" u="sng" dirty="0">
                <a:hlinkClick r:id="rId8"/>
              </a:rPr>
              <a:t>http://efg-bnusfoodreserves.blogspot.com/2011/06/video-president-obamas-full-address-to.html</a:t>
            </a:r>
            <a:endParaRPr lang="cs-CZ" dirty="0"/>
          </a:p>
          <a:p>
            <a:r>
              <a:rPr lang="cs-CZ" u="sng" dirty="0">
                <a:hlinkClick r:id="rId9"/>
              </a:rPr>
              <a:t>http://www.topzine.cz/tomio-okamura-vypravi-svuj-cesky-sen</a:t>
            </a:r>
            <a:endParaRPr lang="cs-CZ" dirty="0"/>
          </a:p>
          <a:p>
            <a:r>
              <a:rPr lang="cs-CZ" u="sng" dirty="0">
                <a:hlinkClick r:id="rId10"/>
              </a:rPr>
              <a:t>http://www.tyniste.cz/roman-sebrle-na-nasi-skole</a:t>
            </a:r>
            <a:endParaRPr lang="cs-CZ" dirty="0"/>
          </a:p>
          <a:p>
            <a:r>
              <a:rPr lang="cs-CZ" u="sng" dirty="0">
                <a:hlinkClick r:id="rId11"/>
              </a:rPr>
              <a:t>http://www.louis-defunes.de/</a:t>
            </a:r>
            <a:endParaRPr lang="cs-CZ" dirty="0"/>
          </a:p>
          <a:p>
            <a:r>
              <a:rPr lang="cs-CZ" u="sng" dirty="0">
                <a:hlinkClick r:id="rId12"/>
              </a:rPr>
              <a:t>http://www.kiladolu.estranky.cz/clanky/zajimavosti-ze-zdrave-vyzivy/kolik-energie-mame-na-taliri.html</a:t>
            </a:r>
            <a:endParaRPr lang="cs-CZ" dirty="0"/>
          </a:p>
          <a:p>
            <a:r>
              <a:rPr lang="cs-CZ" u="sng" dirty="0">
                <a:hlinkClick r:id="rId13"/>
              </a:rPr>
              <a:t>http://www.presentdaysonline.co.uk/products/?id=1&amp;indirect</a:t>
            </a:r>
            <a:endParaRPr lang="cs-CZ" dirty="0"/>
          </a:p>
          <a:p>
            <a:r>
              <a:rPr lang="cs-CZ" u="sng" dirty="0">
                <a:hlinkClick r:id="rId14"/>
              </a:rPr>
              <a:t>http://vlajky-statu.luksoft.cz/evropa/vlajka_velke_britanie.php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8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640</Words>
  <Application>Microsoft Office PowerPoint</Application>
  <PresentationFormat>Předvádění na obrazovce (4:3)</PresentationFormat>
  <Paragraphs>131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hercogova</cp:lastModifiedBy>
  <cp:revision>41</cp:revision>
  <dcterms:created xsi:type="dcterms:W3CDTF">2010-12-26T08:22:04Z</dcterms:created>
  <dcterms:modified xsi:type="dcterms:W3CDTF">2012-02-20T20:37:49Z</dcterms:modified>
</cp:coreProperties>
</file>