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0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3E017-2943-4573-A85A-4BA5D3B7A01D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5314B-2FC2-42E7-9380-D1E57591E1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86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5314B-2FC2-42E7-9380-D1E57591E13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5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psonovi.net/nadsekce/obrazky/ostatni.html" TargetMode="External"/><Relationship Id="rId2" Type="http://schemas.openxmlformats.org/officeDocument/2006/relationships/hyperlink" Target="http://www.mes-english.com/flashcards/house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lUkTW0pBg2U" TargetMode="External"/><Relationship Id="rId5" Type="http://schemas.openxmlformats.org/officeDocument/2006/relationships/hyperlink" Target="http://koupelny.cz/" TargetMode="External"/><Relationship Id="rId4" Type="http://schemas.openxmlformats.org/officeDocument/2006/relationships/hyperlink" Target="http://www.google.cz/imgres?q=houses&amp;hl=cs&amp;gbv=2&amp;biw=1366&amp;bih=622&amp;tbm=isch&amp;tbnid=8P7w8oxyVP_ZgM:&amp;imgrefurl=http://www.nase-domy.cz/2-3-mil-kc/rodinny-dum-alfa&amp;docid=6t4oajq99TQMPM&amp;imgurl=http://www.nase-domy.cz/wp-content/uploads/foto28.jpg&amp;w=510&amp;h=309&amp;ei=MWPPTpCnLYGg-AbIxczhDg&amp;zoom=1&amp;iact=rc&amp;dur=304&amp;sig=103766466187148094991&amp;page=6&amp;tbnh=121&amp;tbnw=174&amp;start=92&amp;ndsp=18&amp;ved=1t:429,r:16,s:92&amp;tx=56&amp;ty=7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023" y="512676"/>
            <a:ext cx="77724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9.1  House and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living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Zuzana </a:t>
              </a:r>
              <a:r>
                <a:rPr lang="cs-CZ" sz="1200" b="1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Tonderová</a:t>
              </a:r>
              <a:endPara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2" descr="http://www.simpsonovi.net/obrazky/sekce/dum/dum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7385"/>
            <a:ext cx="36576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016945" y="5638800"/>
            <a:ext cx="5964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http://www.simpsonovi.net/nadsekce/obrazky/ostatni.html</a:t>
            </a:r>
          </a:p>
        </p:txBody>
      </p:sp>
      <p:pic>
        <p:nvPicPr>
          <p:cNvPr id="1028" name="Picture 4" descr="http://www.precis-mp.cz/userfiles/images/marek/marek-vizualiza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51" y="2778481"/>
            <a:ext cx="3143672" cy="235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156734" y="5283323"/>
            <a:ext cx="5115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http://www.mes-english.com/flashcards/house.php</a:t>
            </a:r>
          </a:p>
        </p:txBody>
      </p:sp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535214"/>
              </p:ext>
            </p:extLst>
          </p:nvPr>
        </p:nvGraphicFramePr>
        <p:xfrm>
          <a:off x="1043608" y="1700808"/>
          <a:ext cx="7272808" cy="4217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727432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Zuzana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Tonderová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 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Bydlení,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there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is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x </a:t>
                      </a:r>
                      <a:r>
                        <a:rPr lang="cs-CZ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there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are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127736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názvy částí domu a tvoření vazby „ </a:t>
                      </a:r>
                      <a:r>
                        <a:rPr lang="cs-CZ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there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is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x </a:t>
                      </a:r>
                      <a:r>
                        <a:rPr lang="cs-CZ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there</a:t>
                      </a:r>
                      <a:r>
                        <a:rPr lang="cs-CZ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are „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664804"/>
            <a:ext cx="291683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 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0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6323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.2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850056" y="96575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Our</a:t>
            </a:r>
            <a:r>
              <a:rPr lang="cs-CZ" dirty="0" smtClean="0"/>
              <a:t> house –  náš dům </a:t>
            </a:r>
            <a:endParaRPr lang="cs-CZ" dirty="0"/>
          </a:p>
        </p:txBody>
      </p:sp>
      <p:pic>
        <p:nvPicPr>
          <p:cNvPr id="1026" name="Picture 2" descr="http://www.precis-mp.cz/userfiles/images/marek/prizemi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11984"/>
            <a:ext cx="4054772" cy="412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álný popisek 11"/>
          <p:cNvSpPr/>
          <p:nvPr/>
        </p:nvSpPr>
        <p:spPr>
          <a:xfrm>
            <a:off x="6722430" y="2276872"/>
            <a:ext cx="2098041" cy="972688"/>
          </a:xfrm>
          <a:prstGeom prst="wedgeEllipseCallout">
            <a:avLst>
              <a:gd name="adj1" fmla="val -151929"/>
              <a:gd name="adj2" fmla="val 30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FFFF00"/>
                </a:solidFill>
              </a:rPr>
              <a:t>Living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room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6932310" y="5805264"/>
            <a:ext cx="1600129" cy="612648"/>
          </a:xfrm>
          <a:prstGeom prst="wedgeEllipseCallout">
            <a:avLst>
              <a:gd name="adj1" fmla="val -168015"/>
              <a:gd name="adj2" fmla="val -3355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FFFF00"/>
                </a:solidFill>
              </a:rPr>
              <a:t>Kitchen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14" name="Oválný popisek 13"/>
          <p:cNvSpPr/>
          <p:nvPr/>
        </p:nvSpPr>
        <p:spPr>
          <a:xfrm>
            <a:off x="251520" y="1700808"/>
            <a:ext cx="1800200" cy="612648"/>
          </a:xfrm>
          <a:prstGeom prst="wedgeEllipseCallout">
            <a:avLst>
              <a:gd name="adj1" fmla="val 158562"/>
              <a:gd name="adj2" fmla="val 141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FFFF00"/>
                </a:solidFill>
              </a:rPr>
              <a:t>Bedroom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15" name="Oválný popisek 14"/>
          <p:cNvSpPr/>
          <p:nvPr/>
        </p:nvSpPr>
        <p:spPr>
          <a:xfrm>
            <a:off x="107504" y="5805264"/>
            <a:ext cx="2088232" cy="612648"/>
          </a:xfrm>
          <a:prstGeom prst="wedgeEllipseCallout">
            <a:avLst>
              <a:gd name="adj1" fmla="val 131972"/>
              <a:gd name="adj2" fmla="val -3174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FFFF00"/>
                </a:solidFill>
              </a:rPr>
              <a:t>Bathroom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16" name="Oválný popisek 15"/>
          <p:cNvSpPr/>
          <p:nvPr/>
        </p:nvSpPr>
        <p:spPr>
          <a:xfrm>
            <a:off x="107504" y="3671146"/>
            <a:ext cx="1418456" cy="612648"/>
          </a:xfrm>
          <a:prstGeom prst="wedgeEllipseCallout">
            <a:avLst>
              <a:gd name="adj1" fmla="val 203482"/>
              <a:gd name="adj2" fmla="val -18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FFFF00"/>
                </a:solidFill>
              </a:rPr>
              <a:t>Toilet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17" name="Oválný popisek 16"/>
          <p:cNvSpPr/>
          <p:nvPr/>
        </p:nvSpPr>
        <p:spPr>
          <a:xfrm>
            <a:off x="3563888" y="5930988"/>
            <a:ext cx="1136289" cy="612648"/>
          </a:xfrm>
          <a:prstGeom prst="wedgeEllipseCallout">
            <a:avLst>
              <a:gd name="adj1" fmla="val 25459"/>
              <a:gd name="adj2" fmla="val -382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FFFF00"/>
                </a:solidFill>
              </a:rPr>
              <a:t>Hall</a:t>
            </a:r>
            <a:endParaRPr lang="cs-CZ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23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9.3 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563260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2583" y="1143509"/>
            <a:ext cx="3302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chemeClr val="accent6">
                    <a:lumMod val="75000"/>
                  </a:schemeClr>
                </a:solidFill>
              </a:rPr>
              <a:t>There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  my </a:t>
            </a:r>
            <a:r>
              <a:rPr lang="cs-CZ" sz="2400" dirty="0" err="1" smtClean="0">
                <a:solidFill>
                  <a:schemeClr val="accent6">
                    <a:lumMod val="75000"/>
                  </a:schemeClr>
                </a:solidFill>
              </a:rPr>
              <a:t>new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 house!</a:t>
            </a:r>
            <a:endParaRPr lang="cs-CZ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gservis.cz/media/articles/www_gservis_cz_about_press_img_galant-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385" y="2204864"/>
            <a:ext cx="48577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21379" y="1112677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Roof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100392" y="3856772"/>
            <a:ext cx="67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Wall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3861142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Garage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75856" y="5805264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Window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444208" y="5805264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Pool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75721" y="5967197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Garden 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4716016" y="1512841"/>
            <a:ext cx="1512168" cy="13400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 flipV="1">
            <a:off x="5004048" y="4045714"/>
            <a:ext cx="3096344" cy="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 flipV="1">
            <a:off x="6444208" y="4569904"/>
            <a:ext cx="216024" cy="12353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1520783" y="4041438"/>
            <a:ext cx="1323025" cy="42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52" name="Přímá spojnice se šipkou 2051"/>
          <p:cNvCxnSpPr>
            <a:stCxn id="8" idx="0"/>
          </p:cNvCxnSpPr>
          <p:nvPr/>
        </p:nvCxnSpPr>
        <p:spPr>
          <a:xfrm flipV="1">
            <a:off x="3789971" y="4045808"/>
            <a:ext cx="371919" cy="17594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55" name="Přímá spojnice se šipkou 2054"/>
          <p:cNvCxnSpPr/>
          <p:nvPr/>
        </p:nvCxnSpPr>
        <p:spPr>
          <a:xfrm flipV="1">
            <a:off x="1497768" y="4725144"/>
            <a:ext cx="1346040" cy="12647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23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9.4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are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0768"/>
            <a:ext cx="465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FF00"/>
                </a:solidFill>
              </a:rPr>
              <a:t>There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is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dirty="0" smtClean="0"/>
              <a:t>a </a:t>
            </a:r>
            <a:r>
              <a:rPr lang="cs-CZ" dirty="0" err="1" smtClean="0"/>
              <a:t>bed</a:t>
            </a:r>
            <a:r>
              <a:rPr lang="cs-CZ" dirty="0" smtClean="0"/>
              <a:t> in my </a:t>
            </a:r>
            <a:r>
              <a:rPr lang="cs-CZ" dirty="0" err="1" smtClean="0"/>
              <a:t>room</a:t>
            </a:r>
            <a:r>
              <a:rPr lang="cs-CZ" dirty="0" smtClean="0"/>
              <a:t>. – V pokoji </a:t>
            </a:r>
            <a:r>
              <a:rPr lang="cs-CZ" b="1" dirty="0" smtClean="0">
                <a:solidFill>
                  <a:srgbClr val="FFFF00"/>
                </a:solidFill>
              </a:rPr>
              <a:t>je</a:t>
            </a:r>
            <a:r>
              <a:rPr lang="cs-CZ" dirty="0" smtClean="0"/>
              <a:t> postel.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771800" y="1988840"/>
            <a:ext cx="610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FF00"/>
                </a:solidFill>
              </a:rPr>
              <a:t>There</a:t>
            </a:r>
            <a:r>
              <a:rPr lang="cs-CZ" b="1" dirty="0" smtClean="0">
                <a:solidFill>
                  <a:srgbClr val="FFFF00"/>
                </a:solidFill>
              </a:rPr>
              <a:t> are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windows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house. – V domě </a:t>
            </a:r>
            <a:r>
              <a:rPr lang="cs-CZ" b="1" dirty="0" smtClean="0">
                <a:solidFill>
                  <a:srgbClr val="FFFF00"/>
                </a:solidFill>
              </a:rPr>
              <a:t>jsou </a:t>
            </a:r>
            <a:r>
              <a:rPr lang="cs-CZ" dirty="0" smtClean="0"/>
              <a:t>dvě okna.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2708920"/>
            <a:ext cx="5816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FF00"/>
                </a:solidFill>
              </a:rPr>
              <a:t>Is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there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dirty="0" smtClean="0"/>
              <a:t>a sofa in  </a:t>
            </a:r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 err="1" smtClean="0"/>
              <a:t>living</a:t>
            </a:r>
            <a:r>
              <a:rPr lang="cs-CZ" dirty="0" smtClean="0"/>
              <a:t> </a:t>
            </a:r>
            <a:r>
              <a:rPr lang="cs-CZ" dirty="0" err="1" smtClean="0"/>
              <a:t>room</a:t>
            </a:r>
            <a:r>
              <a:rPr lang="cs-CZ" dirty="0" smtClean="0"/>
              <a:t>? – </a:t>
            </a:r>
            <a:r>
              <a:rPr lang="cs-CZ" b="1" dirty="0" smtClean="0">
                <a:solidFill>
                  <a:srgbClr val="FFFF00"/>
                </a:solidFill>
              </a:rPr>
              <a:t>Je</a:t>
            </a:r>
            <a:r>
              <a:rPr lang="cs-CZ" dirty="0" smtClean="0"/>
              <a:t> v obýváku pohovka?</a:t>
            </a:r>
          </a:p>
          <a:p>
            <a:r>
              <a:rPr lang="cs-CZ" dirty="0" err="1" smtClean="0"/>
              <a:t>Yes</a:t>
            </a:r>
            <a:r>
              <a:rPr lang="cs-CZ" dirty="0" smtClean="0"/>
              <a:t> ,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. – Ano, je.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771800" y="3355251"/>
            <a:ext cx="5985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Are </a:t>
            </a:r>
            <a:r>
              <a:rPr lang="cs-CZ" b="1" dirty="0" err="1" smtClean="0">
                <a:solidFill>
                  <a:srgbClr val="FFFF00"/>
                </a:solidFill>
              </a:rPr>
              <a:t>there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/>
              <a:t>four</a:t>
            </a:r>
            <a:r>
              <a:rPr lang="cs-CZ" dirty="0" smtClean="0"/>
              <a:t> </a:t>
            </a:r>
            <a:r>
              <a:rPr lang="cs-CZ" dirty="0" err="1" smtClean="0"/>
              <a:t>chairs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kitchen</a:t>
            </a:r>
            <a:r>
              <a:rPr lang="cs-CZ" dirty="0" smtClean="0"/>
              <a:t>? – </a:t>
            </a:r>
            <a:r>
              <a:rPr lang="cs-CZ" b="1" dirty="0" smtClean="0">
                <a:solidFill>
                  <a:srgbClr val="FFFF00"/>
                </a:solidFill>
              </a:rPr>
              <a:t>Jsou</a:t>
            </a:r>
            <a:r>
              <a:rPr lang="cs-CZ" dirty="0" smtClean="0"/>
              <a:t> v kuchyni 4 židle?</a:t>
            </a:r>
          </a:p>
          <a:p>
            <a:r>
              <a:rPr lang="cs-CZ" dirty="0" err="1" smtClean="0"/>
              <a:t>Yes</a:t>
            </a:r>
            <a:r>
              <a:rPr lang="cs-CZ" dirty="0" smtClean="0"/>
              <a:t>, </a:t>
            </a:r>
            <a:r>
              <a:rPr lang="cs-CZ" dirty="0" err="1" smtClean="0"/>
              <a:t>there</a:t>
            </a:r>
            <a:r>
              <a:rPr lang="cs-CZ" dirty="0" smtClean="0"/>
              <a:t> are. – Ano, jsou.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9512" y="4473986"/>
            <a:ext cx="5213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FF00"/>
                </a:solidFill>
              </a:rPr>
              <a:t>Is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there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dirty="0" smtClean="0"/>
              <a:t>a table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bathroom</a:t>
            </a:r>
            <a:r>
              <a:rPr lang="cs-CZ" dirty="0" smtClean="0"/>
              <a:t>? – </a:t>
            </a:r>
            <a:r>
              <a:rPr lang="cs-CZ" b="1" dirty="0" smtClean="0">
                <a:solidFill>
                  <a:srgbClr val="FFFF00"/>
                </a:solidFill>
              </a:rPr>
              <a:t>Je</a:t>
            </a:r>
            <a:r>
              <a:rPr lang="cs-CZ" dirty="0" smtClean="0"/>
              <a:t> v koupelně stůl?</a:t>
            </a:r>
          </a:p>
          <a:p>
            <a:r>
              <a:rPr lang="cs-CZ" dirty="0" smtClean="0"/>
              <a:t>No,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isn´t</a:t>
            </a:r>
            <a:r>
              <a:rPr lang="cs-CZ" dirty="0" smtClean="0"/>
              <a:t>. – Ne, není.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771800" y="5445223"/>
            <a:ext cx="6357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Are </a:t>
            </a:r>
            <a:r>
              <a:rPr lang="cs-CZ" b="1" dirty="0" err="1" smtClean="0">
                <a:solidFill>
                  <a:srgbClr val="FFFF00"/>
                </a:solidFill>
              </a:rPr>
              <a:t>there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armchairs</a:t>
            </a:r>
            <a:r>
              <a:rPr lang="cs-CZ" dirty="0" smtClean="0"/>
              <a:t> in the </a:t>
            </a:r>
            <a:r>
              <a:rPr lang="cs-CZ" dirty="0" err="1" smtClean="0"/>
              <a:t>toilet</a:t>
            </a:r>
            <a:r>
              <a:rPr lang="cs-CZ" dirty="0" smtClean="0"/>
              <a:t>? – </a:t>
            </a:r>
            <a:r>
              <a:rPr lang="cs-CZ" b="1" dirty="0" smtClean="0">
                <a:solidFill>
                  <a:srgbClr val="FFFF00"/>
                </a:solidFill>
              </a:rPr>
              <a:t>Jsou </a:t>
            </a:r>
            <a:r>
              <a:rPr lang="cs-CZ" dirty="0" smtClean="0"/>
              <a:t>na záchodě 2 křesla?</a:t>
            </a:r>
          </a:p>
          <a:p>
            <a:r>
              <a:rPr lang="cs-CZ" dirty="0" smtClean="0"/>
              <a:t>No,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aren´t</a:t>
            </a:r>
            <a:r>
              <a:rPr lang="cs-CZ" dirty="0" smtClean="0"/>
              <a:t>. – Ne, nejsou.</a:t>
            </a:r>
            <a:endParaRPr lang="cs-CZ" dirty="0"/>
          </a:p>
        </p:txBody>
      </p:sp>
      <p:pic>
        <p:nvPicPr>
          <p:cNvPr id="1026" name="Picture 2" descr="http://www.dk-obchod.cz/media/upload/produkt/HP-nabytek/HP-nabytek-26100-Postel-Filip-096B-AK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87" y="874790"/>
            <a:ext cx="1673540" cy="11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ruhlarstvikucera.cz/images/okn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35946"/>
            <a:ext cx="1292002" cy="87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ednisi.cz/upload/student_@_f2041c2f79264ef779d0c72faeb3fac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54" y="2152606"/>
            <a:ext cx="1690386" cy="12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nd04.jxs.cz/820/995/27e89f1b3b_74345641_o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0395"/>
            <a:ext cx="1380936" cy="103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tictocnabytek.cz/user/shop/category/235(1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461" y="4158292"/>
            <a:ext cx="19621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svet-bydleni.cz/Files/FckGallery/kreslo_vejce_jacobsen%20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81" y="5143938"/>
            <a:ext cx="1662597" cy="124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70430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9.5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627784" y="1012086"/>
            <a:ext cx="298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Fill in </a:t>
            </a:r>
            <a:r>
              <a:rPr lang="cs-CZ" b="1" dirty="0" err="1" smtClean="0"/>
              <a:t>is</a:t>
            </a:r>
            <a:r>
              <a:rPr lang="cs-CZ" b="1" dirty="0" smtClean="0"/>
              <a:t>/are  </a:t>
            </a:r>
            <a:r>
              <a:rPr lang="cs-CZ" dirty="0" smtClean="0"/>
              <a:t>and the </a:t>
            </a:r>
            <a:r>
              <a:rPr lang="cs-CZ" dirty="0" err="1" smtClean="0"/>
              <a:t>answers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1700808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There</a:t>
            </a:r>
            <a:r>
              <a:rPr lang="cs-CZ" dirty="0" smtClean="0"/>
              <a:t> _____    a table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kitchen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208844" y="2276872"/>
            <a:ext cx="483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There</a:t>
            </a:r>
            <a:r>
              <a:rPr lang="cs-CZ" dirty="0" smtClean="0"/>
              <a:t> _______  </a:t>
            </a:r>
            <a:r>
              <a:rPr lang="cs-CZ" dirty="0" err="1" smtClean="0"/>
              <a:t>four</a:t>
            </a:r>
            <a:r>
              <a:rPr lang="cs-CZ" dirty="0" smtClean="0"/>
              <a:t> </a:t>
            </a:r>
            <a:r>
              <a:rPr lang="cs-CZ" dirty="0" err="1" smtClean="0"/>
              <a:t>armchairs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living</a:t>
            </a:r>
            <a:r>
              <a:rPr lang="cs-CZ" dirty="0" smtClean="0"/>
              <a:t> </a:t>
            </a:r>
            <a:r>
              <a:rPr lang="cs-CZ" dirty="0" err="1" smtClean="0"/>
              <a:t>room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208844" y="4005064"/>
            <a:ext cx="375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____  </a:t>
            </a:r>
            <a:r>
              <a:rPr lang="cs-CZ" dirty="0" err="1" smtClean="0"/>
              <a:t>there</a:t>
            </a:r>
            <a:r>
              <a:rPr lang="cs-CZ" dirty="0" smtClean="0"/>
              <a:t>  a </a:t>
            </a:r>
            <a:r>
              <a:rPr lang="cs-CZ" dirty="0" err="1" smtClean="0"/>
              <a:t>carpet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bedroom</a:t>
            </a:r>
            <a:r>
              <a:rPr lang="cs-CZ" dirty="0" smtClean="0"/>
              <a:t>?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208844" y="5733256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_____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five</a:t>
            </a:r>
            <a:r>
              <a:rPr lang="cs-CZ" dirty="0" smtClean="0"/>
              <a:t> </a:t>
            </a:r>
            <a:r>
              <a:rPr lang="cs-CZ" dirty="0" err="1" smtClean="0"/>
              <a:t>windows</a:t>
            </a:r>
            <a:r>
              <a:rPr lang="cs-CZ" dirty="0" smtClean="0"/>
              <a:t> ?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7544" y="4869160"/>
            <a:ext cx="595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a </a:t>
            </a:r>
            <a:r>
              <a:rPr lang="cs-CZ" dirty="0" err="1" smtClean="0"/>
              <a:t>bed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bathroom</a:t>
            </a:r>
            <a:r>
              <a:rPr lang="cs-CZ" dirty="0" smtClean="0"/>
              <a:t>? ( ne ) ____________________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49331" y="3050356"/>
            <a:ext cx="530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Are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chairs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hall</a:t>
            </a:r>
            <a:r>
              <a:rPr lang="cs-CZ" dirty="0" smtClean="0"/>
              <a:t>? ( ano ) ________________</a:t>
            </a:r>
            <a:endParaRPr lang="cs-CZ" dirty="0"/>
          </a:p>
        </p:txBody>
      </p:sp>
      <p:pic>
        <p:nvPicPr>
          <p:cNvPr id="3074" name="Picture 2" descr="http://bilek-stavby.cz/images/11-301919-koupelna-s-retro-prvk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709" y="5093168"/>
            <a:ext cx="1813894" cy="136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dia.novinky.cz/231/152310-original-wvgt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704" y="3255465"/>
            <a:ext cx="1897457" cy="142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kuchynske-studio-ave.cz/userfiles/graficke-navrhy/29/prep/1%20f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823" y="1665329"/>
            <a:ext cx="1630780" cy="122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5602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9.6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nnnnnn</a:t>
            </a:r>
            <a:r>
              <a:rPr lang="cs-CZ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škola Děčín VI, Na Stráni 879/2  – příspěvková organizace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1628800"/>
            <a:ext cx="373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? – </a:t>
            </a:r>
            <a:r>
              <a:rPr lang="cs-CZ" dirty="0" err="1" smtClean="0"/>
              <a:t>find</a:t>
            </a:r>
            <a:r>
              <a:rPr lang="cs-CZ" dirty="0" smtClean="0"/>
              <a:t> a </a:t>
            </a:r>
            <a:r>
              <a:rPr lang="cs-CZ" dirty="0" err="1" smtClean="0"/>
              <a:t>room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furniture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2464265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ihcra</a:t>
            </a:r>
            <a:r>
              <a:rPr lang="cs-CZ" dirty="0" smtClean="0"/>
              <a:t> - _________________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067944" y="2464265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beatl</a:t>
            </a:r>
            <a:r>
              <a:rPr lang="cs-CZ" dirty="0" smtClean="0"/>
              <a:t> - ________________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3247434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nikecth</a:t>
            </a:r>
            <a:r>
              <a:rPr lang="cs-CZ" dirty="0" smtClean="0"/>
              <a:t> - _______________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067944" y="4200572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loeitt</a:t>
            </a:r>
            <a:r>
              <a:rPr lang="cs-CZ" dirty="0" smtClean="0"/>
              <a:t> - __________________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7544" y="5013176"/>
            <a:ext cx="310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moor</a:t>
            </a:r>
            <a:r>
              <a:rPr lang="cs-CZ" dirty="0" smtClean="0"/>
              <a:t> </a:t>
            </a:r>
            <a:r>
              <a:rPr lang="cs-CZ" dirty="0" err="1" smtClean="0"/>
              <a:t>vgnili</a:t>
            </a:r>
            <a:r>
              <a:rPr lang="cs-CZ" dirty="0" smtClean="0"/>
              <a:t> - ______________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198052" y="5013176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ahbomtor</a:t>
            </a:r>
            <a:r>
              <a:rPr lang="cs-CZ" dirty="0" smtClean="0"/>
              <a:t> - _____________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067944" y="3247434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lahl</a:t>
            </a:r>
            <a:r>
              <a:rPr lang="cs-CZ" dirty="0" smtClean="0"/>
              <a:t> - _________________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67544" y="4200572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soaf</a:t>
            </a:r>
            <a:r>
              <a:rPr lang="cs-CZ" dirty="0" smtClean="0"/>
              <a:t>- __________________</a:t>
            </a:r>
            <a:endParaRPr lang="cs-CZ" dirty="0"/>
          </a:p>
        </p:txBody>
      </p:sp>
      <p:pic>
        <p:nvPicPr>
          <p:cNvPr id="4098" name="Picture 2" descr="http://www.space4kids.cz/images/articles/_thumb_Nabytek_pro_ml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17399"/>
            <a:ext cx="2474313" cy="174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etrpokorny.info/ziv108_1957-Tesla-4102U-CZECH%20Manes_371x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38" y="5517232"/>
            <a:ext cx="1343754" cy="120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70430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9.7  Song – House song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827470" y="6230671"/>
            <a:ext cx="516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http://www.youtube.com/watch?v=lUkTW0pBg2U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1515849"/>
            <a:ext cx="45365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7030A0"/>
                </a:solidFill>
              </a:rPr>
              <a:t>Does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your</a:t>
            </a:r>
            <a:r>
              <a:rPr lang="cs-CZ" sz="2000" b="1" dirty="0" smtClean="0">
                <a:solidFill>
                  <a:srgbClr val="7030A0"/>
                </a:solidFill>
              </a:rPr>
              <a:t> house </a:t>
            </a:r>
            <a:r>
              <a:rPr lang="cs-CZ" sz="2000" b="1" dirty="0" err="1" smtClean="0">
                <a:solidFill>
                  <a:srgbClr val="7030A0"/>
                </a:solidFill>
              </a:rPr>
              <a:t>have</a:t>
            </a:r>
            <a:r>
              <a:rPr lang="cs-CZ" sz="2000" b="1" dirty="0" smtClean="0">
                <a:solidFill>
                  <a:srgbClr val="7030A0"/>
                </a:solidFill>
              </a:rPr>
              <a:t> a </a:t>
            </a:r>
            <a:r>
              <a:rPr lang="cs-CZ" sz="2000" b="1" dirty="0" err="1" smtClean="0">
                <a:solidFill>
                  <a:srgbClr val="7030A0"/>
                </a:solidFill>
              </a:rPr>
              <a:t>roof</a:t>
            </a:r>
            <a:r>
              <a:rPr lang="cs-CZ" sz="2000" b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cs-CZ" sz="2000" b="1" dirty="0" err="1" smtClean="0">
                <a:solidFill>
                  <a:srgbClr val="7030A0"/>
                </a:solidFill>
              </a:rPr>
              <a:t>Does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your</a:t>
            </a:r>
            <a:r>
              <a:rPr lang="cs-CZ" sz="2000" b="1" dirty="0" smtClean="0">
                <a:solidFill>
                  <a:srgbClr val="7030A0"/>
                </a:solidFill>
              </a:rPr>
              <a:t> house </a:t>
            </a:r>
            <a:r>
              <a:rPr lang="cs-CZ" sz="2000" b="1" dirty="0" err="1" smtClean="0">
                <a:solidFill>
                  <a:srgbClr val="7030A0"/>
                </a:solidFill>
              </a:rPr>
              <a:t>have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walls</a:t>
            </a:r>
            <a:r>
              <a:rPr lang="cs-CZ" sz="2000" b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cs-CZ" sz="2000" b="1" dirty="0" err="1" smtClean="0">
                <a:solidFill>
                  <a:srgbClr val="7030A0"/>
                </a:solidFill>
              </a:rPr>
              <a:t>Does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your</a:t>
            </a:r>
            <a:r>
              <a:rPr lang="cs-CZ" sz="2000" b="1" dirty="0" smtClean="0">
                <a:solidFill>
                  <a:srgbClr val="7030A0"/>
                </a:solidFill>
              </a:rPr>
              <a:t> house </a:t>
            </a:r>
            <a:r>
              <a:rPr lang="cs-CZ" sz="2000" b="1" dirty="0" err="1" smtClean="0">
                <a:solidFill>
                  <a:srgbClr val="7030A0"/>
                </a:solidFill>
              </a:rPr>
              <a:t>have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windows</a:t>
            </a:r>
            <a:r>
              <a:rPr lang="cs-CZ" sz="2000" b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cs-CZ" sz="2000" b="1" dirty="0" err="1" smtClean="0">
                <a:solidFill>
                  <a:srgbClr val="7030A0"/>
                </a:solidFill>
              </a:rPr>
              <a:t>Does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it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have</a:t>
            </a:r>
            <a:r>
              <a:rPr lang="cs-CZ" sz="2000" b="1" dirty="0" smtClean="0">
                <a:solidFill>
                  <a:srgbClr val="7030A0"/>
                </a:solidFill>
              </a:rPr>
              <a:t> a </a:t>
            </a:r>
            <a:r>
              <a:rPr lang="cs-CZ" sz="2000" b="1" dirty="0" err="1" smtClean="0">
                <a:solidFill>
                  <a:srgbClr val="7030A0"/>
                </a:solidFill>
              </a:rPr>
              <a:t>door</a:t>
            </a:r>
            <a:r>
              <a:rPr lang="cs-CZ" sz="2000" b="1" dirty="0" smtClean="0">
                <a:solidFill>
                  <a:srgbClr val="7030A0"/>
                </a:solidFill>
              </a:rPr>
              <a:t>?</a:t>
            </a:r>
          </a:p>
          <a:p>
            <a:endParaRPr lang="cs-CZ" sz="2000" b="1" dirty="0">
              <a:solidFill>
                <a:srgbClr val="7030A0"/>
              </a:solidFill>
            </a:endParaRPr>
          </a:p>
          <a:p>
            <a:r>
              <a:rPr lang="cs-CZ" sz="2000" b="1" dirty="0" err="1" smtClean="0">
                <a:solidFill>
                  <a:srgbClr val="7030A0"/>
                </a:solidFill>
              </a:rPr>
              <a:t>Here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is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the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roof</a:t>
            </a:r>
            <a:r>
              <a:rPr lang="cs-CZ" sz="2000" b="1" dirty="0" smtClean="0">
                <a:solidFill>
                  <a:srgbClr val="7030A0"/>
                </a:solidFill>
              </a:rPr>
              <a:t> and </a:t>
            </a:r>
            <a:r>
              <a:rPr lang="cs-CZ" sz="2000" b="1" dirty="0" err="1" smtClean="0">
                <a:solidFill>
                  <a:srgbClr val="7030A0"/>
                </a:solidFill>
              </a:rPr>
              <a:t>the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walls</a:t>
            </a:r>
            <a:r>
              <a:rPr lang="cs-CZ" sz="2000" b="1" dirty="0" smtClean="0">
                <a:solidFill>
                  <a:srgbClr val="7030A0"/>
                </a:solidFill>
              </a:rPr>
              <a:t>,</a:t>
            </a:r>
          </a:p>
          <a:p>
            <a:r>
              <a:rPr lang="cs-CZ" sz="2000" b="1" dirty="0" err="1" smtClean="0">
                <a:solidFill>
                  <a:srgbClr val="7030A0"/>
                </a:solidFill>
              </a:rPr>
              <a:t>here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the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windows</a:t>
            </a:r>
            <a:r>
              <a:rPr lang="cs-CZ" sz="2000" b="1" dirty="0">
                <a:solidFill>
                  <a:srgbClr val="7030A0"/>
                </a:solidFill>
              </a:rPr>
              <a:t> </a:t>
            </a:r>
            <a:r>
              <a:rPr lang="cs-CZ" sz="2000" b="1" dirty="0" smtClean="0">
                <a:solidFill>
                  <a:srgbClr val="7030A0"/>
                </a:solidFill>
              </a:rPr>
              <a:t>and </a:t>
            </a:r>
            <a:r>
              <a:rPr lang="cs-CZ" sz="2000" b="1" dirty="0" err="1" smtClean="0">
                <a:solidFill>
                  <a:srgbClr val="7030A0"/>
                </a:solidFill>
              </a:rPr>
              <a:t>here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is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the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door</a:t>
            </a:r>
            <a:r>
              <a:rPr lang="cs-CZ" sz="2000" b="1" dirty="0" smtClean="0">
                <a:solidFill>
                  <a:srgbClr val="7030A0"/>
                </a:solidFill>
              </a:rPr>
              <a:t>.</a:t>
            </a:r>
          </a:p>
          <a:p>
            <a:endParaRPr lang="cs-CZ" sz="2000" b="1" dirty="0" smtClean="0">
              <a:solidFill>
                <a:srgbClr val="7030A0"/>
              </a:solidFill>
            </a:endParaRPr>
          </a:p>
          <a:p>
            <a:r>
              <a:rPr lang="cs-CZ" sz="2000" b="1" dirty="0" err="1" smtClean="0">
                <a:solidFill>
                  <a:srgbClr val="7030A0"/>
                </a:solidFill>
              </a:rPr>
              <a:t>Is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your</a:t>
            </a:r>
            <a:r>
              <a:rPr lang="cs-CZ" sz="2000" b="1" dirty="0" smtClean="0">
                <a:solidFill>
                  <a:srgbClr val="7030A0"/>
                </a:solidFill>
              </a:rPr>
              <a:t> house very big?</a:t>
            </a:r>
          </a:p>
          <a:p>
            <a:r>
              <a:rPr lang="cs-CZ" sz="2000" b="1" dirty="0" err="1" smtClean="0">
                <a:solidFill>
                  <a:srgbClr val="7030A0"/>
                </a:solidFill>
              </a:rPr>
              <a:t>Is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your</a:t>
            </a:r>
            <a:r>
              <a:rPr lang="cs-CZ" sz="2000" b="1" dirty="0" smtClean="0">
                <a:solidFill>
                  <a:srgbClr val="7030A0"/>
                </a:solidFill>
              </a:rPr>
              <a:t> house very </a:t>
            </a:r>
            <a:r>
              <a:rPr lang="cs-CZ" sz="2000" b="1" dirty="0" err="1" smtClean="0">
                <a:solidFill>
                  <a:srgbClr val="7030A0"/>
                </a:solidFill>
              </a:rPr>
              <a:t>small</a:t>
            </a:r>
            <a:r>
              <a:rPr lang="cs-CZ" sz="2000" b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cs-CZ" sz="2000" b="1" dirty="0" err="1" smtClean="0">
                <a:solidFill>
                  <a:srgbClr val="7030A0"/>
                </a:solidFill>
              </a:rPr>
              <a:t>Is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your</a:t>
            </a:r>
            <a:r>
              <a:rPr lang="cs-CZ" sz="2000" b="1" dirty="0" smtClean="0">
                <a:solidFill>
                  <a:srgbClr val="7030A0"/>
                </a:solidFill>
              </a:rPr>
              <a:t> house very </a:t>
            </a:r>
            <a:r>
              <a:rPr lang="cs-CZ" sz="2000" b="1" dirty="0" err="1" smtClean="0">
                <a:solidFill>
                  <a:srgbClr val="7030A0"/>
                </a:solidFill>
              </a:rPr>
              <a:t>short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or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is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it</a:t>
            </a:r>
            <a:r>
              <a:rPr lang="cs-CZ" sz="2000" b="1" dirty="0" smtClean="0">
                <a:solidFill>
                  <a:srgbClr val="7030A0"/>
                </a:solidFill>
              </a:rPr>
              <a:t> very </a:t>
            </a:r>
            <a:r>
              <a:rPr lang="cs-CZ" sz="2000" b="1" dirty="0" err="1" smtClean="0">
                <a:solidFill>
                  <a:srgbClr val="7030A0"/>
                </a:solidFill>
              </a:rPr>
              <a:t>tall</a:t>
            </a:r>
            <a:r>
              <a:rPr lang="cs-CZ" sz="2000" b="1" dirty="0" smtClean="0">
                <a:solidFill>
                  <a:srgbClr val="7030A0"/>
                </a:solidFill>
              </a:rPr>
              <a:t>?</a:t>
            </a:r>
          </a:p>
          <a:p>
            <a:endParaRPr lang="cs-CZ" sz="2000" b="1" dirty="0">
              <a:solidFill>
                <a:srgbClr val="7030A0"/>
              </a:solidFill>
            </a:endParaRPr>
          </a:p>
          <a:p>
            <a:r>
              <a:rPr lang="cs-CZ" sz="2000" b="1" dirty="0" err="1" smtClean="0">
                <a:solidFill>
                  <a:srgbClr val="7030A0"/>
                </a:solidFill>
              </a:rPr>
              <a:t>This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is</a:t>
            </a:r>
            <a:r>
              <a:rPr lang="cs-CZ" sz="2000" b="1" dirty="0" smtClean="0">
                <a:solidFill>
                  <a:srgbClr val="7030A0"/>
                </a:solidFill>
              </a:rPr>
              <a:t> big, </a:t>
            </a:r>
            <a:r>
              <a:rPr lang="cs-CZ" sz="2000" b="1" dirty="0" err="1" smtClean="0">
                <a:solidFill>
                  <a:srgbClr val="7030A0"/>
                </a:solidFill>
              </a:rPr>
              <a:t>this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is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small</a:t>
            </a:r>
            <a:r>
              <a:rPr lang="cs-CZ" sz="2000" b="1" dirty="0" smtClean="0">
                <a:solidFill>
                  <a:srgbClr val="7030A0"/>
                </a:solidFill>
              </a:rPr>
              <a:t>,</a:t>
            </a:r>
          </a:p>
          <a:p>
            <a:r>
              <a:rPr lang="cs-CZ" sz="2000" b="1" dirty="0" err="1" smtClean="0">
                <a:solidFill>
                  <a:srgbClr val="7030A0"/>
                </a:solidFill>
              </a:rPr>
              <a:t>This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is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short</a:t>
            </a:r>
            <a:r>
              <a:rPr lang="cs-CZ" sz="2000" b="1" dirty="0" smtClean="0">
                <a:solidFill>
                  <a:srgbClr val="7030A0"/>
                </a:solidFill>
              </a:rPr>
              <a:t> and </a:t>
            </a:r>
            <a:r>
              <a:rPr lang="cs-CZ" sz="2000" b="1" dirty="0" err="1" smtClean="0">
                <a:solidFill>
                  <a:srgbClr val="7030A0"/>
                </a:solidFill>
              </a:rPr>
              <a:t>this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is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cs-CZ" sz="2000" b="1" dirty="0" err="1" smtClean="0">
                <a:solidFill>
                  <a:srgbClr val="7030A0"/>
                </a:solidFill>
              </a:rPr>
              <a:t>tall</a:t>
            </a:r>
            <a:r>
              <a:rPr lang="cs-CZ" sz="2000" b="1" dirty="0" smtClean="0">
                <a:solidFill>
                  <a:srgbClr val="7030A0"/>
                </a:solidFill>
              </a:rPr>
              <a:t>……</a:t>
            </a:r>
          </a:p>
        </p:txBody>
      </p:sp>
      <p:pic>
        <p:nvPicPr>
          <p:cNvPr id="2050" name="Picture 2" descr="http://www.futur.cz/katalog-domu/patrove-domy/ade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933" y="946254"/>
            <a:ext cx="4014614" cy="255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-architekt.cz/obrazky2008/09/_8747_jine-domy-007/jine-domy-01-atelier%2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76594"/>
            <a:ext cx="2279576" cy="170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70430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9.8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Revision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test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1556792"/>
            <a:ext cx="30251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i="1" u="sng" dirty="0" err="1" smtClean="0"/>
              <a:t>What</a:t>
            </a:r>
            <a:r>
              <a:rPr lang="cs-CZ" b="1" i="1" u="sng" dirty="0" smtClean="0"/>
              <a:t> </a:t>
            </a:r>
            <a:r>
              <a:rPr lang="cs-CZ" b="1" i="1" u="sng" dirty="0" err="1" smtClean="0"/>
              <a:t>is</a:t>
            </a:r>
            <a:r>
              <a:rPr lang="cs-CZ" b="1" i="1" u="sng" dirty="0" smtClean="0"/>
              <a:t> not in </a:t>
            </a:r>
            <a:r>
              <a:rPr lang="cs-CZ" b="1" i="1" u="sng" dirty="0" err="1" smtClean="0"/>
              <a:t>the</a:t>
            </a:r>
            <a:r>
              <a:rPr lang="cs-CZ" b="1" i="1" u="sng" dirty="0" smtClean="0"/>
              <a:t> house?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Roll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Bed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Chair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Toilet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3568" y="4077072"/>
            <a:ext cx="38523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   </a:t>
            </a:r>
            <a:r>
              <a:rPr lang="cs-CZ" b="1" i="1" u="sng" dirty="0" err="1" smtClean="0"/>
              <a:t>What</a:t>
            </a:r>
            <a:r>
              <a:rPr lang="cs-CZ" b="1" i="1" u="sng" dirty="0" smtClean="0"/>
              <a:t> </a:t>
            </a:r>
            <a:r>
              <a:rPr lang="cs-CZ" b="1" i="1" u="sng" dirty="0" err="1" smtClean="0"/>
              <a:t>is</a:t>
            </a:r>
            <a:r>
              <a:rPr lang="cs-CZ" b="1" i="1" u="sng" dirty="0" smtClean="0"/>
              <a:t> </a:t>
            </a:r>
            <a:r>
              <a:rPr lang="cs-CZ" b="1" i="1" u="sng" dirty="0" err="1" smtClean="0"/>
              <a:t>correct</a:t>
            </a:r>
            <a:r>
              <a:rPr lang="cs-CZ" b="1" i="1" u="sng" dirty="0" smtClean="0"/>
              <a:t>?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There</a:t>
            </a:r>
            <a:r>
              <a:rPr lang="cs-CZ" dirty="0" smtClean="0"/>
              <a:t> are a table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living</a:t>
            </a:r>
            <a:r>
              <a:rPr lang="cs-CZ" dirty="0" smtClean="0"/>
              <a:t> </a:t>
            </a:r>
            <a:r>
              <a:rPr lang="cs-CZ" dirty="0" err="1" smtClean="0"/>
              <a:t>room</a:t>
            </a:r>
            <a:r>
              <a:rPr lang="cs-CZ" dirty="0" smtClean="0"/>
              <a:t>.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four</a:t>
            </a:r>
            <a:r>
              <a:rPr lang="cs-CZ" dirty="0" smtClean="0"/>
              <a:t> </a:t>
            </a:r>
            <a:r>
              <a:rPr lang="cs-CZ" dirty="0" err="1" smtClean="0"/>
              <a:t>chairs</a:t>
            </a:r>
            <a:r>
              <a:rPr lang="cs-CZ" dirty="0" smtClean="0"/>
              <a:t>.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red</a:t>
            </a:r>
            <a:r>
              <a:rPr lang="cs-CZ" dirty="0" smtClean="0"/>
              <a:t> sofa.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orange</a:t>
            </a:r>
            <a:r>
              <a:rPr lang="cs-CZ" dirty="0" smtClean="0"/>
              <a:t> </a:t>
            </a:r>
            <a:r>
              <a:rPr lang="cs-CZ" dirty="0" err="1" smtClean="0"/>
              <a:t>bed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72000" y="1700808"/>
            <a:ext cx="25891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  </a:t>
            </a:r>
            <a:r>
              <a:rPr lang="cs-CZ" b="1" i="1" u="sng" dirty="0" err="1" smtClean="0"/>
              <a:t>What</a:t>
            </a:r>
            <a:r>
              <a:rPr lang="cs-CZ" b="1" i="1" u="sng" dirty="0" smtClean="0"/>
              <a:t> </a:t>
            </a:r>
            <a:r>
              <a:rPr lang="cs-CZ" b="1" i="1" u="sng" dirty="0" err="1" smtClean="0"/>
              <a:t>is</a:t>
            </a:r>
            <a:r>
              <a:rPr lang="cs-CZ" b="1" i="1" u="sng" dirty="0" smtClean="0"/>
              <a:t> in </a:t>
            </a:r>
            <a:r>
              <a:rPr lang="cs-CZ" b="1" i="1" u="sng" dirty="0" err="1" smtClean="0"/>
              <a:t>the</a:t>
            </a:r>
            <a:r>
              <a:rPr lang="cs-CZ" b="1" i="1" u="sng" dirty="0" smtClean="0"/>
              <a:t> house?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Ears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Sausage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Shoulder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Bathroom</a:t>
            </a:r>
            <a:endParaRPr lang="cs-CZ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4716016" y="4077072"/>
            <a:ext cx="27324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4.   </a:t>
            </a:r>
            <a:r>
              <a:rPr lang="cs-CZ" b="1" i="1" u="sng" dirty="0" err="1" smtClean="0"/>
              <a:t>Is</a:t>
            </a:r>
            <a:r>
              <a:rPr lang="cs-CZ" b="1" i="1" u="sng" dirty="0" smtClean="0"/>
              <a:t> </a:t>
            </a:r>
            <a:r>
              <a:rPr lang="cs-CZ" b="1" i="1" u="sng" dirty="0" err="1" smtClean="0"/>
              <a:t>there</a:t>
            </a:r>
            <a:r>
              <a:rPr lang="cs-CZ" b="1" i="1" u="sng" dirty="0" smtClean="0"/>
              <a:t> a blue </a:t>
            </a:r>
            <a:r>
              <a:rPr lang="cs-CZ" b="1" i="1" u="sng" dirty="0" err="1" smtClean="0"/>
              <a:t>carpet</a:t>
            </a:r>
            <a:r>
              <a:rPr lang="cs-CZ" b="1" i="1" u="sng" dirty="0" smtClean="0"/>
              <a:t>?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Yes</a:t>
            </a:r>
            <a:r>
              <a:rPr lang="cs-CZ" dirty="0" smtClean="0"/>
              <a:t>, </a:t>
            </a:r>
            <a:r>
              <a:rPr lang="cs-CZ" dirty="0" err="1" smtClean="0"/>
              <a:t>there</a:t>
            </a:r>
            <a:r>
              <a:rPr lang="cs-CZ" dirty="0" smtClean="0"/>
              <a:t> are.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Yes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.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Yes</a:t>
            </a:r>
            <a:r>
              <a:rPr lang="cs-CZ" dirty="0" smtClean="0"/>
              <a:t>,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.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Yes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isn´t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308304" y="2564904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Correct</a:t>
            </a:r>
            <a:r>
              <a:rPr lang="cs-CZ" sz="1400" dirty="0" smtClean="0"/>
              <a:t> </a:t>
            </a:r>
            <a:r>
              <a:rPr lang="cs-CZ" sz="1400" dirty="0" err="1" smtClean="0"/>
              <a:t>answers</a:t>
            </a:r>
            <a:r>
              <a:rPr lang="cs-CZ" sz="1400" dirty="0" smtClean="0"/>
              <a:t>:</a:t>
            </a:r>
          </a:p>
          <a:p>
            <a:r>
              <a:rPr lang="cs-CZ" sz="1400" dirty="0" smtClean="0"/>
              <a:t>1a,2c,3d,4c</a:t>
            </a:r>
            <a:endParaRPr lang="cs-CZ" sz="1400" dirty="0"/>
          </a:p>
        </p:txBody>
      </p:sp>
      <p:pic>
        <p:nvPicPr>
          <p:cNvPr id="2050" name="Picture 2" descr="http://www.unicopter.com/FlyingCarpe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077" y="2708920"/>
            <a:ext cx="1881828" cy="125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664804"/>
            <a:ext cx="4551849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3528" y="1916832"/>
            <a:ext cx="8424936" cy="30963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b="1" u="sng" dirty="0">
                <a:hlinkClick r:id="rId2"/>
              </a:rPr>
              <a:t>http://www.mes-english.com/flashcards/house.php</a:t>
            </a:r>
            <a:endParaRPr lang="cs-CZ" dirty="0"/>
          </a:p>
          <a:p>
            <a:r>
              <a:rPr lang="cs-CZ" b="1" u="sng" dirty="0">
                <a:hlinkClick r:id="rId3"/>
              </a:rPr>
              <a:t>http://www.simpsonovi.net/nadsekce/obrazky/ostatni.html</a:t>
            </a:r>
            <a:endParaRPr lang="cs-CZ" dirty="0"/>
          </a:p>
          <a:p>
            <a:r>
              <a:rPr lang="cs-CZ" b="1" u="sng" dirty="0">
                <a:hlinkClick r:id="rId4"/>
              </a:rPr>
              <a:t>http://www.google.cz/imgres?q=houses&amp;hl=cs&amp;gbv=2&amp;biw=1366&amp;bih=622&amp;tbm=isch&amp;tbnid=8P7w8oxyVP_ZgM:&amp;imgrefurl=http://www.nase-domy.cz/2-3-mil-kc/rodinny-dum-alfa&amp;docid=6t4oajq99TQMPM&amp;imgurl=http://www.nase-domy.cz/wp-content/uploads/foto28.jpg&amp;w=510&amp;h=309&amp;ei=MWPPTpCnLYGg-AbIxczhDg&amp;zoom=1&amp;iact=rc&amp;dur=304&amp;sig=103766466187148094991&amp;page=6&amp;tbnh=121&amp;tbnw=174&amp;start=92&amp;ndsp=18&amp;ved=1t:429,r:16,s:92&amp;tx=56&amp;ty=78</a:t>
            </a:r>
            <a:endParaRPr lang="cs-CZ" dirty="0"/>
          </a:p>
          <a:p>
            <a:r>
              <a:rPr lang="cs-CZ" b="1" u="sng" dirty="0">
                <a:hlinkClick r:id="rId5"/>
              </a:rPr>
              <a:t>http://koupelny.cz/</a:t>
            </a:r>
            <a:endParaRPr lang="cs-CZ" dirty="0"/>
          </a:p>
          <a:p>
            <a:r>
              <a:rPr lang="cs-CZ" b="1" u="sng" dirty="0">
                <a:hlinkClick r:id="rId6"/>
              </a:rPr>
              <a:t>http://www.youtube.com/watch?v=lUkTW0pBg2U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6603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716</Words>
  <Application>Microsoft Office PowerPoint</Application>
  <PresentationFormat>Předvádění na obrazovce (4:3)</PresentationFormat>
  <Paragraphs>117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49</cp:revision>
  <dcterms:created xsi:type="dcterms:W3CDTF">2010-12-26T08:22:04Z</dcterms:created>
  <dcterms:modified xsi:type="dcterms:W3CDTF">2012-02-05T08:31:49Z</dcterms:modified>
</cp:coreProperties>
</file>