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84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4B55B-2084-4339-88B3-0A6DA5454B08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12980-4295-4E45-B065-A1A089EC4B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4745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4A0A3-3302-4AB1-985C-26BA60A2BC3A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5D825-50AD-40EB-AB40-037AD2818F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1683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5D825-50AD-40EB-AB40-037AD2818FA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313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5D825-50AD-40EB-AB40-037AD2818FA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47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4BEC-4BA4-40DA-91FB-24CA04B76529}" type="datetime1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A6A8-A686-4396-850A-9C0D92E7F3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4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1A6E-858D-4337-9AF3-A8095B42FEB2}" type="datetime1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A6A8-A686-4396-850A-9C0D92E7F3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70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EC4-5F8D-431C-B7D3-2DCA344EAC05}" type="datetime1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A6A8-A686-4396-850A-9C0D92E7F3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29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E1B-0019-4DDB-BFF6-04DBC75EFB58}" type="datetime1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A6A8-A686-4396-850A-9C0D92E7F3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47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3B29-256E-4B90-B3DB-012FB38B6CC3}" type="datetime1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A6A8-A686-4396-850A-9C0D92E7F3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68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92E9-2B11-4B66-9F84-CF1B884A6A00}" type="datetime1">
              <a:rPr lang="cs-CZ" smtClean="0"/>
              <a:t>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A6A8-A686-4396-850A-9C0D92E7F3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40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70F3-7049-42E8-807B-024091CF8CE5}" type="datetime1">
              <a:rPr lang="cs-CZ" smtClean="0"/>
              <a:t>5.2.2012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A6A8-A686-4396-850A-9C0D92E7F3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49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C8C2-A40A-4997-B340-DC1167E81E4C}" type="datetime1">
              <a:rPr lang="cs-CZ" smtClean="0"/>
              <a:t>5.2.2012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A6A8-A686-4396-850A-9C0D92E7F3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31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5DB6-5F45-418B-8FE2-F7ABC49F9FDB}" type="datetime1">
              <a:rPr lang="cs-CZ" smtClean="0"/>
              <a:t>5.2.2012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A6A8-A686-4396-850A-9C0D92E7F3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52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366D-A4A5-4870-8C29-4874A28B23A1}" type="datetime1">
              <a:rPr lang="cs-CZ" smtClean="0"/>
              <a:t>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A6A8-A686-4396-850A-9C0D92E7F3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6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6AD7-E4E0-432B-8998-8BBA9C0F2A05}" type="datetime1">
              <a:rPr lang="cs-CZ" smtClean="0"/>
              <a:t>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A6A8-A686-4396-850A-9C0D92E7F3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57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A84B3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B610-2D59-4028-8CD0-4780CB897C3A}" type="datetime1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DA6A8-A686-4396-850A-9C0D92E7F3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79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9.wdp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media.cz/obrazy/seznam.html?kategorie=40" TargetMode="External"/><Relationship Id="rId2" Type="http://schemas.openxmlformats.org/officeDocument/2006/relationships/hyperlink" Target="http://www.youtube.com/watch?v=z5vg2gHn8lE&amp;feature=related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wUakDOHAmVg" TargetMode="External"/><Relationship Id="rId4" Type="http://schemas.openxmlformats.org/officeDocument/2006/relationships/hyperlink" Target="http://pavlakordosovaenglish.blogspot.com/2011/02/clothes-shopping-cloth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023" y="512676"/>
            <a:ext cx="777240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8.1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Clothes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023" y="6242447"/>
            <a:ext cx="9144000" cy="615553"/>
            <a:chOff x="0" y="6242447"/>
            <a:chExt cx="9144000" cy="61555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" name="TextovéPole 4"/>
            <p:cNvSpPr txBox="1"/>
            <p:nvPr/>
          </p:nvSpPr>
          <p:spPr>
            <a:xfrm>
              <a:off x="0" y="6242447"/>
              <a:ext cx="9144000" cy="615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Autor: </a:t>
              </a:r>
              <a:r>
                <a:rPr lang="cs-CZ" sz="1200" b="1" dirty="0" smtClean="0">
                  <a:latin typeface="Times New Roman" pitchFamily="18" charset="0"/>
                  <a:cs typeface="Times New Roman" pitchFamily="18" charset="0"/>
                </a:rPr>
                <a:t>Zuzana </a:t>
              </a:r>
              <a:r>
                <a:rPr lang="cs-CZ" sz="1200" b="1" dirty="0" err="1" smtClean="0">
                  <a:latin typeface="Times New Roman" pitchFamily="18" charset="0"/>
                  <a:cs typeface="Times New Roman" pitchFamily="18" charset="0"/>
                </a:rPr>
                <a:t>Tonderová</a:t>
              </a:r>
              <a:endParaRPr lang="cs-CZ" sz="12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A6A8-A686-4396-850A-9C0D92E7F3CB}" type="slidenum">
              <a:rPr lang="cs-CZ" smtClean="0"/>
              <a:t>1</a:t>
            </a:fld>
            <a:endParaRPr lang="cs-CZ"/>
          </a:p>
        </p:txBody>
      </p:sp>
      <p:pic>
        <p:nvPicPr>
          <p:cNvPr id="2050" name="Picture 2" descr="http://www.computermedia.cz/obrazy/obraz-clothes_bi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55" y="1439208"/>
            <a:ext cx="4568693" cy="374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483768" y="5638800"/>
            <a:ext cx="661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http://www.computermedia.cz/obrazy/seznam.html?kategorie=40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305549" y="5269468"/>
            <a:ext cx="665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http://www.youtube.com/watch?v=z5vg2gHn8lE&amp;feature=related</a:t>
            </a:r>
          </a:p>
        </p:txBody>
      </p:sp>
    </p:spTree>
    <p:extLst>
      <p:ext uri="{BB962C8B-B14F-4D97-AF65-F5344CB8AC3E}">
        <p14:creationId xmlns:p14="http://schemas.microsoft.com/office/powerpoint/2010/main" val="254982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113937"/>
              </p:ext>
            </p:extLst>
          </p:nvPr>
        </p:nvGraphicFramePr>
        <p:xfrm>
          <a:off x="1043608" y="1700808"/>
          <a:ext cx="7272808" cy="4217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727432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Zuzana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Tonderová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2. 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Oblečení,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sloveso „ mít „ v 1. a 3. osobě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127736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názvy oblečení a tvoření slovesa „ mít „ v 1. a 3. osobě </a:t>
                      </a:r>
                      <a:r>
                        <a:rPr lang="cs-CZ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jednotného čísla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664804"/>
            <a:ext cx="291683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 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09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96131" y="6269834"/>
            <a:ext cx="2133600" cy="365125"/>
          </a:xfrm>
        </p:spPr>
        <p:txBody>
          <a:bodyPr/>
          <a:lstStyle/>
          <a:p>
            <a:fld id="{2F1DA6A8-A686-4396-850A-9C0D92E7F3CB}" type="slidenum">
              <a:rPr lang="cs-CZ" smtClean="0"/>
              <a:t>2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0" y="492443"/>
            <a:ext cx="44739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500" b="1" dirty="0" smtClean="0"/>
              <a:t>8.2  </a:t>
            </a:r>
            <a:r>
              <a:rPr lang="cs-CZ" sz="2500" b="1" dirty="0" err="1" smtClean="0"/>
              <a:t>What</a:t>
            </a:r>
            <a:r>
              <a:rPr lang="cs-CZ" sz="2500" b="1" dirty="0" smtClean="0"/>
              <a:t> do </a:t>
            </a:r>
            <a:r>
              <a:rPr lang="cs-CZ" sz="2500" b="1" dirty="0" err="1" smtClean="0"/>
              <a:t>we</a:t>
            </a:r>
            <a:r>
              <a:rPr lang="cs-CZ" sz="2500" b="1" dirty="0" smtClean="0"/>
              <a:t> </a:t>
            </a:r>
            <a:r>
              <a:rPr lang="cs-CZ" sz="2500" b="1" dirty="0" err="1" smtClean="0"/>
              <a:t>already</a:t>
            </a:r>
            <a:r>
              <a:rPr lang="cs-CZ" sz="2500" b="1" dirty="0" smtClean="0"/>
              <a:t> </a:t>
            </a:r>
            <a:r>
              <a:rPr lang="cs-CZ" sz="2500" b="1" dirty="0" err="1" smtClean="0"/>
              <a:t>know</a:t>
            </a:r>
            <a:r>
              <a:rPr lang="cs-CZ" sz="2500" b="1" dirty="0" smtClean="0"/>
              <a:t>?</a:t>
            </a:r>
            <a:endParaRPr lang="cs-CZ" sz="25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856855" y="1761950"/>
            <a:ext cx="102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 – </a:t>
            </a:r>
            <a:r>
              <a:rPr lang="cs-CZ" dirty="0" err="1" smtClean="0"/>
              <a:t>shirt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491880" y="177281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Skirt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36745" y="3332142"/>
            <a:ext cx="104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Trousers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283968" y="3717032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Socks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228184" y="2142148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Shoes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599476" y="4774922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Jumper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580112" y="4950460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Sweatshirt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186112" y="558924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Shirt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074" name="Picture 2" descr="http://www.mujpelisek.cz/Fotografie/Zbozi/Original/hasic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578" y="1336946"/>
            <a:ext cx="1066476" cy="117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lackstyle.cz/assets/clanky/2011-01/clanek00465/upload/photo/b-2-48-060-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80" y="1477680"/>
            <a:ext cx="996702" cy="13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ksinfo.com/clipart/fashion/trousers/trouser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225" y="2846476"/>
            <a:ext cx="812502" cy="110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supercoloring.com/wp-content/main/2009_05/manly-shirt-coloring-pag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132" y="5464747"/>
            <a:ext cx="1077949" cy="9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vanmildert.com/mens-1/knitwear-95/stoned-cobalt-jumper-202489-38544_zoom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430" y="4543933"/>
            <a:ext cx="920814" cy="92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clipartguide.com/_named_clipart_images/0511-0811-2403-4416_Yellow_Hooded_Sweatshirt_clipart_image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112" y="4197281"/>
            <a:ext cx="1424583" cy="150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caminodesantiago.me/wp-content/uploads/socks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661" y="3223164"/>
            <a:ext cx="1076499" cy="83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4.bp.blogspot.com/-07m40tOWgv0/Tbi6xE-pdKI/AAAAAAAACt0/c9zq9CcwNe8/s1600/carlos_santana_shoes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618" y="1477680"/>
            <a:ext cx="1615580" cy="121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6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A6A8-A686-4396-850A-9C0D92E7F3CB}" type="slidenum">
              <a:rPr lang="cs-CZ" smtClean="0"/>
              <a:t>3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0" y="503674"/>
            <a:ext cx="84080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500" b="1" dirty="0" smtClean="0"/>
              <a:t>8.3  New </a:t>
            </a:r>
            <a:r>
              <a:rPr lang="cs-CZ" sz="2500" b="1" dirty="0" err="1" smtClean="0"/>
              <a:t>terms</a:t>
            </a:r>
            <a:r>
              <a:rPr lang="cs-CZ" sz="2500" b="1" dirty="0" smtClean="0"/>
              <a:t> –  verb "to </a:t>
            </a:r>
            <a:r>
              <a:rPr lang="cs-CZ" sz="2500" b="1" dirty="0" err="1" smtClean="0"/>
              <a:t>have</a:t>
            </a:r>
            <a:r>
              <a:rPr lang="cs-CZ" sz="2500" b="1" dirty="0" smtClean="0"/>
              <a:t> </a:t>
            </a:r>
            <a:r>
              <a:rPr lang="cs-CZ" sz="2500" b="1" dirty="0" err="1" smtClean="0"/>
              <a:t>got</a:t>
            </a:r>
            <a:r>
              <a:rPr lang="cs-CZ" sz="2500" b="1" dirty="0" smtClean="0"/>
              <a:t>" – „mít“ – v 1. a 3. osobě</a:t>
            </a:r>
            <a:endParaRPr lang="cs-CZ" sz="25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55576" y="1484784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…. – Já mám ….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779912" y="1888924"/>
            <a:ext cx="3102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 </a:t>
            </a:r>
            <a:r>
              <a:rPr lang="cs-CZ" dirty="0" err="1" smtClean="0"/>
              <a:t>haven´t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... –  Já nemám….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55576" y="3995772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He has </a:t>
            </a:r>
            <a:r>
              <a:rPr lang="cs-CZ" dirty="0" err="1" smtClean="0"/>
              <a:t>got</a:t>
            </a:r>
            <a:r>
              <a:rPr lang="cs-CZ" dirty="0" smtClean="0"/>
              <a:t>… – On má….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780037" y="300735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She</a:t>
            </a:r>
            <a:r>
              <a:rPr lang="cs-CZ" dirty="0" smtClean="0"/>
              <a:t> has </a:t>
            </a:r>
            <a:r>
              <a:rPr lang="cs-CZ" dirty="0" err="1" smtClean="0"/>
              <a:t>got</a:t>
            </a:r>
            <a:r>
              <a:rPr lang="cs-CZ" dirty="0" smtClean="0"/>
              <a:t>… – Ona  má…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47936" y="5229200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He </a:t>
            </a:r>
            <a:r>
              <a:rPr lang="cs-CZ" dirty="0" err="1" smtClean="0"/>
              <a:t>hasn´t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... – On nemá…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790622" y="4365104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She</a:t>
            </a:r>
            <a:r>
              <a:rPr lang="cs-CZ" dirty="0" smtClean="0"/>
              <a:t> </a:t>
            </a:r>
            <a:r>
              <a:rPr lang="cs-CZ" dirty="0" err="1" smtClean="0"/>
              <a:t>hasn´t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… – Ona nemá….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47520" y="2564904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….? – Máš….?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32326" y="5598532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Has </a:t>
            </a:r>
            <a:r>
              <a:rPr lang="cs-CZ" dirty="0" err="1" smtClean="0"/>
              <a:t>she</a:t>
            </a:r>
            <a:r>
              <a:rPr lang="cs-CZ" dirty="0" smtClean="0"/>
              <a:t>/he </a:t>
            </a:r>
            <a:r>
              <a:rPr lang="cs-CZ" dirty="0" err="1" smtClean="0"/>
              <a:t>got</a:t>
            </a:r>
            <a:r>
              <a:rPr lang="cs-CZ" dirty="0" smtClean="0"/>
              <a:t>…? – Má ona/on…? </a:t>
            </a:r>
            <a:endParaRPr lang="cs-CZ" dirty="0"/>
          </a:p>
        </p:txBody>
      </p:sp>
      <p:pic>
        <p:nvPicPr>
          <p:cNvPr id="5123" name="Picture 3" descr="C:\Users\tonderova\AppData\Local\Microsoft\Windows\Temporary Internet Files\Content.IE5\WXSWZR0H\MC9003588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616" y="1669450"/>
            <a:ext cx="1046074" cy="18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onderova\AppData\Local\Microsoft\Windows\Temporary Internet Files\Content.IE5\GAZ1IAA8\MP90040313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616" y="4158319"/>
            <a:ext cx="1455903" cy="97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.idnes.cz/07/044/sph/VES1ab511_18ONA24bV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51" y="3116579"/>
            <a:ext cx="1042171" cy="78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hoesopia.com/blog/wp-content/uploads/2009/08/2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60" y="5466896"/>
            <a:ext cx="1001935" cy="100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61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A6A8-A686-4396-850A-9C0D92E7F3CB}" type="slidenum">
              <a:rPr lang="cs-CZ" smtClean="0"/>
              <a:t>4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0" y="492443"/>
            <a:ext cx="204735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500" b="1" dirty="0" smtClean="0"/>
              <a:t>8.4  </a:t>
            </a:r>
            <a:r>
              <a:rPr lang="cs-CZ" sz="2500" b="1" dirty="0" err="1" smtClean="0"/>
              <a:t>Have</a:t>
            </a:r>
            <a:r>
              <a:rPr lang="cs-CZ" sz="2500" b="1" dirty="0" smtClean="0"/>
              <a:t> </a:t>
            </a:r>
            <a:r>
              <a:rPr lang="cs-CZ" sz="2500" b="1" dirty="0" err="1" smtClean="0"/>
              <a:t>got</a:t>
            </a:r>
            <a:r>
              <a:rPr lang="cs-CZ" sz="2500" b="1" dirty="0" smtClean="0"/>
              <a:t> </a:t>
            </a:r>
            <a:endParaRPr lang="cs-CZ" sz="25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28424" y="2533959"/>
            <a:ext cx="712054" cy="475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He 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28424" y="2999515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>
                <a:solidFill>
                  <a:srgbClr val="0070C0"/>
                </a:solidFill>
              </a:rPr>
              <a:t>She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77503" y="3526947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I 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352613" y="3012523"/>
            <a:ext cx="218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>
                <a:solidFill>
                  <a:srgbClr val="0070C0"/>
                </a:solidFill>
              </a:rPr>
              <a:t>have</a:t>
            </a:r>
            <a:r>
              <a:rPr lang="cs-CZ" sz="2800" b="1" dirty="0" smtClean="0">
                <a:solidFill>
                  <a:srgbClr val="0070C0"/>
                </a:solidFill>
              </a:rPr>
              <a:t>/has </a:t>
            </a:r>
            <a:r>
              <a:rPr lang="cs-CZ" sz="2800" b="1" dirty="0" err="1" smtClean="0">
                <a:solidFill>
                  <a:srgbClr val="0070C0"/>
                </a:solidFill>
              </a:rPr>
              <a:t>got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690112" y="2460525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 blue 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632403" y="3535743"/>
            <a:ext cx="1213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 green 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690112" y="4136772"/>
            <a:ext cx="875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red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632403" y="5369858"/>
            <a:ext cx="111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black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632403" y="6080988"/>
            <a:ext cx="1202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white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632403" y="4699904"/>
            <a:ext cx="1340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yellow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632403" y="2988442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orange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761737" y="2510177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>
                <a:solidFill>
                  <a:srgbClr val="0070C0"/>
                </a:solidFill>
              </a:rPr>
              <a:t>j</a:t>
            </a:r>
            <a:r>
              <a:rPr lang="cs-CZ" sz="2800" b="1" dirty="0" err="1" smtClean="0">
                <a:solidFill>
                  <a:srgbClr val="0070C0"/>
                </a:solidFill>
              </a:rPr>
              <a:t>umper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761737" y="3038094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>
                <a:solidFill>
                  <a:srgbClr val="0070C0"/>
                </a:solidFill>
              </a:rPr>
              <a:t>s</a:t>
            </a:r>
            <a:r>
              <a:rPr lang="cs-CZ" sz="2800" b="1" dirty="0" err="1" smtClean="0">
                <a:solidFill>
                  <a:srgbClr val="0070C0"/>
                </a:solidFill>
              </a:rPr>
              <a:t>hoes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756666" y="4049748"/>
            <a:ext cx="1523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>
                <a:solidFill>
                  <a:srgbClr val="0070C0"/>
                </a:solidFill>
              </a:rPr>
              <a:t>t</a:t>
            </a:r>
            <a:r>
              <a:rPr lang="cs-CZ" sz="2800" b="1" dirty="0" err="1" smtClean="0">
                <a:solidFill>
                  <a:srgbClr val="0070C0"/>
                </a:solidFill>
              </a:rPr>
              <a:t>rousers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726209" y="4686546"/>
            <a:ext cx="1584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T – </a:t>
            </a:r>
            <a:r>
              <a:rPr lang="cs-CZ" sz="2800" b="1" dirty="0" err="1" smtClean="0">
                <a:solidFill>
                  <a:srgbClr val="0070C0"/>
                </a:solidFill>
              </a:rPr>
              <a:t>shirt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814339" y="3478185"/>
            <a:ext cx="103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>
                <a:solidFill>
                  <a:srgbClr val="0070C0"/>
                </a:solidFill>
              </a:rPr>
              <a:t>s</a:t>
            </a:r>
            <a:r>
              <a:rPr lang="cs-CZ" sz="2800" b="1" dirty="0" err="1" smtClean="0">
                <a:solidFill>
                  <a:srgbClr val="0070C0"/>
                </a:solidFill>
              </a:rPr>
              <a:t>carf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741128" y="5378007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>
                <a:solidFill>
                  <a:srgbClr val="0070C0"/>
                </a:solidFill>
              </a:rPr>
              <a:t>s</a:t>
            </a:r>
            <a:r>
              <a:rPr lang="cs-CZ" sz="2800" b="1" dirty="0" err="1" smtClean="0">
                <a:solidFill>
                  <a:srgbClr val="0070C0"/>
                </a:solidFill>
              </a:rPr>
              <a:t>ocks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767393" y="6065976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>
                <a:solidFill>
                  <a:srgbClr val="0070C0"/>
                </a:solidFill>
              </a:rPr>
              <a:t>s</a:t>
            </a:r>
            <a:r>
              <a:rPr lang="cs-CZ" sz="2800" b="1" dirty="0" err="1" smtClean="0">
                <a:solidFill>
                  <a:srgbClr val="0070C0"/>
                </a:solidFill>
              </a:rPr>
              <a:t>kirt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11166" y="1412776"/>
            <a:ext cx="3397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Make </a:t>
            </a:r>
            <a:r>
              <a:rPr lang="cs-CZ" dirty="0" err="1" smtClean="0"/>
              <a:t>sentences</a:t>
            </a:r>
            <a:r>
              <a:rPr lang="cs-CZ" dirty="0" smtClean="0"/>
              <a:t>  </a:t>
            </a:r>
            <a:r>
              <a:rPr lang="cs-CZ" dirty="0" err="1" smtClean="0"/>
              <a:t>with</a:t>
            </a:r>
            <a:r>
              <a:rPr lang="cs-CZ" dirty="0" smtClean="0"/>
              <a:t> these </a:t>
            </a:r>
            <a:r>
              <a:rPr lang="cs-CZ" dirty="0" err="1" smtClean="0"/>
              <a:t>words</a:t>
            </a:r>
            <a:r>
              <a:rPr lang="cs-CZ" dirty="0" smtClean="0"/>
              <a:t>:</a:t>
            </a:r>
          </a:p>
          <a:p>
            <a:r>
              <a:rPr lang="cs-CZ" dirty="0" smtClean="0"/>
              <a:t>I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a blue </a:t>
            </a:r>
            <a:r>
              <a:rPr lang="cs-CZ" dirty="0" err="1" smtClean="0"/>
              <a:t>scarf</a:t>
            </a:r>
            <a:r>
              <a:rPr lang="cs-CZ" dirty="0" smtClean="0"/>
              <a:t> </a:t>
            </a:r>
            <a:r>
              <a:rPr lang="cs-CZ" dirty="0" err="1" smtClean="0"/>
              <a:t>etc</a:t>
            </a:r>
            <a:r>
              <a:rPr lang="cs-CZ" dirty="0" smtClean="0"/>
              <a:t>…..</a:t>
            </a:r>
            <a:endParaRPr lang="cs-CZ" dirty="0"/>
          </a:p>
        </p:txBody>
      </p:sp>
      <p:pic>
        <p:nvPicPr>
          <p:cNvPr id="4100" name="Picture 4" descr="http://www.uniquesportsaccessories.com/images/products/RL-PrismSock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23" y="4174101"/>
            <a:ext cx="2110592" cy="211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21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	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A6A8-A686-4396-850A-9C0D92E7F3CB}" type="slidenum">
              <a:rPr lang="cs-CZ" smtClean="0"/>
              <a:t>5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0" y="492443"/>
            <a:ext cx="2023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500" b="1" dirty="0" smtClean="0"/>
              <a:t>8.5  </a:t>
            </a:r>
            <a:r>
              <a:rPr lang="cs-CZ" sz="2500" b="1" dirty="0" err="1" smtClean="0"/>
              <a:t>Exercises</a:t>
            </a:r>
            <a:endParaRPr lang="cs-CZ" sz="25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723465" y="1225723"/>
            <a:ext cx="522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Put</a:t>
            </a:r>
            <a:r>
              <a:rPr lang="cs-CZ" dirty="0" smtClean="0"/>
              <a:t> the </a:t>
            </a:r>
            <a:r>
              <a:rPr lang="cs-CZ" dirty="0" err="1" smtClean="0"/>
              <a:t>words</a:t>
            </a:r>
            <a:r>
              <a:rPr lang="cs-CZ" dirty="0" smtClean="0"/>
              <a:t> in the </a:t>
            </a:r>
            <a:r>
              <a:rPr lang="cs-CZ" dirty="0" err="1" smtClean="0"/>
              <a:t>correct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r>
              <a:rPr lang="cs-CZ" dirty="0"/>
              <a:t> </a:t>
            </a:r>
            <a:r>
              <a:rPr lang="cs-CZ" dirty="0" smtClean="0"/>
              <a:t>and make </a:t>
            </a:r>
            <a:r>
              <a:rPr lang="cs-CZ" dirty="0" err="1" smtClean="0"/>
              <a:t>sentences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48120" y="2198598"/>
            <a:ext cx="6102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a- </a:t>
            </a:r>
            <a:r>
              <a:rPr lang="cs-CZ" dirty="0" err="1" smtClean="0"/>
              <a:t>she</a:t>
            </a:r>
            <a:r>
              <a:rPr lang="cs-CZ" dirty="0" smtClean="0"/>
              <a:t>- has-</a:t>
            </a:r>
            <a:r>
              <a:rPr lang="cs-CZ" dirty="0" err="1" smtClean="0"/>
              <a:t>lovely</a:t>
            </a:r>
            <a:r>
              <a:rPr lang="cs-CZ" dirty="0" smtClean="0"/>
              <a:t>-</a:t>
            </a:r>
            <a:r>
              <a:rPr lang="cs-CZ" dirty="0" err="1" smtClean="0"/>
              <a:t>got-dress</a:t>
            </a:r>
            <a:r>
              <a:rPr lang="cs-CZ" dirty="0" smtClean="0"/>
              <a:t> ____________________________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48120" y="2824186"/>
            <a:ext cx="5846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he-cap-</a:t>
            </a:r>
            <a:r>
              <a:rPr lang="cs-CZ" dirty="0" err="1" smtClean="0"/>
              <a:t>got</a:t>
            </a:r>
            <a:r>
              <a:rPr lang="cs-CZ" dirty="0" smtClean="0"/>
              <a:t>-</a:t>
            </a:r>
            <a:r>
              <a:rPr lang="cs-CZ" dirty="0" err="1" smtClean="0"/>
              <a:t>an</a:t>
            </a:r>
            <a:r>
              <a:rPr lang="cs-CZ" dirty="0" smtClean="0"/>
              <a:t>-</a:t>
            </a:r>
            <a:r>
              <a:rPr lang="cs-CZ" dirty="0" err="1" smtClean="0"/>
              <a:t>orange</a:t>
            </a:r>
            <a:r>
              <a:rPr lang="cs-CZ" dirty="0" smtClean="0"/>
              <a:t>-has ____________________________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48120" y="3495398"/>
            <a:ext cx="5949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sweatshirt</a:t>
            </a:r>
            <a:r>
              <a:rPr lang="cs-CZ" dirty="0" smtClean="0"/>
              <a:t>-</a:t>
            </a:r>
            <a:r>
              <a:rPr lang="cs-CZ" dirty="0" err="1" smtClean="0"/>
              <a:t>got</a:t>
            </a:r>
            <a:r>
              <a:rPr lang="cs-CZ" dirty="0" smtClean="0"/>
              <a:t>-a-</a:t>
            </a:r>
            <a:r>
              <a:rPr lang="cs-CZ" dirty="0" err="1" smtClean="0"/>
              <a:t>you</a:t>
            </a:r>
            <a:r>
              <a:rPr lang="cs-CZ" dirty="0" smtClean="0"/>
              <a:t>-</a:t>
            </a:r>
            <a:r>
              <a:rPr lang="cs-CZ" dirty="0" err="1" smtClean="0"/>
              <a:t>have</a:t>
            </a:r>
            <a:r>
              <a:rPr lang="cs-CZ" dirty="0" smtClean="0"/>
              <a:t>-green _______________________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32599" y="4213637"/>
            <a:ext cx="5897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got</a:t>
            </a:r>
            <a:r>
              <a:rPr lang="cs-CZ" dirty="0" smtClean="0"/>
              <a:t>-a-</a:t>
            </a:r>
            <a:r>
              <a:rPr lang="cs-CZ" dirty="0" err="1" smtClean="0"/>
              <a:t>yellow</a:t>
            </a:r>
            <a:r>
              <a:rPr lang="cs-CZ" dirty="0" smtClean="0"/>
              <a:t>-</a:t>
            </a:r>
            <a:r>
              <a:rPr lang="cs-CZ" dirty="0" err="1" smtClean="0"/>
              <a:t>have</a:t>
            </a:r>
            <a:r>
              <a:rPr lang="cs-CZ" dirty="0" smtClean="0"/>
              <a:t>-</a:t>
            </a:r>
            <a:r>
              <a:rPr lang="cs-CZ" dirty="0" err="1" smtClean="0"/>
              <a:t>scarf</a:t>
            </a:r>
            <a:r>
              <a:rPr lang="cs-CZ" dirty="0" smtClean="0"/>
              <a:t>-I ____________________________</a:t>
            </a:r>
            <a:endParaRPr lang="cs-CZ" dirty="0"/>
          </a:p>
        </p:txBody>
      </p:sp>
      <p:pic>
        <p:nvPicPr>
          <p:cNvPr id="3074" name="Picture 2" descr="http://www.stmivani.eu/gallery/plesove-saty-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752"/>
            <a:ext cx="1471512" cy="200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vskrems-lerchenfeld.ac.at/arbeitsmaterialien/anlautbilder/schal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73" y="3640356"/>
            <a:ext cx="1576073" cy="143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48120" y="4951801"/>
            <a:ext cx="5722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has-T-</a:t>
            </a:r>
            <a:r>
              <a:rPr lang="cs-CZ" dirty="0" err="1" smtClean="0"/>
              <a:t>shirt</a:t>
            </a:r>
            <a:r>
              <a:rPr lang="cs-CZ" dirty="0" smtClean="0"/>
              <a:t>-he-</a:t>
            </a:r>
            <a:r>
              <a:rPr lang="cs-CZ" dirty="0" err="1" smtClean="0"/>
              <a:t>white</a:t>
            </a:r>
            <a:r>
              <a:rPr lang="cs-CZ" dirty="0" smtClean="0"/>
              <a:t>-</a:t>
            </a:r>
            <a:r>
              <a:rPr lang="cs-CZ" dirty="0" err="1" smtClean="0"/>
              <a:t>got</a:t>
            </a:r>
            <a:r>
              <a:rPr lang="cs-CZ" dirty="0" smtClean="0"/>
              <a:t>-a __________________________</a:t>
            </a:r>
            <a:endParaRPr lang="cs-CZ" dirty="0"/>
          </a:p>
        </p:txBody>
      </p:sp>
      <p:pic>
        <p:nvPicPr>
          <p:cNvPr id="3078" name="Picture 6" descr="http://2.bp.blogspot.com/-JhfLM7c_UNM/TVZ0Sxnl2VI/AAAAAAAAATQ/jXG-zol6WoM/s1600/t-shi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411" y="5472302"/>
            <a:ext cx="1208956" cy="120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6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A6A8-A686-4396-850A-9C0D92E7F3CB}" type="slidenum">
              <a:rPr lang="cs-CZ" smtClean="0"/>
              <a:t>6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-1310" y="500618"/>
            <a:ext cx="416556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500" b="1" dirty="0" smtClean="0"/>
              <a:t>8.6  </a:t>
            </a:r>
            <a:r>
              <a:rPr lang="cs-CZ" sz="2500" b="1" dirty="0" err="1" smtClean="0"/>
              <a:t>Something</a:t>
            </a:r>
            <a:r>
              <a:rPr lang="cs-CZ" sz="2500" b="1" dirty="0" smtClean="0"/>
              <a:t> more </a:t>
            </a:r>
            <a:r>
              <a:rPr lang="cs-CZ" sz="2500" b="1" dirty="0" err="1" smtClean="0"/>
              <a:t>difficult</a:t>
            </a:r>
            <a:endParaRPr lang="cs-CZ" sz="2500" b="1" dirty="0"/>
          </a:p>
        </p:txBody>
      </p:sp>
      <p:pic>
        <p:nvPicPr>
          <p:cNvPr id="1025" name="Obrázek 2" descr="Popis: crosswordea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0739"/>
            <a:ext cx="4419600" cy="4419600"/>
          </a:xfrm>
          <a:prstGeom prst="rect">
            <a:avLst/>
          </a:prstGeom>
          <a:solidFill>
            <a:srgbClr val="00B050"/>
          </a:solidFill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00711"/>
              </p:ext>
            </p:extLst>
          </p:nvPr>
        </p:nvGraphicFramePr>
        <p:xfrm>
          <a:off x="5220072" y="1792256"/>
          <a:ext cx="3456384" cy="3154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1490"/>
                <a:gridCol w="1329327"/>
                <a:gridCol w="1035567"/>
              </a:tblGrid>
              <a:tr h="2342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boots</a:t>
                      </a:r>
                      <a:endParaRPr lang="cs-CZ" sz="1800" b="1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coat</a:t>
                      </a:r>
                      <a:endParaRPr lang="cs-CZ" sz="1800" b="1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dress</a:t>
                      </a:r>
                      <a:endParaRPr lang="cs-CZ" sz="1800" b="1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gloves</a:t>
                      </a:r>
                      <a:endParaRPr lang="cs-CZ" sz="1800" b="1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hat</a:t>
                      </a:r>
                      <a:endParaRPr lang="cs-CZ" sz="1800" b="1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jacket</a:t>
                      </a:r>
                      <a:endParaRPr lang="cs-CZ" sz="1800" b="1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pajamas</a:t>
                      </a:r>
                      <a:endParaRPr lang="cs-CZ" sz="1800" b="1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pants</a:t>
                      </a:r>
                      <a:endParaRPr lang="cs-CZ" sz="1800" b="1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shirt</a:t>
                      </a:r>
                      <a:endParaRPr lang="cs-CZ" sz="1800" b="1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65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shoes</a:t>
                      </a:r>
                      <a:endParaRPr lang="cs-CZ" sz="1800" b="1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shorts</a:t>
                      </a:r>
                      <a:endParaRPr lang="cs-CZ" sz="1800" b="1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socks</a:t>
                      </a:r>
                      <a:endParaRPr lang="cs-CZ" sz="1800" b="1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sweater</a:t>
                      </a:r>
                      <a:endParaRPr lang="cs-CZ" sz="18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5436096" y="1124744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Find</a:t>
            </a:r>
            <a:r>
              <a:rPr lang="cs-CZ" dirty="0" smtClean="0"/>
              <a:t> these </a:t>
            </a:r>
            <a:r>
              <a:rPr lang="cs-CZ" dirty="0" err="1" smtClean="0"/>
              <a:t>words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23914" y="6289344"/>
            <a:ext cx="8218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http://pavlakordosovaenglish.blogspot.com/2011/02/clothes-shopping-clothes.html</a:t>
            </a:r>
          </a:p>
        </p:txBody>
      </p:sp>
    </p:spTree>
    <p:extLst>
      <p:ext uri="{BB962C8B-B14F-4D97-AF65-F5344CB8AC3E}">
        <p14:creationId xmlns:p14="http://schemas.microsoft.com/office/powerpoint/2010/main" val="252142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A6A8-A686-4396-850A-9C0D92E7F3CB}" type="slidenum">
              <a:rPr lang="cs-CZ" smtClean="0"/>
              <a:t>7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0" y="492443"/>
            <a:ext cx="41607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500" b="1" dirty="0" smtClean="0"/>
              <a:t>8.7  Song – </a:t>
            </a:r>
            <a:r>
              <a:rPr lang="cs-CZ" sz="2500" b="1" dirty="0" err="1" smtClean="0"/>
              <a:t>The</a:t>
            </a:r>
            <a:r>
              <a:rPr lang="cs-CZ" sz="2500" b="1" dirty="0" smtClean="0"/>
              <a:t> </a:t>
            </a:r>
            <a:r>
              <a:rPr lang="cs-CZ" sz="2500" b="1" dirty="0" err="1" smtClean="0"/>
              <a:t>clothing</a:t>
            </a:r>
            <a:r>
              <a:rPr lang="cs-CZ" sz="2500" b="1" dirty="0" smtClean="0"/>
              <a:t> song</a:t>
            </a:r>
            <a:endParaRPr lang="cs-CZ" sz="25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43608" y="2204864"/>
            <a:ext cx="314060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002060"/>
                </a:solidFill>
              </a:rPr>
              <a:t>Socks</a:t>
            </a:r>
            <a:r>
              <a:rPr lang="cs-CZ" b="1" dirty="0" smtClean="0">
                <a:solidFill>
                  <a:srgbClr val="002060"/>
                </a:solidFill>
              </a:rPr>
              <a:t>, </a:t>
            </a:r>
            <a:r>
              <a:rPr lang="cs-CZ" b="1" dirty="0" err="1" smtClean="0">
                <a:solidFill>
                  <a:srgbClr val="002060"/>
                </a:solidFill>
              </a:rPr>
              <a:t>Pants</a:t>
            </a:r>
            <a:r>
              <a:rPr lang="cs-CZ" b="1" dirty="0" smtClean="0">
                <a:solidFill>
                  <a:srgbClr val="002060"/>
                </a:solidFill>
              </a:rPr>
              <a:t>, </a:t>
            </a:r>
            <a:r>
              <a:rPr lang="cs-CZ" b="1" dirty="0" err="1" smtClean="0">
                <a:solidFill>
                  <a:srgbClr val="002060"/>
                </a:solidFill>
              </a:rPr>
              <a:t>Shirt</a:t>
            </a:r>
            <a:r>
              <a:rPr lang="cs-CZ" b="1" dirty="0" smtClean="0">
                <a:solidFill>
                  <a:srgbClr val="002060"/>
                </a:solidFill>
              </a:rPr>
              <a:t> and </a:t>
            </a:r>
            <a:r>
              <a:rPr lang="cs-CZ" b="1" dirty="0" err="1" smtClean="0">
                <a:solidFill>
                  <a:srgbClr val="002060"/>
                </a:solidFill>
              </a:rPr>
              <a:t>Shoes</a:t>
            </a:r>
            <a:r>
              <a:rPr lang="cs-CZ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cs-CZ" b="1" dirty="0" err="1" smtClean="0">
                <a:solidFill>
                  <a:srgbClr val="002060"/>
                </a:solidFill>
              </a:rPr>
              <a:t>I´m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ready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for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school</a:t>
            </a:r>
            <a:r>
              <a:rPr lang="cs-CZ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b="1" dirty="0" err="1" smtClean="0">
                <a:solidFill>
                  <a:srgbClr val="002060"/>
                </a:solidFill>
              </a:rPr>
              <a:t>Sister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how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about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you</a:t>
            </a:r>
            <a:r>
              <a:rPr lang="cs-CZ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cs-CZ" b="1" dirty="0" err="1" smtClean="0">
                <a:solidFill>
                  <a:srgbClr val="002060"/>
                </a:solidFill>
              </a:rPr>
              <a:t>Socks</a:t>
            </a:r>
            <a:r>
              <a:rPr lang="cs-CZ" b="1" dirty="0" smtClean="0">
                <a:solidFill>
                  <a:srgbClr val="002060"/>
                </a:solidFill>
              </a:rPr>
              <a:t>, </a:t>
            </a:r>
            <a:r>
              <a:rPr lang="cs-CZ" b="1" dirty="0" err="1" smtClean="0">
                <a:solidFill>
                  <a:srgbClr val="002060"/>
                </a:solidFill>
              </a:rPr>
              <a:t>Skirt</a:t>
            </a:r>
            <a:r>
              <a:rPr lang="cs-CZ" b="1" dirty="0" smtClean="0">
                <a:solidFill>
                  <a:srgbClr val="002060"/>
                </a:solidFill>
              </a:rPr>
              <a:t>, </a:t>
            </a:r>
            <a:r>
              <a:rPr lang="cs-CZ" b="1" dirty="0" err="1" smtClean="0">
                <a:solidFill>
                  <a:srgbClr val="002060"/>
                </a:solidFill>
              </a:rPr>
              <a:t>Sirht</a:t>
            </a:r>
            <a:r>
              <a:rPr lang="cs-CZ" b="1" dirty="0" smtClean="0">
                <a:solidFill>
                  <a:srgbClr val="002060"/>
                </a:solidFill>
              </a:rPr>
              <a:t> and </a:t>
            </a:r>
            <a:r>
              <a:rPr lang="cs-CZ" b="1" dirty="0" err="1" smtClean="0">
                <a:solidFill>
                  <a:srgbClr val="002060"/>
                </a:solidFill>
              </a:rPr>
              <a:t>Shoes</a:t>
            </a:r>
            <a:r>
              <a:rPr lang="cs-CZ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cs-CZ" b="1" dirty="0" err="1" smtClean="0">
                <a:solidFill>
                  <a:srgbClr val="002060"/>
                </a:solidFill>
              </a:rPr>
              <a:t>I´m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ready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for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school</a:t>
            </a:r>
            <a:r>
              <a:rPr lang="cs-CZ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Brother </a:t>
            </a:r>
            <a:r>
              <a:rPr lang="cs-CZ" b="1" dirty="0" err="1" smtClean="0">
                <a:solidFill>
                  <a:srgbClr val="002060"/>
                </a:solidFill>
              </a:rPr>
              <a:t>how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about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you</a:t>
            </a:r>
            <a:r>
              <a:rPr lang="cs-CZ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cs-CZ" b="1" dirty="0" err="1" smtClean="0">
                <a:solidFill>
                  <a:srgbClr val="002060"/>
                </a:solidFill>
              </a:rPr>
              <a:t>We´re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going</a:t>
            </a:r>
            <a:r>
              <a:rPr lang="cs-CZ" b="1" dirty="0" smtClean="0">
                <a:solidFill>
                  <a:srgbClr val="002060"/>
                </a:solidFill>
              </a:rPr>
              <a:t> to </a:t>
            </a:r>
            <a:r>
              <a:rPr lang="cs-CZ" b="1" dirty="0" err="1" smtClean="0">
                <a:solidFill>
                  <a:srgbClr val="002060"/>
                </a:solidFill>
              </a:rPr>
              <a:t>school</a:t>
            </a:r>
            <a:r>
              <a:rPr lang="cs-CZ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b="1" dirty="0" err="1" smtClean="0">
                <a:solidFill>
                  <a:srgbClr val="002060"/>
                </a:solidFill>
              </a:rPr>
              <a:t>We´re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looking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cool</a:t>
            </a:r>
            <a:r>
              <a:rPr lang="cs-CZ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b="1" dirty="0" err="1" smtClean="0">
                <a:solidFill>
                  <a:srgbClr val="002060"/>
                </a:solidFill>
              </a:rPr>
              <a:t>We´re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going</a:t>
            </a:r>
            <a:r>
              <a:rPr lang="cs-CZ" b="1" dirty="0" smtClean="0">
                <a:solidFill>
                  <a:srgbClr val="002060"/>
                </a:solidFill>
              </a:rPr>
              <a:t> to </a:t>
            </a:r>
            <a:r>
              <a:rPr lang="cs-CZ" b="1" dirty="0" err="1" smtClean="0">
                <a:solidFill>
                  <a:srgbClr val="002060"/>
                </a:solidFill>
              </a:rPr>
              <a:t>school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And </a:t>
            </a:r>
            <a:r>
              <a:rPr lang="cs-CZ" b="1" dirty="0" err="1" smtClean="0">
                <a:solidFill>
                  <a:srgbClr val="002060"/>
                </a:solidFill>
              </a:rPr>
              <a:t>we´re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looking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cool</a:t>
            </a:r>
            <a:r>
              <a:rPr lang="cs-CZ" b="1" dirty="0" smtClean="0">
                <a:solidFill>
                  <a:srgbClr val="002060"/>
                </a:solidFill>
              </a:rPr>
              <a:t>….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63888" y="6177190"/>
            <a:ext cx="5368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http://www.youtube.com/watch?v=wUakDOHAmVg</a:t>
            </a:r>
          </a:p>
        </p:txBody>
      </p:sp>
      <p:pic>
        <p:nvPicPr>
          <p:cNvPr id="5122" name="Picture 2" descr="http://www.mojeznacka.cz/obleceni/hm-obch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903" y="2387229"/>
            <a:ext cx="3796605" cy="267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9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A6A8-A686-4396-850A-9C0D92E7F3CB}" type="slidenum">
              <a:rPr lang="cs-CZ" smtClean="0"/>
              <a:t>8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0" y="492443"/>
            <a:ext cx="24849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500" b="1" dirty="0" smtClean="0"/>
              <a:t>8.8  </a:t>
            </a:r>
            <a:r>
              <a:rPr lang="cs-CZ" sz="2500" b="1" dirty="0" err="1" smtClean="0"/>
              <a:t>Revision</a:t>
            </a:r>
            <a:r>
              <a:rPr lang="cs-CZ" sz="2500" b="1" dirty="0" smtClean="0"/>
              <a:t> test</a:t>
            </a:r>
            <a:endParaRPr lang="cs-CZ" sz="25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484784"/>
            <a:ext cx="26875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i="1" u="sng" dirty="0" err="1" smtClean="0"/>
              <a:t>What</a:t>
            </a:r>
            <a:r>
              <a:rPr lang="cs-CZ" b="1" i="1" u="sng" dirty="0" smtClean="0"/>
              <a:t> are not </a:t>
            </a:r>
            <a:r>
              <a:rPr lang="cs-CZ" b="1" i="1" u="sng" dirty="0" err="1" smtClean="0"/>
              <a:t>clothes</a:t>
            </a:r>
            <a:r>
              <a:rPr lang="cs-CZ" b="1" i="1" u="sng" dirty="0" smtClean="0"/>
              <a:t>?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Bread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Scarf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Shoes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/>
              <a:t>T</a:t>
            </a:r>
            <a:r>
              <a:rPr lang="cs-CZ" dirty="0" err="1" smtClean="0"/>
              <a:t>rousers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110133" y="1484784"/>
            <a:ext cx="43909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   </a:t>
            </a:r>
            <a:r>
              <a:rPr lang="cs-CZ" b="1" i="1" u="sng" dirty="0" err="1" smtClean="0"/>
              <a:t>What</a:t>
            </a:r>
            <a:r>
              <a:rPr lang="cs-CZ" b="1" i="1" u="sng" dirty="0" smtClean="0"/>
              <a:t> </a:t>
            </a:r>
            <a:r>
              <a:rPr lang="cs-CZ" b="1" i="1" u="sng" dirty="0" err="1" smtClean="0"/>
              <a:t>is</a:t>
            </a:r>
            <a:r>
              <a:rPr lang="cs-CZ" b="1" i="1" u="sng" dirty="0" smtClean="0"/>
              <a:t> </a:t>
            </a:r>
            <a:r>
              <a:rPr lang="cs-CZ" b="1" i="1" u="sng" dirty="0" err="1" smtClean="0"/>
              <a:t>right</a:t>
            </a:r>
            <a:r>
              <a:rPr lang="cs-CZ" b="1" i="1" u="sng" dirty="0"/>
              <a:t>:</a:t>
            </a:r>
            <a:r>
              <a:rPr lang="cs-CZ" b="1" i="1" u="sng" dirty="0" smtClean="0"/>
              <a:t> Has </a:t>
            </a:r>
            <a:r>
              <a:rPr lang="cs-CZ" b="1" i="1" u="sng" dirty="0" err="1" smtClean="0"/>
              <a:t>she</a:t>
            </a:r>
            <a:r>
              <a:rPr lang="cs-CZ" b="1" i="1" u="sng" dirty="0" smtClean="0"/>
              <a:t> </a:t>
            </a:r>
            <a:r>
              <a:rPr lang="cs-CZ" b="1" i="1" u="sng" dirty="0" err="1" smtClean="0"/>
              <a:t>got</a:t>
            </a:r>
            <a:r>
              <a:rPr lang="cs-CZ" b="1" i="1" u="sng" dirty="0" smtClean="0"/>
              <a:t> a blue </a:t>
            </a:r>
            <a:r>
              <a:rPr lang="cs-CZ" b="1" i="1" u="sng" dirty="0" err="1" smtClean="0"/>
              <a:t>skirt</a:t>
            </a:r>
            <a:r>
              <a:rPr lang="cs-CZ" b="1" i="1" u="sng" dirty="0" smtClean="0"/>
              <a:t>?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Yes</a:t>
            </a:r>
            <a:r>
              <a:rPr lang="cs-CZ" dirty="0" smtClean="0"/>
              <a:t>, </a:t>
            </a:r>
            <a:r>
              <a:rPr lang="cs-CZ" dirty="0" err="1" smtClean="0"/>
              <a:t>she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..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Yes</a:t>
            </a:r>
            <a:r>
              <a:rPr lang="cs-CZ" dirty="0" smtClean="0"/>
              <a:t>, </a:t>
            </a:r>
            <a:r>
              <a:rPr lang="cs-CZ" dirty="0" err="1" smtClean="0"/>
              <a:t>she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Yes</a:t>
            </a:r>
            <a:r>
              <a:rPr lang="cs-CZ" dirty="0" smtClean="0"/>
              <a:t>, </a:t>
            </a:r>
            <a:r>
              <a:rPr lang="cs-CZ" dirty="0" err="1" smtClean="0"/>
              <a:t>she</a:t>
            </a:r>
            <a:r>
              <a:rPr lang="cs-CZ" dirty="0" smtClean="0"/>
              <a:t> has.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Yes</a:t>
            </a:r>
            <a:r>
              <a:rPr lang="cs-CZ" dirty="0" smtClean="0"/>
              <a:t>, </a:t>
            </a:r>
            <a:r>
              <a:rPr lang="cs-CZ" dirty="0" err="1" smtClean="0"/>
              <a:t>she</a:t>
            </a:r>
            <a:r>
              <a:rPr lang="cs-CZ" dirty="0" smtClean="0"/>
              <a:t> not.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1560" y="3717032"/>
            <a:ext cx="18133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   </a:t>
            </a:r>
            <a:r>
              <a:rPr lang="cs-CZ" b="1" i="1" u="sng" dirty="0" err="1" smtClean="0"/>
              <a:t>Odd</a:t>
            </a:r>
            <a:r>
              <a:rPr lang="cs-CZ" b="1" i="1" u="sng" dirty="0" smtClean="0"/>
              <a:t> </a:t>
            </a:r>
            <a:r>
              <a:rPr lang="cs-CZ" b="1" i="1" u="sng" dirty="0" err="1" smtClean="0"/>
              <a:t>one</a:t>
            </a:r>
            <a:r>
              <a:rPr lang="cs-CZ" b="1" i="1" u="sng" dirty="0" smtClean="0"/>
              <a:t> </a:t>
            </a:r>
            <a:r>
              <a:rPr lang="cs-CZ" b="1" i="1" u="sng" dirty="0" err="1" smtClean="0"/>
              <a:t>out</a:t>
            </a:r>
            <a:r>
              <a:rPr lang="cs-CZ" dirty="0" smtClean="0"/>
              <a:t>:</a:t>
            </a:r>
          </a:p>
          <a:p>
            <a:pPr marL="342900" indent="-342900">
              <a:buAutoNum type="alphaLcPeriod"/>
            </a:pPr>
            <a:r>
              <a:rPr lang="cs-CZ" dirty="0" smtClean="0"/>
              <a:t>T-</a:t>
            </a:r>
            <a:r>
              <a:rPr lang="cs-CZ" dirty="0" err="1" smtClean="0"/>
              <a:t>shirt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Shirt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Dress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smtClean="0"/>
              <a:t>Dog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110133" y="3717032"/>
            <a:ext cx="27388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4.  </a:t>
            </a:r>
            <a:r>
              <a:rPr lang="cs-CZ" b="1" i="1" u="sng" dirty="0" err="1" smtClean="0"/>
              <a:t>What</a:t>
            </a:r>
            <a:r>
              <a:rPr lang="cs-CZ" b="1" i="1" u="sng" dirty="0" smtClean="0"/>
              <a:t> </a:t>
            </a:r>
            <a:r>
              <a:rPr lang="cs-CZ" b="1" i="1" u="sng" dirty="0" err="1" smtClean="0"/>
              <a:t>is</a:t>
            </a:r>
            <a:r>
              <a:rPr lang="cs-CZ" b="1" i="1" u="sng" dirty="0" smtClean="0"/>
              <a:t> </a:t>
            </a:r>
            <a:r>
              <a:rPr lang="cs-CZ" b="1" i="1" u="sng" dirty="0" err="1" smtClean="0"/>
              <a:t>it</a:t>
            </a:r>
            <a:r>
              <a:rPr lang="cs-CZ" b="1" i="1" u="sng" dirty="0" smtClean="0"/>
              <a:t>? – „</a:t>
            </a:r>
            <a:r>
              <a:rPr lang="cs-CZ" b="1" i="1" u="sng" dirty="0" err="1" smtClean="0"/>
              <a:t>mjpure</a:t>
            </a:r>
            <a:r>
              <a:rPr lang="cs-CZ" b="1" i="1" u="sng" dirty="0" smtClean="0"/>
              <a:t>“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Scarf</a:t>
            </a:r>
            <a:endParaRPr lang="cs-CZ" dirty="0" smtClean="0"/>
          </a:p>
          <a:p>
            <a:r>
              <a:rPr lang="cs-CZ" dirty="0" smtClean="0"/>
              <a:t>b.   </a:t>
            </a:r>
            <a:r>
              <a:rPr lang="cs-CZ" dirty="0" err="1" smtClean="0"/>
              <a:t>Jeans</a:t>
            </a:r>
            <a:r>
              <a:rPr lang="cs-CZ" dirty="0" smtClean="0"/>
              <a:t> </a:t>
            </a:r>
          </a:p>
          <a:p>
            <a:r>
              <a:rPr lang="cs-CZ" dirty="0" smtClean="0"/>
              <a:t>c.   </a:t>
            </a:r>
            <a:r>
              <a:rPr lang="cs-CZ" dirty="0" err="1" smtClean="0"/>
              <a:t>Jumper</a:t>
            </a:r>
            <a:endParaRPr lang="cs-CZ" dirty="0" smtClean="0"/>
          </a:p>
          <a:p>
            <a:r>
              <a:rPr lang="cs-CZ" dirty="0" smtClean="0"/>
              <a:t>d.   </a:t>
            </a:r>
            <a:r>
              <a:rPr lang="cs-CZ" dirty="0" err="1" smtClean="0"/>
              <a:t>Skirt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641599" y="4869160"/>
            <a:ext cx="1457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Correrct</a:t>
            </a:r>
            <a:r>
              <a:rPr lang="cs-CZ" sz="1400" dirty="0" smtClean="0"/>
              <a:t> </a:t>
            </a:r>
            <a:r>
              <a:rPr lang="cs-CZ" sz="1400" dirty="0" err="1" smtClean="0"/>
              <a:t>answers</a:t>
            </a:r>
            <a:r>
              <a:rPr lang="cs-CZ" sz="1400" dirty="0" smtClean="0"/>
              <a:t>:</a:t>
            </a:r>
          </a:p>
          <a:p>
            <a:r>
              <a:rPr lang="cs-CZ" sz="1400" dirty="0" smtClean="0"/>
              <a:t>1a,2c,3d,4c</a:t>
            </a:r>
            <a:endParaRPr lang="cs-CZ" sz="1400" dirty="0"/>
          </a:p>
        </p:txBody>
      </p:sp>
      <p:pic>
        <p:nvPicPr>
          <p:cNvPr id="6146" name="Picture 2" descr="C:\Users\tonderova\AppData\Local\Microsoft\Windows\Temporary Internet Files\Content.IE5\JQZCP8UJ\MC90044040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327" y="2015314"/>
            <a:ext cx="1701718" cy="170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onderova\AppData\Local\Microsoft\Windows\Temporary Internet Files\Content.IE5\TT2FPS4I\MC9003101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780" y="2348880"/>
            <a:ext cx="1208837" cy="183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www.army-eshop.cz/shops/8289/images-goods/16153G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883" y="4957594"/>
            <a:ext cx="1809162" cy="148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85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A6A8-A686-4396-850A-9C0D92E7F3CB}" type="slidenum">
              <a:rPr lang="cs-CZ" smtClean="0"/>
              <a:t>9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0150" y="664804"/>
            <a:ext cx="4191809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8. 9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55576" y="2276872"/>
            <a:ext cx="7776864" cy="2520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b="1" u="sng" dirty="0">
                <a:hlinkClick r:id="rId2"/>
              </a:rPr>
              <a:t>http://www.youtube.com/watch?v=z5vg2gHn8lE&amp;feature=related</a:t>
            </a:r>
            <a:endParaRPr lang="cs-CZ" dirty="0"/>
          </a:p>
          <a:p>
            <a:r>
              <a:rPr lang="cs-CZ" b="1" u="sng" dirty="0">
                <a:hlinkClick r:id="rId3"/>
              </a:rPr>
              <a:t>http://www.computermedia.cz/obrazy/seznam.html?kategorie=40</a:t>
            </a:r>
            <a:endParaRPr lang="cs-CZ" dirty="0"/>
          </a:p>
          <a:p>
            <a:r>
              <a:rPr lang="cs-CZ" b="1" u="sng" dirty="0">
                <a:hlinkClick r:id="rId4"/>
              </a:rPr>
              <a:t>http://pavlakordosovaenglish.blogspot.com/2011/02/clothes-shopping-clothes.html</a:t>
            </a:r>
            <a:endParaRPr lang="cs-CZ" dirty="0"/>
          </a:p>
          <a:p>
            <a:r>
              <a:rPr lang="cs-CZ" b="1" u="sng" dirty="0">
                <a:hlinkClick r:id="rId5"/>
              </a:rPr>
              <a:t>http://www.youtube.com/watch?v=wUakDOHAmVg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05848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602</Words>
  <Application>Microsoft Office PowerPoint</Application>
  <PresentationFormat>Předvádění na obrazovce (4:3)</PresentationFormat>
  <Paragraphs>152</Paragraphs>
  <Slides>10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Základní škola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Tonderová</dc:creator>
  <cp:lastModifiedBy>krivankova</cp:lastModifiedBy>
  <cp:revision>29</cp:revision>
  <dcterms:created xsi:type="dcterms:W3CDTF">2011-10-07T08:25:48Z</dcterms:created>
  <dcterms:modified xsi:type="dcterms:W3CDTF">2012-02-05T08:28:25Z</dcterms:modified>
</cp:coreProperties>
</file>