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2" r:id="rId3"/>
    <p:sldId id="263" r:id="rId4"/>
    <p:sldId id="264" r:id="rId5"/>
    <p:sldId id="261" r:id="rId6"/>
    <p:sldId id="258" r:id="rId7"/>
    <p:sldId id="260" r:id="rId8"/>
    <p:sldId id="259" r:id="rId9"/>
    <p:sldId id="266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3300"/>
    <a:srgbClr val="CA8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B834F-02A9-4239-B58A-D4D880B7D9DC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2D712-1E2D-4316-9E1D-728A0F07C7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25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76AF-096A-4859-864B-2AEAD20BBD05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D93-F28C-4C7D-BB77-93AEE18DA3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89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76AF-096A-4859-864B-2AEAD20BBD05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D93-F28C-4C7D-BB77-93AEE18DA3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13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76AF-096A-4859-864B-2AEAD20BBD05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D93-F28C-4C7D-BB77-93AEE18DA3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13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76AF-096A-4859-864B-2AEAD20BBD05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D93-F28C-4C7D-BB77-93AEE18DA3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33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76AF-096A-4859-864B-2AEAD20BBD05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D93-F28C-4C7D-BB77-93AEE18DA3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8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76AF-096A-4859-864B-2AEAD20BBD05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D93-F28C-4C7D-BB77-93AEE18DA3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31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76AF-096A-4859-864B-2AEAD20BBD05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D93-F28C-4C7D-BB77-93AEE18DA3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70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76AF-096A-4859-864B-2AEAD20BBD05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D93-F28C-4C7D-BB77-93AEE18DA3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90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76AF-096A-4859-864B-2AEAD20BBD05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D93-F28C-4C7D-BB77-93AEE18DA3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79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76AF-096A-4859-864B-2AEAD20BBD05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D93-F28C-4C7D-BB77-93AEE18DA3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1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76AF-096A-4859-864B-2AEAD20BBD05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D93-F28C-4C7D-BB77-93AEE18DA3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6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A84B3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76AF-096A-4859-864B-2AEAD20BBD05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E9D93-F28C-4C7D-BB77-93AEE18DA3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3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lka.com/" TargetMode="External"/><Relationship Id="rId2" Type="http://schemas.openxmlformats.org/officeDocument/2006/relationships/hyperlink" Target="http://www.mes-english.com/flashcards/animals.php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isney.go.com/pooh/" TargetMode="External"/><Relationship Id="rId4" Type="http://schemas.openxmlformats.org/officeDocument/2006/relationships/hyperlink" Target="http://www.youtube.com/watch?v=t5yvIKMCI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1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33714" y="492443"/>
            <a:ext cx="7772400" cy="848325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Pets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4"/>
          <p:cNvSpPr txBox="1"/>
          <p:nvPr/>
        </p:nvSpPr>
        <p:spPr>
          <a:xfrm>
            <a:off x="0" y="62424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Zuzana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Tonderová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81" y="6242447"/>
            <a:ext cx="3029719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3419872" y="5661248"/>
            <a:ext cx="532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http://www.mes-english.com/flashcards/animals.php</a:t>
            </a: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CSAIUDASIAAhEBAxEB/8QAHAAAAQUBAQEAAAAAAAAAAAAABgADBAUHAgEI/8QAPxAAAgEDAwIEAwUGBAQHAAAAAQIDAAQRBRIhBjETQVFhFHGBByIykaEVI0JSscEk0eHwFjNikiU0Q3KCsvH/xAAaAQACAwEBAAAAAAAAAAAAAAAAAQIDBQQG/8QAKBEAAgICAgIBBAEFAAAAAAAAAAECEQMSITEEQVEFEyIyFGFxgeHw/9oADAMBAAIRAxEAPwDcajX9/a6dB497OkEW4KGc4yxOAB6kngAcmpBzWbavqH7a6pl4uJbXT2aKOK3I3yuEdmC8jDEoVBz2PkeaTY0gsPU8G47LK8Zc8MAg3e+CwP5gGp9vq1ld280tvL4ngrukjA++nGcFe/8AnWew3dg+qSJHbXE1mttHJ8Ely7OJHYrknO7bhQQPVwcDyXUYfRr2aXTbqeI2zhA/DOqsgZoyWB3D3OcbvalbXLGkm6QW6H1RFquqXNn4XhKuPAYnJlxnd8sY/KiSgDo/SoJL5ppZy7YSaBhwZBncST68jPrn54PXYIpZmCqOST2Aoi7QpKmdHtQnJ1dBF1NNYSyRfCJtjLA/fjfJy7c/gJ+724Kk8g8R77rV2kZNMihCDtLPksw8iEBGAR2JIPtVBbaBq9/paPbxxSr4kjiWSFQ027hs/f5BwP8AtH1s1fbEakCK9rMLbXuo9B22+peJKI+FEiqcLnjPAJwOMgtnHrmrRftBae33W1gQ4BLtIxO0Du21RnA8923FDi0FB3SqFotzNe6TaXVyFWWaFXYIMDJGeBz/AFqbUQFUXU7yLT7Ce8nz4cCF2C9zgdh71Kob6onE0UunzskVrKmJJGxn2xnjjFV5cn24OQEe06tfxTFfWI371Um0nWRYywBCvuKkNgg4AORjHpRQsiEIQwIf8PPfzoUtNJ8SNXe4a4Xg78gAkDgnaBk/PNeRdP2Fk9nJBCpnguVMDMclCSAwHtt3ceQzWX43m5G9cvN/BY4rtBgKVeDtSrYKzmRiqEhdxAyB6n0rAZ4r1NPu5Io3edSCYG3Z8TJZmZeMnDkgH2r6APas/wCvNKTT5DqlowL3Uyq9u5OHfBJYHnb91ScYwSB2yTUJptcE8bSfJkNlf6y1yI2WW4BODE8IAHz4GKNrieTwFtpSWgeTcxY52cEcnzBJUUrp7i3EZezuB4hIQnbjOCfX2q1sbOWz1a4t7lo5W8McqMqVIB49Rzg59PaqUn2XuUSf9n1yFOm20ufFEUseD5bCRz/2n8jRp1Fby3Wh38FuMyyQOqr/ADHB4+tBGjmKw1NDGgRYrxCFVfKQBPy+8fyrRzzwKuh0c8uzPtLlsL3To47iOF42OA7KB98jnnuGbO4HIyGGKuCbi00mSxt5ZPCSIrGycyxgdgD/ABenOD75qH1HoWoWFy2pdPRJNG5Ju7B+0gOSSv15xxjJIzypq9I1jQdTVESaS0mY7RbvdSRAkeS4YA9uw59RV3EitqiRofVj6hdwxQW6XEkCpEz3Eqq2w/jfPYnIUY7/ADrrrzRIrSxlvdOl+E+JxBNHGcBwe2B59uQPLJBHOZkVmNOaU2VqjQTNveJAA4Y9yM43A9yCe+TzmmL200m+Xw57aQMuSqrHJG2fbAH+tCjTHsr4L3RNcsG6egu3kSCOJVhkUn8DgY2jzPt6giri2uIrmFJreRZInGVdDkGsnsLeNJNRMUi3NlaX9uEWUBluGJIKcdyAzD6DOa0DpfTLvSk1CGcItu1072yI2QqEkj5cY49c1FpIZZnULf4/4HcTP4fibcH8Ocd6puqrvPg2CBmMhDOF+eFBx5Fv6VH0qXx+rLmQnkmZcHy2lFH9KZsnkv8AqczMVMXjtgc52qrAfqFNcOXLvFRXt0Mv7XRLCCFFFvH4gXa0qLtZz5kkep5qTb6fbW7h44zvAIDMxZgPTJJNSARius11qEV6FZ4O1KvaVSAVZ91vPcXDwiVSFVmCp6Nxj9A1aASAMntUa7sba+QpdQRyowwQ65pNWhp0Z3qG26trWSB1P+Jj2MTxktsPzxuPHtiubbYmqyxl+IYUgVmP4tv+pOPbFGsPS2l2zbrS3jgbnBRBxmubjpXTrqUSziQyAgh0YoeO3K4qOnFD25BOS0kuNQkWORI0eBRISCSuGOMe/JwfbzxR9pk8txb75lwc4B9R60zZ6LY2YPgw5JOSXYsSffPerAADgcCpRVITdnM0ayxPG34XUqfkaw3qHTv2dfXFnqlsVdiZEmC4DjsxyP4ex5yAc5xkVuhGQRVTqOhLfEk3lxESpQlNpyOfUH1P+xUk6FZhEWp3dgT8BqtwirwU8UlV/wDiDtH5V0dW13WGitkv7u5Dvt2xFsOf5eDgk+hz6+VbP/wjA3gGSdWNuc2/+HQeHxjgAen++BXadKpuYy39wwdlaRUVEDkDGTgZzjzznt6DEtkPb+hX9KdKJpNjYrqd0JJLcmVLcEBI5GOST5sRnAPlgYowDArlSCPY1xFCIlwCST3J7mnAoHYAfSoMQA388ui6/K8EZZ5JWmjIGRJuySM+nJz6fd9RUfTp5LeZZ3O26ibcIt+V3YKlTgDIIPGfUGjm+0qzvo/CuYtyZzwxUj5EcjzqvfpLSGlSVopjIn4W+Jlz/wDbtWfk8Se1wlxd/wCR2VF7q2s3JUAQ2oZsAQzFgPcnaCe3ljv50RaDePd2C/EMGuIzsl92Hn9QQfrTB6b04jDfEkZzj4mQc/POasrWzgtECQRhAO2P1q7Djyxk3klYiRSpUq6gKrqVPF0eWLuHeNSPXLrxUTpLVPjbRreSTfLAduScll/07fkfOrLWoy+mXG0ElV3gDudpDY/Sg+2/8JmsNSi/5WBBc49vuk/p9cLTRZFJwYeOwUEk4AGSaqR1Hp4IEjyx57boWww9RxXeuXkcej6gUkHiJCygA8hmXj+oqgFt493aWEZzJJEHnLffAGOSQfU9vlSCEYu9gutrmG6gWaCQPG3ZhT1Uug6fc6cbiGUx/DsQ0QViSD/F9O361dUEGknweUsio9/dC0tZJmUttwAo/iJOAPqSKGRLqF/MwhNxM6cuYpjEie3BH65NVTyKLS7ZKMNlYXZ9KbnlEMTO3ZRmq3RLq5kaa3vI5Fkh28uOcHPGRwcY7jyI+rXUpkljS2Sbwg3LcZz7VR5nkrB48sv/AF+h44bTUTifUbrJeOQLjnbgYqdpWprfoeNsi/iXNUFzNPJGkfhtwMbvI/rgf3qJFO9pNF4LZcHnHmfSvMeL9Ty4c1ubnF9/6/saH8WM8b9MOhVXrN0sUYiDsG/ESJfDAXty2DjPkBycfOrOMnaM9/OqHVrC4n1uyeNgIJBiRt2ChUMRgeZO4/LGa9mjMrmhvTwbguIb25gmUFgWuDMhx37/ANP61ZaNqK30civJE00Rw3huGBHkRjyqiudH1Px2L3EUlqjO7OQVYqASqHk5H/V3/LnuC4iF9aGF2DuwwrMSRyAe/kQTx28/Khchrw5LpBYO1KvB2FKgQjyKE+oNLeysbh7aSMWrgboXByPZce3Hl5c8VL1zqKSynltrKCOWaGIyymR8CNRjJx3ONwJ9vWq/Vrye5t/8YFRrWZoLhoidq7gpDjzUFSRnuM0E4poiLJbzFenzbqLon97G98A2QA+0MNzE4IIBxhfMVf8AStmi2737s73F0xLb+8QBIEfc8r2PPJFUkiaaJXuYbA/EMwkEqyIQzbdu/du/lHfv9af0O9ntLC5NsVmaa6WOFnJKtIRl29SByffFOnVkpJ+gxpZob0vqG4kv4bLUIY8z7xDNFkBipIOVycA4ODn6URSZ8NgO+Dikypqgc1q9e/2w2QURpJlpn5DEAjAHn8/bzqHaPf6cjC2uQ6lt7K8a4JwB5AHsB511af8AlYcDA8NePpTh/KsieebnaZ3xxR1pl5pGopqELNt2SocSJnOD5Eex/wB9qev7WO7gZHUE4+6fQ0PaPJ4GuKAfuyqyED5bgf0P5miG9immh2wTeG3rjNdyazYWpK7OVrTJSdAsLK+maZIVyIuG3HGT6Cp/TmmqQbu5XdJuIQHyx514uiXIkk33ExR3DHEgG77oBzgD08ql6bpMloRskZQCeN5xgnOMZx9ayvE+nQw5FLVuvk7cvkbY3FSRcE4BzWI67d6vJrayQi8M5IkgID5bIyCD/Lz5cAccc1t2KFNfm/ZLxRQyQtE7bfDkk2tECeO2cr3xwMY7+Q34mfCelurK/UtSvLe2khglbdOuwoTuyzfdABb1JxRFonTlppZWVfEluQuDJK5bBxzj9ee9Z5qlyjyeLPdqxB+4kORtOcZz3Jz2PHt61qmmSiaxgfxUlbYAzqwILY55HvU5qlwVRbfZKHalSpVWTBHqSyKaishfZBeOoYkkKH2MmDgjuuBj257VU3lpe6aNkUjSx3DIkwnII74DMf4lGc49sUZa+8Y02VJbdpw+BsCM3n34BPHfihJ7uRrGSw1GKfhcR3LQPhlxxu44I9+/zpr4LoPjk7uOltOjYPHbEty7OCAmc9vDHH6eXJzXeiWMvwc/xTgW0Mr+AkXCjnOQPLt/XHc16mqzS2ccEkF0JvDAZvBbk475xTF1qVw+mRWGk2tyJGX95MYGAj7ZxkcnnAx/an6JXZP6eR59VaODHwVmRlgON+0gIPlk8DgfWiLWLhrWwaRAxcsqgL35YA498E1G6XMQ0eGOO1e22ggo6EZOfxcgd+9LqBysdqo7tMf0Rj/XFV5HUWyr9pUVEDxpZxPI+4MoIYLjjJ8v0r21/eRGVwy5JwnmPKoH76NzbOhLPmSNy2Vdw2SPbjy9ic10bqS1uwBDcCGU4QEhip/lyOT7fl71lNJq/Z2W1x6JdxanckqNIHGCGU/eUgd/nVbrHVt2tsY4G8P7yp4sa4diSRxnI7j0/KpM+pqlpcyQPukihZ+PLAOKAPFk8e3eZ3ZfHjZsnOcNTjklFNLgbxqTtmiWEWpadpdxeXWtuzQHcy3DKY2bvsyeVByBnPc0V2l3Dcxh4ZFceeDyPmPKg+6+HuIybq2laAkM+8ZTIOQWXPODg5xximNX09rq6sL+K+u7eezlDosMhCzgkZjYeYbGPrXRj8lKotFE8L5lYf1VXuk2NxIxuWkXx2wyidlWQ4xyM4PAx8hVi7rGpaRwoAySTgCgWCa+1rqmynjkaW1hk8bKtmNFIOPbODj1OT5V0zyqDS+Tkk6RZ67D09ocMdzqtxcjxGEca+NK7yN3wFBycd/bvUzRNY0MsLTTpipkO5VkR13n5sOTx86HLvqnS7TUr7VNUlDTQnwbCEozhRzkjAOC2MknywM1J0GfprqVNRuYoyx/FMXjKfDnAztPkf4tw75ODwcDyOX6l2iivyTDkdqVUXRTXzdLad+05WmuhGQ0jHLOASFLe+3GffNKrE7RW1ReYpYpFsDJ7UKap19o1k7JCZbxlOGaADaD/wC5iAfpmlKcYK5OiUYyk6SCvaKW0VmMn2zaTa6ktrqGlahbwucJcZRlI45wD2+WT7VommajZ6pZxXmnzpPbyjKSIeD/AJH2pppq0Jpp8krFMXVlb3iqtzEsgU5XP8J9qkUqfYiqfp7Tm5ETK4OQ6sdy/Ju4+lcnQLclS0szBGDBWPGR2Pv9atj2rM/tMhv9V6h0jQtM1y6he8b99ZxuI41jCu29nUbstsIA7HaajpH4JbP5CTWV0G2mY6lqsFu7LtZXmC7h7jNUdr0X07q7eJpmuSzwqcmOGZJAP0JFZ/1No8miyNYLboIrRgGkg/5algDjsOcMvJGOcZJr3SOi9V1qG4uLYR209qm9BKzRzeeChA45UjORyKUsUJctCWWUXSZs8XTaxxiP9o3ZUY8o8n67amWmjWNqyPDFh0GFY8sPr3qk+zGee76UtbqfVrnUjIMFrmMK8TDhl4GTyO5yfzosojjjHpDc5Ptka9sba+jWO6jEiKwYK3bI7HHtXF3JHp2nz3GCViRnPOScCplQNekMWiX8qxeKyW8jCMrncQp4x51JoijIbmwtrq1W3nLEpz4inkN657fnTnT+jzW1x8DYTzP8afDkXOFKgE848h/fHnihzpbX7mXp+E3VtJM6KVV0Bw6rxyfXjmtR+ycjUuno9ceLw5boFFQnO1VYjv7kZ+grMxYcjyON8I1M2SMcalXfQa2sCW1tFBH+CNAo+lKnh2pVqLgyzOftb1cWy6dp8jXC2sgkubrwCAWjTACknjBL554+7zxmqoaZM8CzdPW0zyx3Kx3ltHcp4uBHu2JIdowd6ORkHg+mKr/tn6gn6f620i8hiiuFjtMS28wykqMZAyn5j+1UnU32lR21vHoOgaDDp0EMokkEEygFu42lBxzg578eXNQcVe1Wx3KtbpBh9pGgW910VZtqsMEOsuVUtFjJbBPJH4sYGT/nQP8AYr1ZNoeurpN7Ifg75hGEPJjk7KfbJwuPceQp+31ifWrBdQleaa42sqiWUvtI4wD7kdxQF0+l3Bqa3ot3llgO8ITgs4OcHPb51TjybOV8UXTx6xiu7PrrS76LU9PgvYAwjmQMFcYZfUEeRB4PvUqh/obTrvTOmbaHUAq3Ujy3EqKciNpZGkK588bsZ9qIK6SgrrzXdIsrv4O81OzguioYQyzqr4PY4Jz5VmnW+m9Qaf1QeptGQ31uXSeF4h4nhFY9hVlHJUjdyv8AOe3etM1XRdM1dQup2Ftdhfw+NGGK/IntWe3ptOl9d1BOlWeK1gsZJNShRi0MUrYEWMnhyTkj0oERdZ1iTrzoe8+Bv9J0e7mkSK4S5nUq8Xpv255JGDg9iODVj1X1jPpl22j9PWsF/qN1EpluLfDMGIwTsUHccYIycDPNZ9p1vb3CeI9vEQqqo3KGwcZPP1p/TboaF1Xpt5bqIollQSBeAYzlW/TmnQejUvst0C+0HQpk1LKS3M3iiAnJhG0LgnJBPHOOO1GdeA57dq9pDKzqbUW0jp7U9SRdz2trJMox3KqSK40KeWPStMttVu4pNVa1jab7wBd9o3MBxxnPlUvV7GPU9Lu7CYZjuYHhb5MCP71ldxfT3MKTTuq3qRxwytF/6c6BUYD5OG+VVZsn247FmLH9yVE25ikvbm9mg2i3uJc+GoADKrEp/sUW9DW+naL0vpdhayhEKlUWWQbnfJ3emec+VUFrGIraJFGAEGMVSujrqE0URPib1MfPbJ4A9BkE/WszB5Gk5Ouzvy4FKKS4o16lSFKtgzAG+0L7O7TrIx3DXb2l3FH4auEDqQCSMjjkZPn58+WMd1Pomy0nVrrTriacvAwWTYMJJkAgjgkA57Zz3HlX0hex3UgHwsqp6gj+9Zzq3QWqm6kubSVbhpWLSLM4U5JJ4IHPJPfFUZ99fw7LsOm35gNHGIoVgtIhFEowuRgAew71xHaiW6S08VUM8gQySkAAHAJJPGAP6UUL9n/UCyGT4a22+UYm/CfXtj/fvU6x+zm+uC0mqMYpDwqQSKQB7kj+3lXFHBkcujrlmxqPZqUCCKCONTkIoUH1wKdqr0eyurG3hgln3wxRiNVb7zYAwOatK1DOKXrCfULfprUJdIV2vVi/d+Gu5lyQCwHmQMkD2rObfWtEn+zKbTNOmjt79FQ3ETt9+aQOu98/x5POe/ritcm37D4QUv5bu1C/U3T0usWVwgsbAXbj93cPCrFD6g98+9AmY/oUhMTxnggBv0//ACoHUbGV5I1RmwmwKvduCePei5Ps66qhuUaEWW87g8pmO3B57bc5zjsPLv5V7YfZt1SbyG6lexgkhlEm6R/EDMDkHaBgrx2JGfapCfVGz2wcQRiQ5cIN3zxzTtNQeLs/fhA3/RTtRJHh71nHW+jmw1RtSgX/AAt5IhlA/gmHGT7MNv1U+taOaBOoek9U1C6uJfFguUkk3KshP3UznZg+2Rx+VU54uUKSstwSUZ23RF0+UTWsZyGwNp58xwf6U30vANS6kEqgPDEPEZxyO52j+hrgdKa1sINvCBu5RX+7IvOAf08j2p216N1QsWeK0iZuGbd88dh6VwY/GyQlbids88JRaUjR8jFKoumwS2ljBBcTtPLGgVpSOWPrSrVM0l14aVKgBUqVKgD2lSpUAKlSpUAKvKVKgD2lSpUAeGkKVKkxirylSoInQ7UqVKmM/9k="/>
          <p:cNvSpPr>
            <a:spLocks noChangeAspect="1" noChangeArrowheads="1"/>
          </p:cNvSpPr>
          <p:nvPr/>
        </p:nvSpPr>
        <p:spPr bwMode="auto">
          <a:xfrm>
            <a:off x="63500" y="-630238"/>
            <a:ext cx="11715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SAIUDASIAAhEBAxEB/8QAHAAAAQUBAQEAAAAAAAAAAAAABgADBAUHAgEI/8QAPxAAAgEDAwIEAwUGBAQHAAAAAQIDAAQRBRIhBjETQVFhFHGBByIykaEVI0JSscEk0eHwFjNikiU0Q3KCsvH/xAAaAQACAwEBAAAAAAAAAAAAAAAAAQIDBQQG/8QAKBEAAgICAgIBBAEFAAAAAAAAAAECEQMSITEEQVEFEyIyFGFxgeHw/9oADAMBAAIRAxEAPwDcajX9/a6dB497OkEW4KGc4yxOAB6kngAcmpBzWbavqH7a6pl4uJbXT2aKOK3I3yuEdmC8jDEoVBz2PkeaTY0gsPU8G47LK8Zc8MAg3e+CwP5gGp9vq1ld280tvL4ngrukjA++nGcFe/8AnWew3dg+qSJHbXE1mttHJ8Ely7OJHYrknO7bhQQPVwcDyXUYfRr2aXTbqeI2zhA/DOqsgZoyWB3D3OcbvalbXLGkm6QW6H1RFquqXNn4XhKuPAYnJlxnd8sY/KiSgDo/SoJL5ppZy7YSaBhwZBncST68jPrn54PXYIpZmCqOST2Aoi7QpKmdHtQnJ1dBF1NNYSyRfCJtjLA/fjfJy7c/gJ+724Kk8g8R77rV2kZNMihCDtLPksw8iEBGAR2JIPtVBbaBq9/paPbxxSr4kjiWSFQ027hs/f5BwP8AtH1s1fbEakCK9rMLbXuo9B22+peJKI+FEiqcLnjPAJwOMgtnHrmrRftBae33W1gQ4BLtIxO0Du21RnA8923FDi0FB3SqFotzNe6TaXVyFWWaFXYIMDJGeBz/AFqbUQFUXU7yLT7Ce8nz4cCF2C9zgdh71Kob6onE0UunzskVrKmJJGxn2xnjjFV5cn24OQEe06tfxTFfWI371Um0nWRYywBCvuKkNgg4AORjHpRQsiEIQwIf8PPfzoUtNJ8SNXe4a4Xg78gAkDgnaBk/PNeRdP2Fk9nJBCpnguVMDMclCSAwHtt3ceQzWX43m5G9cvN/BY4rtBgKVeDtSrYKzmRiqEhdxAyB6n0rAZ4r1NPu5Io3edSCYG3Z8TJZmZeMnDkgH2r6APas/wCvNKTT5DqlowL3Uyq9u5OHfBJYHnb91ScYwSB2yTUJptcE8bSfJkNlf6y1yI2WW4BODE8IAHz4GKNrieTwFtpSWgeTcxY52cEcnzBJUUrp7i3EZezuB4hIQnbjOCfX2q1sbOWz1a4t7lo5W8McqMqVIB49Rzg59PaqUn2XuUSf9n1yFOm20ufFEUseD5bCRz/2n8jRp1Fby3Wh38FuMyyQOqr/ADHB4+tBGjmKw1NDGgRYrxCFVfKQBPy+8fyrRzzwKuh0c8uzPtLlsL3To47iOF42OA7KB98jnnuGbO4HIyGGKuCbi00mSxt5ZPCSIrGycyxgdgD/ABenOD75qH1HoWoWFy2pdPRJNG5Ju7B+0gOSSv15xxjJIzypq9I1jQdTVESaS0mY7RbvdSRAkeS4YA9uw59RV3EitqiRofVj6hdwxQW6XEkCpEz3Eqq2w/jfPYnIUY7/ADrrrzRIrSxlvdOl+E+JxBNHGcBwe2B59uQPLJBHOZkVmNOaU2VqjQTNveJAA4Y9yM43A9yCe+TzmmL200m+Xw57aQMuSqrHJG2fbAH+tCjTHsr4L3RNcsG6egu3kSCOJVhkUn8DgY2jzPt6giri2uIrmFJreRZInGVdDkGsnsLeNJNRMUi3NlaX9uEWUBluGJIKcdyAzD6DOa0DpfTLvSk1CGcItu1072yI2QqEkj5cY49c1FpIZZnULf4/4HcTP4fibcH8Ocd6puqrvPg2CBmMhDOF+eFBx5Fv6VH0qXx+rLmQnkmZcHy2lFH9KZsnkv8AqczMVMXjtgc52qrAfqFNcOXLvFRXt0Mv7XRLCCFFFvH4gXa0qLtZz5kkep5qTb6fbW7h44zvAIDMxZgPTJJNSARius11qEV6FZ4O1KvaVSAVZ91vPcXDwiVSFVmCp6Nxj9A1aASAMntUa7sba+QpdQRyowwQ65pNWhp0Z3qG26trWSB1P+Jj2MTxktsPzxuPHtiubbYmqyxl+IYUgVmP4tv+pOPbFGsPS2l2zbrS3jgbnBRBxmubjpXTrqUSziQyAgh0YoeO3K4qOnFD25BOS0kuNQkWORI0eBRISCSuGOMe/JwfbzxR9pk8txb75lwc4B9R60zZ6LY2YPgw5JOSXYsSffPerAADgcCpRVITdnM0ayxPG34XUqfkaw3qHTv2dfXFnqlsVdiZEmC4DjsxyP4ex5yAc5xkVuhGQRVTqOhLfEk3lxESpQlNpyOfUH1P+xUk6FZhEWp3dgT8BqtwirwU8UlV/wDiDtH5V0dW13WGitkv7u5Dvt2xFsOf5eDgk+hz6+VbP/wjA3gGSdWNuc2/+HQeHxjgAen++BXadKpuYy39wwdlaRUVEDkDGTgZzjzznt6DEtkPb+hX9KdKJpNjYrqd0JJLcmVLcEBI5GOST5sRnAPlgYowDArlSCPY1xFCIlwCST3J7mnAoHYAfSoMQA388ui6/K8EZZ5JWmjIGRJuySM+nJz6fd9RUfTp5LeZZ3O26ibcIt+V3YKlTgDIIPGfUGjm+0qzvo/CuYtyZzwxUj5EcjzqvfpLSGlSVopjIn4W+Jlz/wDbtWfk8Se1wlxd/wCR2VF7q2s3JUAQ2oZsAQzFgPcnaCe3ljv50RaDePd2C/EMGuIzsl92Hn9QQfrTB6b04jDfEkZzj4mQc/POasrWzgtECQRhAO2P1q7Djyxk3klYiRSpUq6gKrqVPF0eWLuHeNSPXLrxUTpLVPjbRreSTfLAduScll/07fkfOrLWoy+mXG0ElV3gDudpDY/Sg+2/8JmsNSi/5WBBc49vuk/p9cLTRZFJwYeOwUEk4AGSaqR1Hp4IEjyx57boWww9RxXeuXkcej6gUkHiJCygA8hmXj+oqgFt493aWEZzJJEHnLffAGOSQfU9vlSCEYu9gutrmG6gWaCQPG3ZhT1Uug6fc6cbiGUx/DsQ0QViSD/F9O361dUEGknweUsio9/dC0tZJmUttwAo/iJOAPqSKGRLqF/MwhNxM6cuYpjEie3BH65NVTyKLS7ZKMNlYXZ9KbnlEMTO3ZRmq3RLq5kaa3vI5Fkh28uOcHPGRwcY7jyI+rXUpkljS2Sbwg3LcZz7VR5nkrB48sv/AF+h44bTUTifUbrJeOQLjnbgYqdpWprfoeNsi/iXNUFzNPJGkfhtwMbvI/rgf3qJFO9pNF4LZcHnHmfSvMeL9Ty4c1ubnF9/6/saH8WM8b9MOhVXrN0sUYiDsG/ESJfDAXty2DjPkBycfOrOMnaM9/OqHVrC4n1uyeNgIJBiRt2ChUMRgeZO4/LGa9mjMrmhvTwbguIb25gmUFgWuDMhx37/ANP61ZaNqK30civJE00Rw3huGBHkRjyqiudH1Px2L3EUlqjO7OQVYqASqHk5H/V3/LnuC4iF9aGF2DuwwrMSRyAe/kQTx28/Khchrw5LpBYO1KvB2FKgQjyKE+oNLeysbh7aSMWrgboXByPZce3Hl5c8VL1zqKSynltrKCOWaGIyymR8CNRjJx3ONwJ9vWq/Vrye5t/8YFRrWZoLhoidq7gpDjzUFSRnuM0E4poiLJbzFenzbqLon97G98A2QA+0MNzE4IIBxhfMVf8AStmi2737s73F0xLb+8QBIEfc8r2PPJFUkiaaJXuYbA/EMwkEqyIQzbdu/du/lHfv9af0O9ntLC5NsVmaa6WOFnJKtIRl29SByffFOnVkpJ+gxpZob0vqG4kv4bLUIY8z7xDNFkBipIOVycA4ODn6URSZ8NgO+Dikypqgc1q9e/2w2QURpJlpn5DEAjAHn8/bzqHaPf6cjC2uQ6lt7K8a4JwB5AHsB511af8AlYcDA8NePpTh/KsieebnaZ3xxR1pl5pGopqELNt2SocSJnOD5Eex/wB9qev7WO7gZHUE4+6fQ0PaPJ4GuKAfuyqyED5bgf0P5miG9immh2wTeG3rjNdyazYWpK7OVrTJSdAsLK+maZIVyIuG3HGT6Cp/TmmqQbu5XdJuIQHyx514uiXIkk33ExR3DHEgG77oBzgD08ql6bpMloRskZQCeN5xgnOMZx9ayvE+nQw5FLVuvk7cvkbY3FSRcE4BzWI67d6vJrayQi8M5IkgID5bIyCD/Lz5cAccc1t2KFNfm/ZLxRQyQtE7bfDkk2tECeO2cr3xwMY7+Q34mfCelurK/UtSvLe2khglbdOuwoTuyzfdABb1JxRFonTlppZWVfEluQuDJK5bBxzj9ee9Z5qlyjyeLPdqxB+4kORtOcZz3Jz2PHt61qmmSiaxgfxUlbYAzqwILY55HvU5qlwVRbfZKHalSpVWTBHqSyKaishfZBeOoYkkKH2MmDgjuuBj257VU3lpe6aNkUjSx3DIkwnII74DMf4lGc49sUZa+8Y02VJbdpw+BsCM3n34BPHfihJ7uRrGSw1GKfhcR3LQPhlxxu44I9+/zpr4LoPjk7uOltOjYPHbEty7OCAmc9vDHH6eXJzXeiWMvwc/xTgW0Mr+AkXCjnOQPLt/XHc16mqzS2ccEkF0JvDAZvBbk475xTF1qVw+mRWGk2tyJGX95MYGAj7ZxkcnnAx/an6JXZP6eR59VaODHwVmRlgON+0gIPlk8DgfWiLWLhrWwaRAxcsqgL35YA498E1G6XMQ0eGOO1e22ggo6EZOfxcgd+9LqBysdqo7tMf0Rj/XFV5HUWyr9pUVEDxpZxPI+4MoIYLjjJ8v0r21/eRGVwy5JwnmPKoH76NzbOhLPmSNy2Vdw2SPbjy9ic10bqS1uwBDcCGU4QEhip/lyOT7fl71lNJq/Z2W1x6JdxanckqNIHGCGU/eUgd/nVbrHVt2tsY4G8P7yp4sa4diSRxnI7j0/KpM+pqlpcyQPukihZ+PLAOKAPFk8e3eZ3ZfHjZsnOcNTjklFNLgbxqTtmiWEWpadpdxeXWtuzQHcy3DKY2bvsyeVByBnPc0V2l3Dcxh4ZFceeDyPmPKg+6+HuIybq2laAkM+8ZTIOQWXPODg5xximNX09rq6sL+K+u7eezlDosMhCzgkZjYeYbGPrXRj8lKotFE8L5lYf1VXuk2NxIxuWkXx2wyidlWQ4xyM4PAx8hVi7rGpaRwoAySTgCgWCa+1rqmynjkaW1hk8bKtmNFIOPbODj1OT5V0zyqDS+Tkk6RZ67D09ocMdzqtxcjxGEca+NK7yN3wFBycd/bvUzRNY0MsLTTpipkO5VkR13n5sOTx86HLvqnS7TUr7VNUlDTQnwbCEozhRzkjAOC2MknywM1J0GfprqVNRuYoyx/FMXjKfDnAztPkf4tw75ODwcDyOX6l2iivyTDkdqVUXRTXzdLad+05WmuhGQ0jHLOASFLe+3GffNKrE7RW1ReYpYpFsDJ7UKap19o1k7JCZbxlOGaADaD/wC5iAfpmlKcYK5OiUYyk6SCvaKW0VmMn2zaTa6ktrqGlahbwucJcZRlI45wD2+WT7VommajZ6pZxXmnzpPbyjKSIeD/AJH2pppq0Jpp8krFMXVlb3iqtzEsgU5XP8J9qkUqfYiqfp7Tm5ETK4OQ6sdy/Ju4+lcnQLclS0szBGDBWPGR2Pv9atj2rM/tMhv9V6h0jQtM1y6he8b99ZxuI41jCu29nUbstsIA7HaajpH4JbP5CTWV0G2mY6lqsFu7LtZXmC7h7jNUdr0X07q7eJpmuSzwqcmOGZJAP0JFZ/1No8miyNYLboIrRgGkg/5algDjsOcMvJGOcZJr3SOi9V1qG4uLYR209qm9BKzRzeeChA45UjORyKUsUJctCWWUXSZs8XTaxxiP9o3ZUY8o8n67amWmjWNqyPDFh0GFY8sPr3qk+zGee76UtbqfVrnUjIMFrmMK8TDhl4GTyO5yfzosojjjHpDc5Ptka9sba+jWO6jEiKwYK3bI7HHtXF3JHp2nz3GCViRnPOScCplQNekMWiX8qxeKyW8jCMrncQp4x51JoijIbmwtrq1W3nLEpz4inkN657fnTnT+jzW1x8DYTzP8afDkXOFKgE848h/fHnihzpbX7mXp+E3VtJM6KVV0Bw6rxyfXjmtR+ycjUuno9ceLw5boFFQnO1VYjv7kZ+grMxYcjyON8I1M2SMcalXfQa2sCW1tFBH+CNAo+lKnh2pVqLgyzOftb1cWy6dp8jXC2sgkubrwCAWjTACknjBL554+7zxmqoaZM8CzdPW0zyx3Kx3ltHcp4uBHu2JIdowd6ORkHg+mKr/tn6gn6f620i8hiiuFjtMS28wykqMZAyn5j+1UnU32lR21vHoOgaDDp0EMokkEEygFu42lBxzg578eXNQcVe1Wx3KtbpBh9pGgW910VZtqsMEOsuVUtFjJbBPJH4sYGT/nQP8AYr1ZNoeurpN7Ifg75hGEPJjk7KfbJwuPceQp+31ifWrBdQleaa42sqiWUvtI4wD7kdxQF0+l3Bqa3ot3llgO8ITgs4OcHPb51TjybOV8UXTx6xiu7PrrS76LU9PgvYAwjmQMFcYZfUEeRB4PvUqh/obTrvTOmbaHUAq3Ujy3EqKciNpZGkK588bsZ9qIK6SgrrzXdIsrv4O81OzguioYQyzqr4PY4Jz5VmnW+m9Qaf1QeptGQ31uXSeF4h4nhFY9hVlHJUjdyv8AOe3etM1XRdM1dQup2Ftdhfw+NGGK/IntWe3ptOl9d1BOlWeK1gsZJNShRi0MUrYEWMnhyTkj0oERdZ1iTrzoe8+Bv9J0e7mkSK4S5nUq8Xpv255JGDg9iODVj1X1jPpl22j9PWsF/qN1EpluLfDMGIwTsUHccYIycDPNZ9p1vb3CeI9vEQqqo3KGwcZPP1p/TboaF1Xpt5bqIollQSBeAYzlW/TmnQejUvst0C+0HQpk1LKS3M3iiAnJhG0LgnJBPHOOO1GdeA57dq9pDKzqbUW0jp7U9SRdz2trJMox3KqSK40KeWPStMttVu4pNVa1jab7wBd9o3MBxxnPlUvV7GPU9Lu7CYZjuYHhb5MCP71ldxfT3MKTTuq3qRxwytF/6c6BUYD5OG+VVZsn247FmLH9yVE25ikvbm9mg2i3uJc+GoADKrEp/sUW9DW+naL0vpdhayhEKlUWWQbnfJ3emec+VUFrGIraJFGAEGMVSujrqE0URPib1MfPbJ4A9BkE/WszB5Gk5Ouzvy4FKKS4o16lSFKtgzAG+0L7O7TrIx3DXb2l3FH4auEDqQCSMjjkZPn58+WMd1Pomy0nVrrTriacvAwWTYMJJkAgjgkA57Zz3HlX0hex3UgHwsqp6gj+9Zzq3QWqm6kubSVbhpWLSLM4U5JJ4IHPJPfFUZ99fw7LsOm35gNHGIoVgtIhFEowuRgAew71xHaiW6S08VUM8gQySkAAHAJJPGAP6UUL9n/UCyGT4a22+UYm/CfXtj/fvU6x+zm+uC0mqMYpDwqQSKQB7kj+3lXFHBkcujrlmxqPZqUCCKCONTkIoUH1wKdqr0eyurG3hgln3wxRiNVb7zYAwOatK1DOKXrCfULfprUJdIV2vVi/d+Gu5lyQCwHmQMkD2rObfWtEn+zKbTNOmjt79FQ3ETt9+aQOu98/x5POe/ritcm37D4QUv5bu1C/U3T0usWVwgsbAXbj93cPCrFD6g98+9AmY/oUhMTxnggBv0//ACoHUbGV5I1RmwmwKvduCePei5Ps66qhuUaEWW87g8pmO3B57bc5zjsPLv5V7YfZt1SbyG6lexgkhlEm6R/EDMDkHaBgrx2JGfapCfVGz2wcQRiQ5cIN3zxzTtNQeLs/fhA3/RTtRJHh71nHW+jmw1RtSgX/AAt5IhlA/gmHGT7MNv1U+taOaBOoek9U1C6uJfFguUkk3KshP3UznZg+2Rx+VU54uUKSstwSUZ23RF0+UTWsZyGwNp58xwf6U30vANS6kEqgPDEPEZxyO52j+hrgdKa1sINvCBu5RX+7IvOAf08j2p216N1QsWeK0iZuGbd88dh6VwY/GyQlbids88JRaUjR8jFKoumwS2ljBBcTtPLGgVpSOWPrSrVM0l14aVKgBUqVKgD2lSpUAKlSpUAKvKVKgD2lSpUAeGkKVKkxirylSoInQ7UqVKmM/9k="/>
          <p:cNvSpPr>
            <a:spLocks noChangeAspect="1" noChangeArrowheads="1"/>
          </p:cNvSpPr>
          <p:nvPr/>
        </p:nvSpPr>
        <p:spPr bwMode="auto">
          <a:xfrm>
            <a:off x="215900" y="-477838"/>
            <a:ext cx="11715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 descr="http://catbreedswiki.com/images/cats/cat_cartoon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89" y="3650579"/>
            <a:ext cx="2261129" cy="16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images.free-extras.com/pics/d/daffy_duck-104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88" y="3075847"/>
            <a:ext cx="1844736" cy="20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4.bp.blogspot.com/_YS05dbJ_EqM/TJDdB7NCo-I/AAAAAAAAAF0/D8BpBhgO3ag/s320/dog0096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951772"/>
            <a:ext cx="18192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t2.gstatic.com/images?q=tbn:ANd9GcQ4NllHUApKqTA0dVft6EH0N9m-yVt8thf7z7NyL2XYZU70FgM-QBXiJPtrc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24" y="1186385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1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376981"/>
              </p:ext>
            </p:extLst>
          </p:nvPr>
        </p:nvGraphicFramePr>
        <p:xfrm>
          <a:off x="1043608" y="1700808"/>
          <a:ext cx="7272808" cy="4217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Zuzana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Tonderová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cs-CZ" sz="240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Zvířata,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„ To je … „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názvy zvířat a tvoření jednoduché věty „ To je … „ + otázky „ Je to …? </a:t>
                      </a:r>
                      <a:r>
                        <a:rPr lang="cs-CZ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2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52532" y="492443"/>
            <a:ext cx="7772400" cy="776317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j-lt"/>
                <a:cs typeface="Times New Roman" pitchFamily="18" charset="0"/>
              </a:rPr>
              <a:t>Elektronická</a:t>
            </a:r>
            <a:r>
              <a:rPr lang="cs-CZ" sz="1200" b="1" dirty="0" smtClean="0">
                <a:latin typeface="+mj-lt"/>
              </a:rPr>
              <a:t>  učebnice - I. stupeň                         </a:t>
            </a:r>
            <a:r>
              <a:rPr lang="cs-CZ" sz="1000" dirty="0" smtClean="0">
                <a:latin typeface="+mj-lt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smtClean="0">
                <a:latin typeface="+mj-lt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71600" y="2276872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DOG – pes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83968" y="1437615"/>
            <a:ext cx="145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CAT – kočka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0045" y="3530405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HAMSTER – křeček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41781" y="3755608"/>
            <a:ext cx="223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PARROT – papoušek </a:t>
            </a:r>
            <a:endParaRPr lang="cs-CZ" dirty="0"/>
          </a:p>
        </p:txBody>
      </p:sp>
      <p:pic>
        <p:nvPicPr>
          <p:cNvPr id="10" name="Picture 6" descr="C:\Documents and Settings\spravce\Local Settings\Temporary Internet Files\Content.IE5\TLE9QN8M\MC9002351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27" y="5382604"/>
            <a:ext cx="1066915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18939" y="587727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HORSE – kůň 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31783" y="2826063"/>
            <a:ext cx="15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COW – kráva </a:t>
            </a:r>
            <a:endParaRPr lang="cs-CZ" dirty="0"/>
          </a:p>
        </p:txBody>
      </p:sp>
      <p:pic>
        <p:nvPicPr>
          <p:cNvPr id="1026" name="Picture 2" descr="http://www.buzzom.com/wp-content/uploads/2011/07/cat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25483"/>
            <a:ext cx="1562928" cy="15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nderova\AppData\Local\Microsoft\Windows\Temporary Internet Files\Content.IE5\C69DW64Q\MC90043816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27" y="1737405"/>
            <a:ext cx="1153325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50" y="3381049"/>
            <a:ext cx="1574079" cy="11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nderova\AppData\Local\Microsoft\Windows\Temporary Internet Files\Content.IE5\TT2FPS4I\MP90043174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99" y="4306618"/>
            <a:ext cx="1153643" cy="17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komik.cz/dir_obrazky/krecek_vzpera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29" y="4157006"/>
            <a:ext cx="1501859" cy="10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3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-1247" y="499977"/>
            <a:ext cx="7772400" cy="632301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.3 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j-lt"/>
                <a:cs typeface="Times New Roman" pitchFamily="18" charset="0"/>
              </a:rPr>
              <a:t>Elektronická</a:t>
            </a:r>
            <a:r>
              <a:rPr lang="cs-CZ" sz="1200" b="1" dirty="0" smtClean="0">
                <a:latin typeface="+mj-lt"/>
              </a:rPr>
              <a:t>  učebnice - I. stupeň                         </a:t>
            </a:r>
            <a:r>
              <a:rPr lang="cs-CZ" sz="1000" dirty="0" smtClean="0">
                <a:latin typeface="+mj-lt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smtClean="0">
                <a:latin typeface="+mj-lt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87510" y="1124744"/>
            <a:ext cx="4216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What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on the </a:t>
            </a:r>
            <a:r>
              <a:rPr lang="cs-CZ" sz="2000" dirty="0" err="1" smtClean="0"/>
              <a:t>farm</a:t>
            </a:r>
            <a:r>
              <a:rPr lang="cs-CZ" sz="2000" dirty="0" smtClean="0"/>
              <a:t>? – Co je na farmě?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65792" y="2751819"/>
            <a:ext cx="4565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your</a:t>
            </a:r>
            <a:r>
              <a:rPr lang="cs-CZ" sz="2000" dirty="0" smtClean="0"/>
              <a:t> </a:t>
            </a:r>
            <a:r>
              <a:rPr lang="cs-CZ" sz="2000" dirty="0" err="1" smtClean="0"/>
              <a:t>cat</a:t>
            </a:r>
            <a:r>
              <a:rPr lang="cs-CZ" sz="2000" dirty="0" smtClean="0"/>
              <a:t> green? – Je tvoje kočka zelená?</a:t>
            </a:r>
          </a:p>
          <a:p>
            <a:r>
              <a:rPr lang="cs-CZ" sz="2000" dirty="0" smtClean="0"/>
              <a:t>No,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isn´t</a:t>
            </a:r>
            <a:r>
              <a:rPr lang="cs-CZ" sz="2000" dirty="0" smtClean="0"/>
              <a:t>. – Ne, není.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600424" y="1817305"/>
            <a:ext cx="6304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 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your</a:t>
            </a:r>
            <a:r>
              <a:rPr lang="cs-CZ" sz="2000" dirty="0" smtClean="0"/>
              <a:t> </a:t>
            </a:r>
            <a:r>
              <a:rPr lang="cs-CZ" sz="2000" dirty="0" err="1" smtClean="0"/>
              <a:t>horse</a:t>
            </a:r>
            <a:r>
              <a:rPr lang="cs-CZ" sz="2000" dirty="0" smtClean="0"/>
              <a:t> big and </a:t>
            </a:r>
            <a:r>
              <a:rPr lang="cs-CZ" sz="2000" dirty="0" err="1" smtClean="0"/>
              <a:t>brown</a:t>
            </a:r>
            <a:r>
              <a:rPr lang="cs-CZ" sz="2000" dirty="0" smtClean="0"/>
              <a:t>? – Je tvůj kůň velký a hnědý?</a:t>
            </a:r>
          </a:p>
          <a:p>
            <a:r>
              <a:rPr lang="cs-CZ" sz="2000" dirty="0" smtClean="0"/>
              <a:t>  </a:t>
            </a:r>
            <a:r>
              <a:rPr lang="cs-CZ" sz="2000" dirty="0" err="1" smtClean="0"/>
              <a:t>Yes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. – Ano, je.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9551" y="3717032"/>
            <a:ext cx="748634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/>
              <a:t>My  </a:t>
            </a:r>
            <a:r>
              <a:rPr lang="cs-CZ" sz="2200" dirty="0" err="1" smtClean="0"/>
              <a:t>cat</a:t>
            </a:r>
            <a:r>
              <a:rPr lang="cs-CZ" sz="2200" dirty="0" smtClean="0"/>
              <a:t>		</a:t>
            </a:r>
            <a:r>
              <a:rPr lang="cs-CZ" sz="2200" dirty="0" err="1" smtClean="0"/>
              <a:t>is</a:t>
            </a:r>
            <a:r>
              <a:rPr lang="cs-CZ" sz="2200" dirty="0" smtClean="0"/>
              <a:t>	big		and		blue.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dog		</a:t>
            </a:r>
            <a:r>
              <a:rPr lang="cs-CZ" sz="2200" dirty="0" err="1" smtClean="0"/>
              <a:t>small</a:t>
            </a:r>
            <a:r>
              <a:rPr lang="cs-CZ" sz="2200" dirty="0" smtClean="0"/>
              <a:t>				green.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</a:t>
            </a:r>
            <a:r>
              <a:rPr lang="cs-CZ" sz="2200" dirty="0" err="1" smtClean="0"/>
              <a:t>cow</a:t>
            </a:r>
            <a:r>
              <a:rPr lang="cs-CZ" sz="2200" dirty="0" smtClean="0"/>
              <a:t> 						</a:t>
            </a:r>
            <a:r>
              <a:rPr lang="cs-CZ" sz="2200" dirty="0" err="1" smtClean="0"/>
              <a:t>red</a:t>
            </a:r>
            <a:r>
              <a:rPr lang="cs-CZ" sz="2200" dirty="0" smtClean="0"/>
              <a:t>.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</a:t>
            </a:r>
            <a:r>
              <a:rPr lang="cs-CZ" sz="2200" dirty="0" err="1" smtClean="0"/>
              <a:t>sheep</a:t>
            </a:r>
            <a:r>
              <a:rPr lang="cs-CZ" sz="2200" dirty="0" smtClean="0"/>
              <a:t>						</a:t>
            </a:r>
            <a:r>
              <a:rPr lang="cs-CZ" sz="2200" dirty="0" err="1" smtClean="0"/>
              <a:t>yellow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        hen						</a:t>
            </a:r>
            <a:r>
              <a:rPr lang="cs-CZ" sz="2200" dirty="0" err="1" smtClean="0"/>
              <a:t>orange</a:t>
            </a:r>
            <a:r>
              <a:rPr lang="cs-CZ" sz="2200" dirty="0" smtClean="0"/>
              <a:t>.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</a:t>
            </a:r>
            <a:r>
              <a:rPr lang="cs-CZ" sz="2200" dirty="0" err="1" smtClean="0"/>
              <a:t>donkey</a:t>
            </a:r>
            <a:r>
              <a:rPr lang="cs-CZ" sz="2200" dirty="0" smtClean="0"/>
              <a:t>                          				pink.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</a:t>
            </a:r>
            <a:r>
              <a:rPr lang="cs-CZ" sz="2200" dirty="0" err="1" smtClean="0"/>
              <a:t>pig</a:t>
            </a:r>
            <a:r>
              <a:rPr lang="cs-CZ" sz="2200" dirty="0" smtClean="0"/>
              <a:t>						</a:t>
            </a:r>
            <a:r>
              <a:rPr lang="cs-CZ" sz="2200" dirty="0" err="1" smtClean="0"/>
              <a:t>white</a:t>
            </a:r>
            <a:r>
              <a:rPr lang="cs-CZ" sz="2200" dirty="0" smtClean="0"/>
              <a:t>.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</a:t>
            </a:r>
            <a:r>
              <a:rPr lang="cs-CZ" sz="2200" dirty="0" err="1" smtClean="0"/>
              <a:t>chicken</a:t>
            </a:r>
            <a:r>
              <a:rPr lang="cs-CZ" sz="2200" dirty="0" smtClean="0"/>
              <a:t>						</a:t>
            </a:r>
            <a:r>
              <a:rPr lang="cs-CZ" sz="2200" dirty="0" err="1" smtClean="0"/>
              <a:t>black</a:t>
            </a:r>
            <a:r>
              <a:rPr lang="cs-CZ" sz="2200" dirty="0" smtClean="0"/>
              <a:t>.</a:t>
            </a:r>
            <a:endParaRPr lang="cs-CZ" sz="2200" dirty="0"/>
          </a:p>
        </p:txBody>
      </p:sp>
      <p:pic>
        <p:nvPicPr>
          <p:cNvPr id="2052" name="Picture 4" descr="http://oslici.lesklekoule.cz/obrazky/ousl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93" y="4671395"/>
            <a:ext cx="1944216" cy="173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erusci.net/files/images/12-m10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2" y="1124744"/>
            <a:ext cx="1442853" cy="14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4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356" y="506266"/>
            <a:ext cx="7772400" cy="56912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6.4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Phrases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96540" y="1619508"/>
            <a:ext cx="388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My </a:t>
            </a:r>
            <a:r>
              <a:rPr lang="cs-CZ" dirty="0" err="1" smtClean="0"/>
              <a:t>dad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vet and he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cure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pets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074" name="Picture 2" descr="http://mm.denik.cz/1/ea/litomerice_veterina_denik_clanek_s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2350037" cy="17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18" y="2887572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pet</a:t>
            </a:r>
            <a:r>
              <a:rPr lang="cs-CZ" dirty="0" smtClean="0"/>
              <a:t>? – Máš nějaké domácí zvířátko?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12951" y="3638832"/>
            <a:ext cx="232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Yes</a:t>
            </a:r>
            <a:r>
              <a:rPr lang="cs-CZ" dirty="0" smtClean="0"/>
              <a:t>, I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turtle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075" name="Picture 3" descr="C:\Users\tonderova\AppData\Local\Microsoft\Windows\Temporary Internet Files\Content.IE5\JI6Q1PUX\MC90022174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56904"/>
            <a:ext cx="1829714" cy="99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77071" y="4285323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She</a:t>
            </a:r>
            <a:r>
              <a:rPr lang="cs-CZ" dirty="0" smtClean="0"/>
              <a:t> has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snake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077" name="Picture 5" descr="http://mm.denik.cz/54/8f/09_cervenec_nina_a_had_v_zoo_jiny_denik_clanek_so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23769"/>
            <a:ext cx="2048162" cy="153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151418" y="4654437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He has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rabbit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079" name="Picture 7" descr="http://www.andelicek.eu/91-1435-thickbox/kralik-zahradni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81" y="4839103"/>
            <a:ext cx="1649992" cy="164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5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0" y="492443"/>
            <a:ext cx="7772400" cy="79208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6.5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38456" y="1239507"/>
            <a:ext cx="427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Answer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questions</a:t>
            </a:r>
            <a:r>
              <a:rPr lang="cs-CZ" dirty="0"/>
              <a:t>.</a:t>
            </a:r>
            <a:r>
              <a:rPr lang="cs-CZ" dirty="0" smtClean="0"/>
              <a:t> – odpověz na otázky.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38456" y="2798384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a hen? - ________________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98996" y="1412284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a </a:t>
            </a:r>
            <a:r>
              <a:rPr lang="cs-CZ" dirty="0" err="1" smtClean="0"/>
              <a:t>snake</a:t>
            </a:r>
            <a:r>
              <a:rPr lang="cs-CZ" dirty="0" smtClean="0"/>
              <a:t>? - ______________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8456" y="3962147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cow</a:t>
            </a:r>
            <a:r>
              <a:rPr lang="cs-CZ" dirty="0" smtClean="0"/>
              <a:t> green? - ____________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73727" y="264336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a </a:t>
            </a:r>
            <a:r>
              <a:rPr lang="cs-CZ" dirty="0" err="1" smtClean="0"/>
              <a:t>parrot</a:t>
            </a:r>
            <a:r>
              <a:rPr lang="cs-CZ" dirty="0" smtClean="0"/>
              <a:t>? - ___________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38456" y="5115925"/>
            <a:ext cx="417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donkey</a:t>
            </a:r>
            <a:r>
              <a:rPr lang="cs-CZ" dirty="0" smtClean="0"/>
              <a:t>? - _____________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47413" y="4781306"/>
            <a:ext cx="412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Has </a:t>
            </a:r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guinea</a:t>
            </a:r>
            <a:r>
              <a:rPr lang="cs-CZ" dirty="0" smtClean="0"/>
              <a:t> </a:t>
            </a:r>
            <a:r>
              <a:rPr lang="cs-CZ" dirty="0" err="1" smtClean="0"/>
              <a:t>pig</a:t>
            </a:r>
            <a:r>
              <a:rPr lang="cs-CZ" dirty="0" smtClean="0"/>
              <a:t>? - ____________</a:t>
            </a:r>
            <a:endParaRPr lang="cs-CZ" dirty="0"/>
          </a:p>
        </p:txBody>
      </p:sp>
      <p:pic>
        <p:nvPicPr>
          <p:cNvPr id="4098" name="Picture 2" descr="http://www.kohoutcentrum.com/files/img/kohou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03" y="178161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polekmediku.upol.cz/had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95" y="1012020"/>
            <a:ext cx="119062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oko.yin.cz/11/historie-reklamy/krava-mil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87" y="3501008"/>
            <a:ext cx="1353979" cy="9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naturfoto.cz/fotografie/sevcik/kos-cerny--xxxkos_dsg83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19" y="3011344"/>
            <a:ext cx="1241527" cy="132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humbs.dreamstime.com/thumb_541/1285169704l44lq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69" y="5300591"/>
            <a:ext cx="1428750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predskolaci.cz/wp-content/uploads/2008/08/zelva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68" y="5589240"/>
            <a:ext cx="1314415" cy="107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0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6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0" y="520121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187624" y="1844824"/>
            <a:ext cx="522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Odd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. – Vyber, které slovo nepatří mezi ostatní.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5788" y="2852936"/>
            <a:ext cx="82967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Animals</a:t>
            </a:r>
            <a:r>
              <a:rPr lang="cs-CZ" sz="2400" b="1" dirty="0" smtClean="0">
                <a:solidFill>
                  <a:srgbClr val="FF0000"/>
                </a:solidFill>
              </a:rPr>
              <a:t>: dog, </a:t>
            </a:r>
            <a:r>
              <a:rPr lang="cs-CZ" sz="2400" b="1" dirty="0" err="1" smtClean="0">
                <a:solidFill>
                  <a:srgbClr val="FF0000"/>
                </a:solidFill>
              </a:rPr>
              <a:t>cat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hamster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turtle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snake</a:t>
            </a:r>
            <a:r>
              <a:rPr lang="cs-CZ" sz="2400" b="1" dirty="0" smtClean="0">
                <a:solidFill>
                  <a:srgbClr val="FF0000"/>
                </a:solidFill>
              </a:rPr>
              <a:t>, park, </a:t>
            </a:r>
            <a:r>
              <a:rPr lang="cs-CZ" sz="2400" b="1" dirty="0" err="1" smtClean="0">
                <a:solidFill>
                  <a:srgbClr val="FF0000"/>
                </a:solidFill>
              </a:rPr>
              <a:t>guinea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pig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sz="2400" b="1" dirty="0" smtClean="0">
                <a:solidFill>
                  <a:srgbClr val="FF0000"/>
                </a:solidFill>
              </a:rPr>
              <a:t>Food: </a:t>
            </a:r>
            <a:r>
              <a:rPr lang="cs-CZ" sz="2400" b="1" dirty="0" err="1" smtClean="0">
                <a:solidFill>
                  <a:srgbClr val="FF0000"/>
                </a:solidFill>
              </a:rPr>
              <a:t>bread</a:t>
            </a:r>
            <a:r>
              <a:rPr lang="cs-CZ" sz="2400" b="1" dirty="0" smtClean="0">
                <a:solidFill>
                  <a:srgbClr val="FF0000"/>
                </a:solidFill>
              </a:rPr>
              <a:t>, ham, </a:t>
            </a:r>
            <a:r>
              <a:rPr lang="cs-CZ" sz="2400" b="1" dirty="0" err="1" smtClean="0">
                <a:solidFill>
                  <a:srgbClr val="FF0000"/>
                </a:solidFill>
              </a:rPr>
              <a:t>parrot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egg</a:t>
            </a:r>
            <a:r>
              <a:rPr lang="cs-CZ" sz="2400" b="1" dirty="0" smtClean="0">
                <a:solidFill>
                  <a:srgbClr val="FF0000"/>
                </a:solidFill>
              </a:rPr>
              <a:t>, cheese, </a:t>
            </a:r>
            <a:r>
              <a:rPr lang="cs-CZ" sz="2400" b="1" dirty="0" err="1" smtClean="0">
                <a:solidFill>
                  <a:srgbClr val="FF0000"/>
                </a:solidFill>
              </a:rPr>
              <a:t>roll</a:t>
            </a:r>
            <a:r>
              <a:rPr lang="cs-CZ" sz="2400" b="1" dirty="0" smtClean="0">
                <a:solidFill>
                  <a:srgbClr val="FF0000"/>
                </a:solidFill>
              </a:rPr>
              <a:t>, toast</a:t>
            </a:r>
          </a:p>
          <a:p>
            <a:r>
              <a:rPr lang="cs-CZ" sz="2400" b="1" dirty="0" err="1" smtClean="0">
                <a:solidFill>
                  <a:srgbClr val="FF0000"/>
                </a:solidFill>
              </a:rPr>
              <a:t>Family</a:t>
            </a:r>
            <a:r>
              <a:rPr lang="cs-CZ" sz="2400" b="1" dirty="0" smtClean="0">
                <a:solidFill>
                  <a:srgbClr val="FF0000"/>
                </a:solidFill>
              </a:rPr>
              <a:t>: </a:t>
            </a:r>
            <a:r>
              <a:rPr lang="cs-CZ" sz="2400" b="1" dirty="0" err="1" smtClean="0">
                <a:solidFill>
                  <a:srgbClr val="FF0000"/>
                </a:solidFill>
              </a:rPr>
              <a:t>mum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uncle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pig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aunt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cousin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sister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dad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sz="2400" b="1" dirty="0" err="1" smtClean="0">
                <a:solidFill>
                  <a:srgbClr val="FF0000"/>
                </a:solidFill>
              </a:rPr>
              <a:t>Town</a:t>
            </a:r>
            <a:r>
              <a:rPr lang="cs-CZ" sz="2400" b="1" dirty="0" smtClean="0">
                <a:solidFill>
                  <a:srgbClr val="FF0000"/>
                </a:solidFill>
              </a:rPr>
              <a:t>: park, </a:t>
            </a:r>
            <a:r>
              <a:rPr lang="cs-CZ" sz="2400" b="1" dirty="0" err="1" smtClean="0">
                <a:solidFill>
                  <a:srgbClr val="FF0000"/>
                </a:solidFill>
              </a:rPr>
              <a:t>bridge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river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church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bench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school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sz="2400" b="1" dirty="0" smtClean="0">
                <a:solidFill>
                  <a:srgbClr val="FF0000"/>
                </a:solidFill>
              </a:rPr>
              <a:t>Body: </a:t>
            </a:r>
            <a:r>
              <a:rPr lang="cs-CZ" sz="2400" b="1" dirty="0" err="1" smtClean="0">
                <a:solidFill>
                  <a:srgbClr val="FF0000"/>
                </a:solidFill>
              </a:rPr>
              <a:t>legs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head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ears</a:t>
            </a:r>
            <a:r>
              <a:rPr lang="cs-CZ" sz="2400" b="1" dirty="0" smtClean="0">
                <a:solidFill>
                  <a:srgbClr val="FF0000"/>
                </a:solidFill>
              </a:rPr>
              <a:t>, nose, </a:t>
            </a:r>
            <a:r>
              <a:rPr lang="cs-CZ" sz="2400" b="1" dirty="0" err="1" smtClean="0">
                <a:solidFill>
                  <a:srgbClr val="FF0000"/>
                </a:solidFill>
              </a:rPr>
              <a:t>mouth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milk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eyes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: </a:t>
            </a:r>
            <a:r>
              <a:rPr lang="cs-CZ" sz="2400" b="1" dirty="0" err="1" smtClean="0">
                <a:solidFill>
                  <a:srgbClr val="FF0000"/>
                </a:solidFill>
              </a:rPr>
              <a:t>sausage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bedroom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bathroom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hall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kitchen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living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room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7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0" y="492443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6.7  Song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McDonald had a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farm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j-lt"/>
                <a:cs typeface="Times New Roman" pitchFamily="18" charset="0"/>
              </a:rPr>
              <a:t>Elektronická</a:t>
            </a:r>
            <a:r>
              <a:rPr lang="cs-CZ" sz="1200" b="1" dirty="0" smtClean="0">
                <a:latin typeface="+mj-lt"/>
              </a:rPr>
              <a:t>  učebnice - I. stupeň                         </a:t>
            </a:r>
            <a:r>
              <a:rPr lang="cs-CZ" sz="1000" dirty="0" smtClean="0">
                <a:latin typeface="+mj-lt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smtClean="0">
                <a:latin typeface="+mj-lt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983199" y="5989930"/>
            <a:ext cx="502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http://</a:t>
            </a:r>
            <a:r>
              <a:rPr lang="cs-CZ" b="1" dirty="0">
                <a:solidFill>
                  <a:srgbClr val="002060"/>
                </a:solidFill>
              </a:rPr>
              <a:t>www.youtube.com/watch?v=t5yvIKMCIPs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47548" y="1484784"/>
            <a:ext cx="408797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3300"/>
                </a:solidFill>
              </a:rPr>
              <a:t>Old</a:t>
            </a:r>
            <a:r>
              <a:rPr lang="cs-CZ" sz="2000" b="1" dirty="0" smtClean="0">
                <a:solidFill>
                  <a:srgbClr val="003300"/>
                </a:solidFill>
              </a:rPr>
              <a:t> McDonald had a </a:t>
            </a:r>
            <a:r>
              <a:rPr lang="cs-CZ" sz="2000" b="1" dirty="0" err="1" smtClean="0">
                <a:solidFill>
                  <a:srgbClr val="003300"/>
                </a:solidFill>
              </a:rPr>
              <a:t>farm</a:t>
            </a:r>
            <a:endParaRPr lang="cs-CZ" sz="2000" b="1" dirty="0" smtClean="0">
              <a:solidFill>
                <a:srgbClr val="003300"/>
              </a:solidFill>
            </a:endParaRPr>
          </a:p>
          <a:p>
            <a:r>
              <a:rPr lang="cs-CZ" sz="2000" b="1" dirty="0" err="1" smtClean="0">
                <a:solidFill>
                  <a:srgbClr val="003300"/>
                </a:solidFill>
              </a:rPr>
              <a:t>Eee</a:t>
            </a:r>
            <a:r>
              <a:rPr lang="cs-CZ" sz="2000" b="1" dirty="0" smtClean="0">
                <a:solidFill>
                  <a:srgbClr val="003300"/>
                </a:solidFill>
              </a:rPr>
              <a:t> – </a:t>
            </a:r>
            <a:r>
              <a:rPr lang="cs-CZ" sz="2000" b="1" dirty="0" err="1" smtClean="0">
                <a:solidFill>
                  <a:srgbClr val="003300"/>
                </a:solidFill>
              </a:rPr>
              <a:t>eye</a:t>
            </a:r>
            <a:r>
              <a:rPr lang="cs-CZ" sz="2000" b="1" dirty="0" smtClean="0">
                <a:solidFill>
                  <a:srgbClr val="003300"/>
                </a:solidFill>
              </a:rPr>
              <a:t> – </a:t>
            </a:r>
            <a:r>
              <a:rPr lang="cs-CZ" sz="2000" b="1" dirty="0" err="1" smtClean="0">
                <a:solidFill>
                  <a:srgbClr val="003300"/>
                </a:solidFill>
              </a:rPr>
              <a:t>eee</a:t>
            </a:r>
            <a:r>
              <a:rPr lang="cs-CZ" sz="2000" b="1" dirty="0" smtClean="0">
                <a:solidFill>
                  <a:srgbClr val="003300"/>
                </a:solidFill>
              </a:rPr>
              <a:t> – </a:t>
            </a:r>
            <a:r>
              <a:rPr lang="cs-CZ" sz="2000" b="1" dirty="0" err="1" smtClean="0">
                <a:solidFill>
                  <a:srgbClr val="003300"/>
                </a:solidFill>
              </a:rPr>
              <a:t>eye</a:t>
            </a:r>
            <a:r>
              <a:rPr lang="cs-CZ" sz="2000" b="1" dirty="0" smtClean="0">
                <a:solidFill>
                  <a:srgbClr val="003300"/>
                </a:solidFill>
              </a:rPr>
              <a:t> – o </a:t>
            </a:r>
          </a:p>
          <a:p>
            <a:r>
              <a:rPr lang="cs-CZ" sz="2000" b="1" dirty="0" smtClean="0">
                <a:solidFill>
                  <a:srgbClr val="003300"/>
                </a:solidFill>
              </a:rPr>
              <a:t>And on his </a:t>
            </a:r>
            <a:r>
              <a:rPr lang="cs-CZ" sz="2000" b="1" dirty="0" err="1" smtClean="0">
                <a:solidFill>
                  <a:srgbClr val="003300"/>
                </a:solidFill>
              </a:rPr>
              <a:t>farm</a:t>
            </a:r>
            <a:r>
              <a:rPr lang="cs-CZ" sz="2000" b="1" dirty="0" smtClean="0">
                <a:solidFill>
                  <a:srgbClr val="003300"/>
                </a:solidFill>
              </a:rPr>
              <a:t> he had a </a:t>
            </a:r>
            <a:r>
              <a:rPr lang="cs-CZ" sz="2000" b="1" dirty="0" err="1" smtClean="0">
                <a:solidFill>
                  <a:srgbClr val="003300"/>
                </a:solidFill>
              </a:rPr>
              <a:t>cow</a:t>
            </a:r>
            <a:endParaRPr lang="cs-CZ" sz="2000" b="1" dirty="0" smtClean="0">
              <a:solidFill>
                <a:srgbClr val="003300"/>
              </a:solidFill>
            </a:endParaRPr>
          </a:p>
          <a:p>
            <a:r>
              <a:rPr lang="cs-CZ" sz="2000" b="1" dirty="0" err="1" smtClean="0">
                <a:solidFill>
                  <a:srgbClr val="003300"/>
                </a:solidFill>
              </a:rPr>
              <a:t>Eee</a:t>
            </a:r>
            <a:r>
              <a:rPr lang="cs-CZ" sz="2000" b="1" dirty="0" smtClean="0">
                <a:solidFill>
                  <a:srgbClr val="003300"/>
                </a:solidFill>
              </a:rPr>
              <a:t> – </a:t>
            </a:r>
            <a:r>
              <a:rPr lang="cs-CZ" sz="2000" b="1" dirty="0" err="1" smtClean="0">
                <a:solidFill>
                  <a:srgbClr val="003300"/>
                </a:solidFill>
              </a:rPr>
              <a:t>eye</a:t>
            </a:r>
            <a:r>
              <a:rPr lang="cs-CZ" sz="2000" b="1" dirty="0" smtClean="0">
                <a:solidFill>
                  <a:srgbClr val="003300"/>
                </a:solidFill>
              </a:rPr>
              <a:t> – </a:t>
            </a:r>
            <a:r>
              <a:rPr lang="cs-CZ" sz="2000" b="1" dirty="0" err="1" smtClean="0">
                <a:solidFill>
                  <a:srgbClr val="003300"/>
                </a:solidFill>
              </a:rPr>
              <a:t>eee</a:t>
            </a:r>
            <a:r>
              <a:rPr lang="cs-CZ" sz="2000" b="1" dirty="0" smtClean="0">
                <a:solidFill>
                  <a:srgbClr val="003300"/>
                </a:solidFill>
              </a:rPr>
              <a:t> –</a:t>
            </a:r>
            <a:r>
              <a:rPr lang="cs-CZ" sz="2000" b="1" dirty="0" err="1" smtClean="0">
                <a:solidFill>
                  <a:srgbClr val="003300"/>
                </a:solidFill>
              </a:rPr>
              <a:t>eye</a:t>
            </a:r>
            <a:r>
              <a:rPr lang="cs-CZ" sz="2000" b="1" dirty="0" smtClean="0">
                <a:solidFill>
                  <a:srgbClr val="003300"/>
                </a:solidFill>
              </a:rPr>
              <a:t> – o.</a:t>
            </a:r>
          </a:p>
          <a:p>
            <a:r>
              <a:rPr lang="cs-CZ" sz="2000" b="1" dirty="0" err="1" smtClean="0">
                <a:solidFill>
                  <a:srgbClr val="003300"/>
                </a:solidFill>
              </a:rPr>
              <a:t>With</a:t>
            </a:r>
            <a:r>
              <a:rPr lang="cs-CZ" sz="2000" b="1" dirty="0" smtClean="0">
                <a:solidFill>
                  <a:srgbClr val="003300"/>
                </a:solidFill>
              </a:rPr>
              <a:t> a moo – moo </a:t>
            </a:r>
            <a:r>
              <a:rPr lang="cs-CZ" sz="2000" b="1" dirty="0" err="1" smtClean="0">
                <a:solidFill>
                  <a:srgbClr val="003300"/>
                </a:solidFill>
              </a:rPr>
              <a:t>here</a:t>
            </a:r>
            <a:endParaRPr lang="cs-CZ" sz="2000" b="1" dirty="0" smtClean="0">
              <a:solidFill>
                <a:srgbClr val="003300"/>
              </a:solidFill>
            </a:endParaRPr>
          </a:p>
          <a:p>
            <a:r>
              <a:rPr lang="cs-CZ" sz="2000" b="1" dirty="0" smtClean="0">
                <a:solidFill>
                  <a:srgbClr val="003300"/>
                </a:solidFill>
              </a:rPr>
              <a:t>And a moo – moo </a:t>
            </a:r>
            <a:r>
              <a:rPr lang="cs-CZ" sz="2000" b="1" dirty="0" err="1" smtClean="0">
                <a:solidFill>
                  <a:srgbClr val="003300"/>
                </a:solidFill>
              </a:rPr>
              <a:t>there</a:t>
            </a:r>
            <a:r>
              <a:rPr lang="cs-CZ" sz="2000" b="1" dirty="0" smtClean="0">
                <a:solidFill>
                  <a:srgbClr val="003300"/>
                </a:solidFill>
              </a:rPr>
              <a:t>,</a:t>
            </a:r>
          </a:p>
          <a:p>
            <a:r>
              <a:rPr lang="cs-CZ" sz="2000" b="1" dirty="0" err="1" smtClean="0">
                <a:solidFill>
                  <a:srgbClr val="003300"/>
                </a:solidFill>
              </a:rPr>
              <a:t>Here</a:t>
            </a:r>
            <a:r>
              <a:rPr lang="cs-CZ" sz="2000" b="1" dirty="0" smtClean="0">
                <a:solidFill>
                  <a:srgbClr val="003300"/>
                </a:solidFill>
              </a:rPr>
              <a:t> a moo, </a:t>
            </a:r>
            <a:r>
              <a:rPr lang="cs-CZ" sz="2000" b="1" dirty="0" err="1" smtClean="0">
                <a:solidFill>
                  <a:srgbClr val="003300"/>
                </a:solidFill>
              </a:rPr>
              <a:t>there</a:t>
            </a:r>
            <a:r>
              <a:rPr lang="cs-CZ" sz="2000" b="1" dirty="0" smtClean="0">
                <a:solidFill>
                  <a:srgbClr val="003300"/>
                </a:solidFill>
              </a:rPr>
              <a:t> a moo</a:t>
            </a:r>
          </a:p>
          <a:p>
            <a:r>
              <a:rPr lang="cs-CZ" sz="2000" b="1" dirty="0" err="1" smtClean="0">
                <a:solidFill>
                  <a:srgbClr val="003300"/>
                </a:solidFill>
              </a:rPr>
              <a:t>Everywhere</a:t>
            </a:r>
            <a:r>
              <a:rPr lang="cs-CZ" sz="2000" b="1" dirty="0" smtClean="0">
                <a:solidFill>
                  <a:srgbClr val="003300"/>
                </a:solidFill>
              </a:rPr>
              <a:t> a moo – moo.</a:t>
            </a:r>
          </a:p>
          <a:p>
            <a:r>
              <a:rPr lang="cs-CZ" sz="2000" b="1" dirty="0" err="1" smtClean="0">
                <a:solidFill>
                  <a:srgbClr val="003300"/>
                </a:solidFill>
              </a:rPr>
              <a:t>Old</a:t>
            </a:r>
            <a:r>
              <a:rPr lang="cs-CZ" sz="2000" b="1" dirty="0" smtClean="0">
                <a:solidFill>
                  <a:srgbClr val="003300"/>
                </a:solidFill>
              </a:rPr>
              <a:t> McDonald had a </a:t>
            </a:r>
            <a:r>
              <a:rPr lang="cs-CZ" sz="2000" b="1" dirty="0" err="1" smtClean="0">
                <a:solidFill>
                  <a:srgbClr val="003300"/>
                </a:solidFill>
              </a:rPr>
              <a:t>farm</a:t>
            </a:r>
            <a:endParaRPr lang="cs-CZ" sz="2000" b="1" dirty="0" smtClean="0">
              <a:solidFill>
                <a:srgbClr val="003300"/>
              </a:solidFill>
            </a:endParaRPr>
          </a:p>
          <a:p>
            <a:r>
              <a:rPr lang="cs-CZ" sz="2000" b="1" dirty="0" err="1" smtClean="0">
                <a:solidFill>
                  <a:srgbClr val="003300"/>
                </a:solidFill>
              </a:rPr>
              <a:t>Eee</a:t>
            </a:r>
            <a:r>
              <a:rPr lang="cs-CZ" sz="2000" b="1" dirty="0" smtClean="0">
                <a:solidFill>
                  <a:srgbClr val="003300"/>
                </a:solidFill>
              </a:rPr>
              <a:t> – </a:t>
            </a:r>
            <a:r>
              <a:rPr lang="cs-CZ" sz="2000" b="1" dirty="0" err="1" smtClean="0">
                <a:solidFill>
                  <a:srgbClr val="003300"/>
                </a:solidFill>
              </a:rPr>
              <a:t>eye</a:t>
            </a:r>
            <a:r>
              <a:rPr lang="cs-CZ" sz="2000" b="1" dirty="0">
                <a:solidFill>
                  <a:srgbClr val="003300"/>
                </a:solidFill>
              </a:rPr>
              <a:t> </a:t>
            </a:r>
            <a:r>
              <a:rPr lang="cs-CZ" sz="2000" b="1" dirty="0" smtClean="0">
                <a:solidFill>
                  <a:srgbClr val="003300"/>
                </a:solidFill>
              </a:rPr>
              <a:t>– </a:t>
            </a:r>
            <a:r>
              <a:rPr lang="cs-CZ" sz="2000" b="1" dirty="0" err="1" smtClean="0">
                <a:solidFill>
                  <a:srgbClr val="003300"/>
                </a:solidFill>
              </a:rPr>
              <a:t>eee</a:t>
            </a:r>
            <a:r>
              <a:rPr lang="cs-CZ" sz="2000" b="1" dirty="0" smtClean="0">
                <a:solidFill>
                  <a:srgbClr val="003300"/>
                </a:solidFill>
              </a:rPr>
              <a:t> – </a:t>
            </a:r>
            <a:r>
              <a:rPr lang="cs-CZ" sz="2000" b="1" dirty="0" err="1" smtClean="0">
                <a:solidFill>
                  <a:srgbClr val="003300"/>
                </a:solidFill>
              </a:rPr>
              <a:t>eye</a:t>
            </a:r>
            <a:r>
              <a:rPr lang="cs-CZ" sz="2000" b="1" dirty="0" smtClean="0">
                <a:solidFill>
                  <a:srgbClr val="003300"/>
                </a:solidFill>
              </a:rPr>
              <a:t> – o….</a:t>
            </a:r>
          </a:p>
          <a:p>
            <a:endParaRPr lang="cs-CZ" sz="2000" b="1" dirty="0">
              <a:solidFill>
                <a:srgbClr val="003300"/>
              </a:solidFill>
            </a:endParaRPr>
          </a:p>
          <a:p>
            <a:r>
              <a:rPr lang="cs-CZ" sz="2000" b="1" dirty="0" err="1" smtClean="0">
                <a:solidFill>
                  <a:srgbClr val="003300"/>
                </a:solidFill>
              </a:rPr>
              <a:t>Pig</a:t>
            </a:r>
            <a:r>
              <a:rPr lang="cs-CZ" sz="2000" b="1" dirty="0" smtClean="0">
                <a:solidFill>
                  <a:srgbClr val="003300"/>
                </a:solidFill>
              </a:rPr>
              <a:t>, </a:t>
            </a:r>
            <a:r>
              <a:rPr lang="cs-CZ" sz="2000" b="1" dirty="0" err="1" smtClean="0">
                <a:solidFill>
                  <a:srgbClr val="003300"/>
                </a:solidFill>
              </a:rPr>
              <a:t>duck</a:t>
            </a:r>
            <a:r>
              <a:rPr lang="cs-CZ" sz="2000" b="1" dirty="0" smtClean="0">
                <a:solidFill>
                  <a:srgbClr val="003300"/>
                </a:solidFill>
              </a:rPr>
              <a:t>, dog, </a:t>
            </a:r>
            <a:r>
              <a:rPr lang="cs-CZ" sz="2000" b="1" dirty="0" err="1" smtClean="0">
                <a:solidFill>
                  <a:srgbClr val="003300"/>
                </a:solidFill>
              </a:rPr>
              <a:t>cat</a:t>
            </a:r>
            <a:r>
              <a:rPr lang="cs-CZ" sz="2000" b="1" dirty="0" smtClean="0">
                <a:solidFill>
                  <a:srgbClr val="003300"/>
                </a:solidFill>
              </a:rPr>
              <a:t>, </a:t>
            </a:r>
            <a:r>
              <a:rPr lang="cs-CZ" sz="2000" b="1" dirty="0" err="1" smtClean="0">
                <a:solidFill>
                  <a:srgbClr val="003300"/>
                </a:solidFill>
              </a:rPr>
              <a:t>chicken</a:t>
            </a:r>
            <a:r>
              <a:rPr lang="cs-CZ" sz="2000" b="1" dirty="0" smtClean="0">
                <a:solidFill>
                  <a:srgbClr val="003300"/>
                </a:solidFill>
              </a:rPr>
              <a:t>, </a:t>
            </a:r>
            <a:r>
              <a:rPr lang="cs-CZ" sz="2000" b="1" dirty="0" err="1" smtClean="0">
                <a:solidFill>
                  <a:srgbClr val="003300"/>
                </a:solidFill>
              </a:rPr>
              <a:t>donkey</a:t>
            </a:r>
            <a:endParaRPr lang="cs-CZ" sz="2000" b="1" dirty="0">
              <a:solidFill>
                <a:srgbClr val="003300"/>
              </a:solidFill>
            </a:endParaRPr>
          </a:p>
        </p:txBody>
      </p:sp>
      <p:pic>
        <p:nvPicPr>
          <p:cNvPr id="2052" name="Picture 4" descr="http://www.kinesthetic.co.uk/sei/s/2600/8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721824" cy="27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5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8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0" y="509002"/>
            <a:ext cx="7772400" cy="615742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1533281"/>
            <a:ext cx="27174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i="1" u="sng" dirty="0" err="1" smtClean="0"/>
              <a:t>What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is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correct</a:t>
            </a:r>
            <a:r>
              <a:rPr lang="cs-CZ" b="1" i="1" u="sng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hamster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She</a:t>
            </a:r>
            <a:r>
              <a:rPr lang="cs-CZ" dirty="0" smtClean="0"/>
              <a:t> has a </a:t>
            </a:r>
            <a:r>
              <a:rPr lang="cs-CZ" dirty="0" err="1" smtClean="0"/>
              <a:t>hamster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She</a:t>
            </a:r>
            <a:r>
              <a:rPr lang="cs-CZ" dirty="0" smtClean="0"/>
              <a:t> has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hamster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She</a:t>
            </a:r>
            <a:r>
              <a:rPr lang="cs-CZ" dirty="0" smtClean="0"/>
              <a:t> 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hamster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4001079"/>
            <a:ext cx="38395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  </a:t>
            </a:r>
            <a:r>
              <a:rPr lang="cs-CZ" b="1" i="1" u="sng" dirty="0" err="1" smtClean="0"/>
              <a:t>Which</a:t>
            </a:r>
            <a:r>
              <a:rPr lang="cs-CZ" b="1" i="1" u="sng" dirty="0" smtClean="0"/>
              <a:t> animal </a:t>
            </a:r>
            <a:r>
              <a:rPr lang="cs-CZ" b="1" i="1" u="sng" dirty="0" err="1" smtClean="0"/>
              <a:t>is</a:t>
            </a:r>
            <a:r>
              <a:rPr lang="cs-CZ" b="1" i="1" u="sng" dirty="0" smtClean="0"/>
              <a:t> not on the </a:t>
            </a:r>
            <a:r>
              <a:rPr lang="cs-CZ" b="1" i="1" u="sng" dirty="0" err="1" smtClean="0"/>
              <a:t>farm</a:t>
            </a:r>
            <a:r>
              <a:rPr lang="cs-CZ" b="1" i="1" u="sng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Cow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Horse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Crocodile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/>
              <a:t>C</a:t>
            </a:r>
            <a:r>
              <a:rPr lang="cs-CZ" dirty="0" err="1" smtClean="0"/>
              <a:t>hicken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55976" y="1533281"/>
            <a:ext cx="28222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  </a:t>
            </a:r>
            <a:r>
              <a:rPr lang="cs-CZ" b="1" i="1" u="sng" dirty="0" err="1" smtClean="0"/>
              <a:t>What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colour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is</a:t>
            </a:r>
            <a:r>
              <a:rPr lang="cs-CZ" b="1" i="1" u="sng" dirty="0" smtClean="0"/>
              <a:t> the </a:t>
            </a:r>
            <a:r>
              <a:rPr lang="cs-CZ" b="1" i="1" u="sng" dirty="0" err="1" smtClean="0"/>
              <a:t>pig</a:t>
            </a:r>
            <a:r>
              <a:rPr lang="cs-CZ" b="1" i="1" u="sng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smtClean="0"/>
              <a:t>Black</a:t>
            </a:r>
          </a:p>
          <a:p>
            <a:pPr marL="342900" indent="-342900">
              <a:buAutoNum type="alphaLcPeriod"/>
            </a:pPr>
            <a:r>
              <a:rPr lang="cs-CZ" dirty="0" smtClean="0"/>
              <a:t>Pink</a:t>
            </a:r>
          </a:p>
          <a:p>
            <a:pPr marL="342900" indent="-342900">
              <a:buAutoNum type="alphaLcPeriod"/>
            </a:pPr>
            <a:r>
              <a:rPr lang="cs-CZ" dirty="0" smtClean="0"/>
              <a:t>Green</a:t>
            </a:r>
          </a:p>
          <a:p>
            <a:pPr marL="342900" indent="-342900">
              <a:buAutoNum type="alphaLcPeriod"/>
            </a:pPr>
            <a:r>
              <a:rPr lang="cs-CZ" dirty="0" smtClean="0"/>
              <a:t>Orange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55976" y="4001079"/>
            <a:ext cx="35060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  </a:t>
            </a:r>
            <a:r>
              <a:rPr lang="cs-CZ" b="1" i="1" u="sng" dirty="0" err="1" smtClean="0"/>
              <a:t>Which</a:t>
            </a:r>
            <a:r>
              <a:rPr lang="cs-CZ" b="1" i="1" u="sng" dirty="0" smtClean="0"/>
              <a:t> animal </a:t>
            </a:r>
            <a:r>
              <a:rPr lang="cs-CZ" b="1" i="1" u="sng" dirty="0" err="1" smtClean="0"/>
              <a:t>hasn´t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got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legs</a:t>
            </a:r>
            <a:r>
              <a:rPr lang="cs-CZ" b="1" i="1" u="sng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Donkey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Hamster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Parrot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Snake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21743" y="5661248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Correct</a:t>
            </a:r>
            <a:r>
              <a:rPr lang="cs-CZ" sz="1400" dirty="0" smtClean="0"/>
              <a:t> </a:t>
            </a:r>
            <a:r>
              <a:rPr lang="cs-CZ" sz="1400" dirty="0" err="1" smtClean="0"/>
              <a:t>answers</a:t>
            </a:r>
            <a:r>
              <a:rPr lang="cs-CZ" sz="1400" dirty="0" smtClean="0"/>
              <a:t>:</a:t>
            </a:r>
          </a:p>
          <a:p>
            <a:r>
              <a:rPr lang="cs-CZ" sz="1400" dirty="0" smtClean="0"/>
              <a:t>1c,2c,3b,4d</a:t>
            </a:r>
            <a:endParaRPr lang="cs-CZ" sz="1400" dirty="0"/>
          </a:p>
        </p:txBody>
      </p:sp>
      <p:pic>
        <p:nvPicPr>
          <p:cNvPr id="5124" name="Picture 4" descr="http://nd01.jxs.cz/649/054/678605afca_19014735_o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84" y="1533281"/>
            <a:ext cx="1822726" cy="19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nd01.jxs.cz/042/640/3be5da91c6_35236776_o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88" y="4739743"/>
            <a:ext cx="1890993" cy="18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8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4767873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6. 9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600" y="2132856"/>
            <a:ext cx="6984776" cy="2160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u="sng" dirty="0">
                <a:hlinkClick r:id="rId2"/>
              </a:rPr>
              <a:t>http://www.mes-english.com/flashcards/animals.php</a:t>
            </a:r>
            <a:endParaRPr lang="cs-CZ" dirty="0"/>
          </a:p>
          <a:p>
            <a:r>
              <a:rPr lang="cs-CZ" b="1" u="sng" dirty="0">
                <a:hlinkClick r:id="rId3"/>
              </a:rPr>
              <a:t>http://milka.com/</a:t>
            </a:r>
            <a:endParaRPr lang="cs-CZ" dirty="0"/>
          </a:p>
          <a:p>
            <a:r>
              <a:rPr lang="cs-CZ" b="1" u="sng" dirty="0">
                <a:hlinkClick r:id="rId4"/>
              </a:rPr>
              <a:t>http://www.youtube.com/watch?v=t5yvIKMCIPs</a:t>
            </a:r>
            <a:endParaRPr lang="cs-CZ" dirty="0"/>
          </a:p>
          <a:p>
            <a:r>
              <a:rPr lang="cs-CZ" b="1" u="sng" dirty="0">
                <a:hlinkClick r:id="rId5"/>
              </a:rPr>
              <a:t>http://disney.go.com/pooh/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3228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853</Words>
  <Application>Microsoft Office PowerPoint</Application>
  <PresentationFormat>Předvádění na obrazovce (4:3)</PresentationFormat>
  <Paragraphs>126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6.1  Pets</vt:lpstr>
      <vt:lpstr>6.2  What do we already know?</vt:lpstr>
      <vt:lpstr>6.3  New terms</vt:lpstr>
      <vt:lpstr>6.4  Phrases</vt:lpstr>
      <vt:lpstr>6.5  Exercises</vt:lpstr>
      <vt:lpstr>6.6  Something more difficult</vt:lpstr>
      <vt:lpstr>6.7  Song – Old McDonald had a farm</vt:lpstr>
      <vt:lpstr>6.8  Revision test</vt:lpstr>
      <vt:lpstr>Prezentace aplikace PowerPoint</vt:lpstr>
      <vt:lpstr>Prezentace aplikace PowerPoint</vt:lpstr>
    </vt:vector>
  </TitlesOfParts>
  <Company>Základní škola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krivankova</cp:lastModifiedBy>
  <cp:revision>97</cp:revision>
  <dcterms:created xsi:type="dcterms:W3CDTF">2011-01-06T20:06:29Z</dcterms:created>
  <dcterms:modified xsi:type="dcterms:W3CDTF">2012-02-05T08:23:03Z</dcterms:modified>
</cp:coreProperties>
</file>