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1" r:id="rId4"/>
    <p:sldId id="274" r:id="rId5"/>
    <p:sldId id="272" r:id="rId6"/>
    <p:sldId id="276" r:id="rId7"/>
    <p:sldId id="273" r:id="rId8"/>
    <p:sldId id="277" r:id="rId9"/>
    <p:sldId id="279" r:id="rId10"/>
    <p:sldId id="27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A8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1FAF-6152-4B44-B2F0-CC5AFA86D283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7B883-FA4A-41C2-9329-54E485162D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9707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F3DB-47DF-479C-BEF1-BE79711E901D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0901-B97B-44E7-9E89-7D00AE0F86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42255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DC1C-67FF-493A-897B-A9C3F9B375B0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76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412D-CA8D-4957-81C5-F58867FEC140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21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6154-A5A1-4F36-82A6-9CADD5F78D72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71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8C20-84D8-4C34-A9C1-9866F4876952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7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C32D-9B21-4EB9-8268-3381A560580F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20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9C7F-A38A-4E2C-8C0E-779EEF8202B7}" type="datetime1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3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324C-7EA9-486A-80A6-714FF108D13B}" type="datetime1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43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6D0B-D417-4315-993C-DDBD240F3F01}" type="datetime1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92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445C-790B-4C43-BF2A-6B45EFEB667D}" type="datetime1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56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94D1-A2CD-45DA-BF4C-44733F400D15}" type="datetime1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59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3B39-015B-4978-B8C6-6D514410730A}" type="datetime1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1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84B3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54AC3-A253-4DBA-8E5A-DF44FF9F6DED}" type="datetime1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0070-481F-4D59-942E-8F53878FB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9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kswagen.cz/" TargetMode="External"/><Relationship Id="rId2" Type="http://schemas.openxmlformats.org/officeDocument/2006/relationships/hyperlink" Target="http://www.pixar.com/featurefilms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sney.go.com/toystory/" TargetMode="External"/><Relationship Id="rId5" Type="http://schemas.openxmlformats.org/officeDocument/2006/relationships/hyperlink" Target="http://www.youtube.com/watch?v=HlkZm8Z2lb0" TargetMode="External"/><Relationship Id="rId4" Type="http://schemas.openxmlformats.org/officeDocument/2006/relationships/hyperlink" Target="http://www.airbu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264" y="492444"/>
            <a:ext cx="6400800" cy="79160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Toys</a:t>
            </a:r>
            <a:endParaRPr lang="cs-CZ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1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pic>
        <p:nvPicPr>
          <p:cNvPr id="2" name="Picture 2" descr="http://movies.popcrunch.com/wp-content/uploads/2009/09/toy-stor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nimated-news.com/archives/cars-sheet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137817" cy="31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56945" y="5661248"/>
            <a:ext cx="419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http://www.mes-english.com/worksheets/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90" y="6298050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Zuzana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Tonderová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41" y="6298049"/>
            <a:ext cx="3029719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3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70639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cs-CZ" sz="240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Názvy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hraček, sloveso „ mít “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názvy hraček a tvoření slovesa „ mít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= vlastnit „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61" y="477929"/>
            <a:ext cx="6400800" cy="71882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5.2 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2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-14514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A84B3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pic>
        <p:nvPicPr>
          <p:cNvPr id="3074" name="Picture 2" descr="Kit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1431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ueskylark.org/zoo/single/bowd/edd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136441" cy="21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6.thisnext.com/media/largest_dimension/EE3504B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03" y="338844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aby-pictures.tk/wp-content/uploads/pictures/doll-images-wallpaper-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450232" cy="36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indiaflowerdeliveries.com/Combos/teddy_hyd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501008"/>
            <a:ext cx="2705258" cy="27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29046" y="1556792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</a:t>
            </a:r>
            <a:r>
              <a:rPr lang="cs-CZ" dirty="0" err="1" smtClean="0"/>
              <a:t>kite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3187" y="1959270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</a:t>
            </a:r>
            <a:r>
              <a:rPr lang="cs-CZ" dirty="0" err="1" smtClean="0"/>
              <a:t>doll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93290" y="5896232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</a:t>
            </a:r>
            <a:r>
              <a:rPr lang="cs-CZ" dirty="0" err="1" smtClean="0"/>
              <a:t>teddy</a:t>
            </a:r>
            <a:r>
              <a:rPr lang="cs-CZ" dirty="0" smtClean="0"/>
              <a:t>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3803" y="5332791"/>
            <a:ext cx="74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</a:t>
            </a:r>
            <a:r>
              <a:rPr lang="cs-CZ" dirty="0" err="1" smtClean="0"/>
              <a:t>ball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92443"/>
            <a:ext cx="6444208" cy="78073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.3  New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verb </a:t>
            </a:r>
            <a:r>
              <a:rPr lang="cs-CZ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„mít“</a:t>
            </a:r>
            <a:endParaRPr lang="cs-CZ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pic>
        <p:nvPicPr>
          <p:cNvPr id="1026" name="Picture 2" descr="http://aux4.iconpedia.net/uploads/9881203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3175"/>
            <a:ext cx="2011809" cy="20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CnvdObPpYUEIU6v9klEL-_szx-DQVwMngCztL1R5gA5CR8v2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26" y="894209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paraorkut.com/img/pics/images/t/train-134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3" y="3140968"/>
            <a:ext cx="2639982" cy="19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utomotivecardesign.com/wp-content/uploads/2011/08/New-Car-2011-Volkswagen-Touareg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3812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18339" y="1568259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plane.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45855" y="3616273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haven´t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storybook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4345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 a </a:t>
            </a:r>
            <a:r>
              <a:rPr lang="cs-CZ" dirty="0" err="1" smtClean="0"/>
              <a:t>train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283804"/>
            <a:ext cx="19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haven´t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car.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30" y="495147"/>
            <a:ext cx="9134369" cy="7200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5.4  </a:t>
            </a:r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has </a:t>
            </a:r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endParaRPr lang="cs-C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4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1560" y="162880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Fill the gap </a:t>
            </a:r>
            <a:r>
              <a:rPr lang="cs-CZ" dirty="0" err="1" smtClean="0"/>
              <a:t>with</a:t>
            </a:r>
            <a:r>
              <a:rPr lang="cs-CZ" dirty="0" smtClean="0"/>
              <a:t> the verb: "</a:t>
            </a:r>
            <a:r>
              <a:rPr lang="cs-CZ" dirty="0" err="1" smtClean="0"/>
              <a:t>Have</a:t>
            </a:r>
            <a:r>
              <a:rPr lang="cs-CZ" dirty="0" smtClean="0"/>
              <a:t>/</a:t>
            </a:r>
            <a:r>
              <a:rPr lang="cs-CZ" dirty="0" err="1" smtClean="0"/>
              <a:t>Haven´t</a:t>
            </a:r>
            <a:r>
              <a:rPr lang="cs-CZ" dirty="0" smtClean="0"/>
              <a:t>" </a:t>
            </a:r>
            <a:r>
              <a:rPr lang="cs-CZ" dirty="0" err="1" smtClean="0"/>
              <a:t>or</a:t>
            </a:r>
            <a:r>
              <a:rPr lang="cs-CZ" dirty="0"/>
              <a:t> </a:t>
            </a:r>
            <a:r>
              <a:rPr lang="cs-CZ" dirty="0" smtClean="0"/>
              <a:t> "Has/</a:t>
            </a:r>
            <a:r>
              <a:rPr lang="cs-CZ" dirty="0" err="1" smtClean="0"/>
              <a:t>Hasn´t</a:t>
            </a:r>
            <a:r>
              <a:rPr lang="cs-CZ" dirty="0" smtClean="0"/>
              <a:t>"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242088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_______ </a:t>
            </a:r>
            <a:r>
              <a:rPr lang="cs-CZ" dirty="0" err="1" smtClean="0"/>
              <a:t>got</a:t>
            </a:r>
            <a:r>
              <a:rPr lang="cs-CZ" dirty="0" smtClean="0"/>
              <a:t> a blue </a:t>
            </a:r>
            <a:r>
              <a:rPr lang="cs-CZ" dirty="0" err="1" smtClean="0"/>
              <a:t>kite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5576" y="34290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__________ </a:t>
            </a:r>
            <a:r>
              <a:rPr lang="cs-CZ" dirty="0" err="1" smtClean="0"/>
              <a:t>got</a:t>
            </a:r>
            <a:r>
              <a:rPr lang="cs-CZ" dirty="0" smtClean="0"/>
              <a:t>  a </a:t>
            </a:r>
            <a:r>
              <a:rPr lang="cs-CZ" dirty="0" err="1" smtClean="0"/>
              <a:t>train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5576" y="4653136"/>
            <a:ext cx="346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</a:t>
            </a:r>
            <a:r>
              <a:rPr lang="cs-CZ" dirty="0" smtClean="0"/>
              <a:t> _________ not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black</a:t>
            </a:r>
            <a:r>
              <a:rPr lang="cs-CZ" dirty="0" smtClean="0"/>
              <a:t> car.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55576" y="573325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 __________ </a:t>
            </a:r>
            <a:r>
              <a:rPr lang="cs-CZ" dirty="0" err="1" smtClean="0"/>
              <a:t>got</a:t>
            </a:r>
            <a:r>
              <a:rPr lang="cs-CZ" dirty="0" smtClean="0"/>
              <a:t> plane.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299695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 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teddy</a:t>
            </a:r>
            <a:r>
              <a:rPr lang="cs-CZ" dirty="0" smtClean="0"/>
              <a:t> </a:t>
            </a:r>
            <a:r>
              <a:rPr lang="cs-CZ" dirty="0" err="1" smtClean="0"/>
              <a:t>bear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36648" y="4232524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 he  </a:t>
            </a:r>
            <a:r>
              <a:rPr lang="cs-CZ" dirty="0" err="1" smtClean="0"/>
              <a:t>got</a:t>
            </a:r>
            <a:r>
              <a:rPr lang="cs-CZ" dirty="0" smtClean="0"/>
              <a:t>  </a:t>
            </a:r>
            <a:r>
              <a:rPr lang="cs-CZ" dirty="0" err="1" smtClean="0"/>
              <a:t>doll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http://aux4.iconpedia.net/uploads/9881203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77230"/>
            <a:ext cx="2078360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-dict.faqs.org/photofiles/list/1321/853teddybe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75" y="1412775"/>
            <a:ext cx="1729610" cy="20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03" y="512676"/>
            <a:ext cx="6400800" cy="50405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 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5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34640"/>
              </p:ext>
            </p:extLst>
          </p:nvPr>
        </p:nvGraphicFramePr>
        <p:xfrm>
          <a:off x="1475656" y="1196752"/>
          <a:ext cx="7101274" cy="2523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219"/>
                <a:gridCol w="645220"/>
                <a:gridCol w="645220"/>
                <a:gridCol w="645220"/>
                <a:gridCol w="645220"/>
                <a:gridCol w="645220"/>
                <a:gridCol w="645991"/>
                <a:gridCol w="645991"/>
                <a:gridCol w="645991"/>
                <a:gridCol w="645991"/>
                <a:gridCol w="645991"/>
              </a:tblGrid>
              <a:tr h="42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2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2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2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2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2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27406" y="4077072"/>
            <a:ext cx="51988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eight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 </a:t>
            </a:r>
            <a:r>
              <a:rPr lang="cs-CZ" dirty="0" err="1" smtClean="0"/>
              <a:t>below</a:t>
            </a:r>
            <a:r>
              <a:rPr lang="cs-CZ" dirty="0" smtClean="0"/>
              <a:t> and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:</a:t>
            </a:r>
          </a:p>
          <a:p>
            <a:r>
              <a:rPr lang="cs-CZ" sz="2000" dirty="0" err="1" smtClean="0"/>
              <a:t>Armchair</a:t>
            </a:r>
            <a:r>
              <a:rPr lang="cs-CZ" sz="2000" dirty="0" smtClean="0"/>
              <a:t>, </a:t>
            </a:r>
            <a:r>
              <a:rPr lang="cs-CZ" sz="2000" dirty="0" err="1" smtClean="0"/>
              <a:t>Bookcase</a:t>
            </a:r>
            <a:r>
              <a:rPr lang="cs-CZ" sz="2000" dirty="0" smtClean="0"/>
              <a:t>, </a:t>
            </a:r>
          </a:p>
          <a:p>
            <a:r>
              <a:rPr lang="cs-CZ" sz="2000" dirty="0" err="1" smtClean="0"/>
              <a:t>Chair</a:t>
            </a:r>
            <a:r>
              <a:rPr lang="cs-CZ" sz="2000" dirty="0" smtClean="0"/>
              <a:t>, Table, </a:t>
            </a:r>
          </a:p>
          <a:p>
            <a:r>
              <a:rPr lang="cs-CZ" sz="2000" dirty="0" err="1" smtClean="0"/>
              <a:t>Carpet</a:t>
            </a:r>
            <a:r>
              <a:rPr lang="cs-CZ" sz="2000" dirty="0" smtClean="0"/>
              <a:t>, </a:t>
            </a:r>
            <a:r>
              <a:rPr lang="cs-CZ" sz="2000" dirty="0" err="1" smtClean="0"/>
              <a:t>Wardrobe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Sofa, </a:t>
            </a:r>
            <a:r>
              <a:rPr lang="cs-CZ" sz="2000" dirty="0" err="1" smtClean="0"/>
              <a:t>Bed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26835" y="594928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77" y="492443"/>
            <a:ext cx="7772400" cy="704309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6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779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Umístění hraček pomocí předložek – „IN“,“ON“,“UNDER“ – „V“, „NA“, „POD“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1916832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doll</a:t>
            </a:r>
            <a:r>
              <a:rPr lang="cs-CZ" dirty="0" smtClean="0"/>
              <a:t>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box.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3568" y="2821112"/>
            <a:ext cx="398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 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armchair</a:t>
            </a:r>
            <a:r>
              <a:rPr lang="cs-CZ" dirty="0" smtClean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378904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kite</a:t>
            </a:r>
            <a:r>
              <a:rPr lang="cs-CZ" dirty="0" smtClean="0"/>
              <a:t> 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wardrobe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1684" y="4602111"/>
            <a:ext cx="406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train</a:t>
            </a:r>
            <a:r>
              <a:rPr lang="cs-CZ" dirty="0" smtClean="0"/>
              <a:t> 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chair</a:t>
            </a:r>
            <a:r>
              <a:rPr lang="cs-CZ" dirty="0"/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3567" y="5646517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story </a:t>
            </a:r>
            <a:r>
              <a:rPr lang="cs-CZ" dirty="0" err="1" smtClean="0"/>
              <a:t>book</a:t>
            </a:r>
            <a:r>
              <a:rPr lang="cs-CZ" dirty="0" smtClean="0"/>
              <a:t> 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table.</a:t>
            </a:r>
            <a:endParaRPr lang="cs-CZ" dirty="0"/>
          </a:p>
        </p:txBody>
      </p:sp>
      <p:pic>
        <p:nvPicPr>
          <p:cNvPr id="4098" name="Picture 2" descr="C:\Users\tonderova\AppData\Local\Microsoft\Windows\Temporary Internet Files\Content.IE5\TT2FPS4I\MC9002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17" y="1847723"/>
            <a:ext cx="1100482" cy="13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sarkamachalova.cz/images/vlace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01" y="2245989"/>
            <a:ext cx="14954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onderova\AppData\Local\Microsoft\Windows\Temporary Internet Files\Content.IE5\GAZ1IAA8\MC9002329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23557"/>
            <a:ext cx="1647731" cy="1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44346"/>
            <a:ext cx="6400800" cy="48612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5.7  </a:t>
            </a:r>
            <a:r>
              <a:rPr lang="cs-CZ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Toy</a:t>
            </a:r>
            <a:r>
              <a:rPr 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endParaRPr lang="cs-CZ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7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51920" y="5877272"/>
            <a:ext cx="503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http://www.youtube.com/watch?v=HlkZm8Z2lb0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3033" y="1700808"/>
            <a:ext cx="7176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00CC"/>
                </a:solidFill>
              </a:rPr>
              <a:t>There</a:t>
            </a:r>
            <a:r>
              <a:rPr lang="cs-CZ" sz="2400" b="1" dirty="0" smtClean="0">
                <a:solidFill>
                  <a:srgbClr val="0000CC"/>
                </a:solidFill>
              </a:rPr>
              <a:t> are model </a:t>
            </a:r>
            <a:r>
              <a:rPr lang="cs-CZ" sz="2400" b="1" dirty="0" err="1" smtClean="0">
                <a:solidFill>
                  <a:srgbClr val="0000CC"/>
                </a:solidFill>
              </a:rPr>
              <a:t>cars</a:t>
            </a:r>
            <a:r>
              <a:rPr lang="cs-CZ" sz="2400" b="1" dirty="0">
                <a:solidFill>
                  <a:srgbClr val="0000CC"/>
                </a:solidFill>
              </a:rPr>
              <a:t> </a:t>
            </a:r>
            <a:r>
              <a:rPr lang="cs-CZ" sz="2400" b="1" dirty="0" smtClean="0">
                <a:solidFill>
                  <a:srgbClr val="0000CC"/>
                </a:solidFill>
              </a:rPr>
              <a:t>and </a:t>
            </a:r>
            <a:r>
              <a:rPr lang="cs-CZ" sz="2400" b="1" dirty="0" err="1" smtClean="0">
                <a:solidFill>
                  <a:srgbClr val="0000CC"/>
                </a:solidFill>
              </a:rPr>
              <a:t>the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toy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guitar</a:t>
            </a:r>
            <a:r>
              <a:rPr lang="cs-CZ" sz="2400" b="1" dirty="0" smtClean="0">
                <a:solidFill>
                  <a:srgbClr val="0000CC"/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rgbClr val="0000CC"/>
                </a:solidFill>
              </a:rPr>
              <a:t>There´s</a:t>
            </a:r>
            <a:r>
              <a:rPr lang="cs-CZ" sz="2400" b="1" dirty="0" smtClean="0">
                <a:solidFill>
                  <a:srgbClr val="0000CC"/>
                </a:solidFill>
              </a:rPr>
              <a:t> a </a:t>
            </a:r>
            <a:r>
              <a:rPr lang="cs-CZ" sz="2400" b="1" dirty="0" err="1" smtClean="0">
                <a:solidFill>
                  <a:srgbClr val="0000CC"/>
                </a:solidFill>
              </a:rPr>
              <a:t>teddy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bear</a:t>
            </a:r>
            <a:r>
              <a:rPr lang="cs-CZ" sz="2400" b="1" dirty="0" smtClean="0">
                <a:solidFill>
                  <a:srgbClr val="0000CC"/>
                </a:solidFill>
              </a:rPr>
              <a:t> and </a:t>
            </a:r>
            <a:r>
              <a:rPr lang="cs-CZ" sz="2400" b="1" dirty="0" err="1" smtClean="0">
                <a:solidFill>
                  <a:srgbClr val="0000CC"/>
                </a:solidFill>
              </a:rPr>
              <a:t>the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doll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with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curly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hair</a:t>
            </a:r>
            <a:r>
              <a:rPr lang="cs-CZ" sz="2400" b="1" dirty="0" smtClean="0">
                <a:solidFill>
                  <a:srgbClr val="0000CC"/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rgbClr val="0000CC"/>
                </a:solidFill>
              </a:rPr>
              <a:t>Toys</a:t>
            </a:r>
            <a:r>
              <a:rPr lang="cs-CZ" sz="2400" b="1" dirty="0" smtClean="0">
                <a:solidFill>
                  <a:srgbClr val="0000CC"/>
                </a:solidFill>
              </a:rPr>
              <a:t>, </a:t>
            </a:r>
            <a:r>
              <a:rPr lang="cs-CZ" sz="2400" b="1" dirty="0" err="1" smtClean="0">
                <a:solidFill>
                  <a:srgbClr val="0000CC"/>
                </a:solidFill>
              </a:rPr>
              <a:t>toys</a:t>
            </a:r>
            <a:r>
              <a:rPr lang="cs-CZ" sz="2400" b="1" dirty="0" smtClean="0">
                <a:solidFill>
                  <a:srgbClr val="0000CC"/>
                </a:solidFill>
              </a:rPr>
              <a:t>, </a:t>
            </a:r>
            <a:r>
              <a:rPr lang="cs-CZ" sz="2400" b="1" dirty="0" err="1" smtClean="0">
                <a:solidFill>
                  <a:srgbClr val="0000CC"/>
                </a:solidFill>
              </a:rPr>
              <a:t>toys</a:t>
            </a:r>
            <a:r>
              <a:rPr lang="cs-CZ" sz="2400" b="1" dirty="0" smtClean="0">
                <a:solidFill>
                  <a:srgbClr val="0000CC"/>
                </a:solidFill>
              </a:rPr>
              <a:t>, </a:t>
            </a:r>
            <a:r>
              <a:rPr lang="cs-CZ" sz="2400" b="1" dirty="0" err="1" smtClean="0">
                <a:solidFill>
                  <a:srgbClr val="0000CC"/>
                </a:solidFill>
              </a:rPr>
              <a:t>lots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of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lovely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toys</a:t>
            </a:r>
            <a:r>
              <a:rPr lang="cs-CZ" sz="2400" b="1" dirty="0" smtClean="0">
                <a:solidFill>
                  <a:srgbClr val="0000CC"/>
                </a:solidFill>
              </a:rPr>
              <a:t>, </a:t>
            </a:r>
          </a:p>
          <a:p>
            <a:r>
              <a:rPr lang="cs-CZ" sz="2400" b="1" dirty="0" smtClean="0">
                <a:solidFill>
                  <a:srgbClr val="0000CC"/>
                </a:solidFill>
              </a:rPr>
              <a:t>In my </a:t>
            </a:r>
            <a:r>
              <a:rPr lang="cs-CZ" sz="2400" b="1" dirty="0" err="1" smtClean="0">
                <a:solidFill>
                  <a:srgbClr val="0000CC"/>
                </a:solidFill>
              </a:rPr>
              <a:t>toybox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there</a:t>
            </a:r>
            <a:r>
              <a:rPr lang="cs-CZ" sz="2400" b="1" dirty="0" smtClean="0">
                <a:solidFill>
                  <a:srgbClr val="0000CC"/>
                </a:solidFill>
              </a:rPr>
              <a:t> are </a:t>
            </a:r>
            <a:r>
              <a:rPr lang="cs-CZ" sz="2400" b="1" dirty="0" err="1" smtClean="0">
                <a:solidFill>
                  <a:srgbClr val="0000CC"/>
                </a:solidFill>
              </a:rPr>
              <a:t>toys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for</a:t>
            </a:r>
            <a:r>
              <a:rPr lang="cs-CZ" sz="2400" b="1" dirty="0" smtClean="0">
                <a:solidFill>
                  <a:srgbClr val="0000CC"/>
                </a:solidFill>
              </a:rPr>
              <a:t> </a:t>
            </a:r>
            <a:r>
              <a:rPr lang="cs-CZ" sz="2400" b="1" dirty="0" err="1" smtClean="0">
                <a:solidFill>
                  <a:srgbClr val="0000CC"/>
                </a:solidFill>
              </a:rPr>
              <a:t>every</a:t>
            </a:r>
            <a:r>
              <a:rPr lang="cs-CZ" sz="2400" b="1" dirty="0" smtClean="0">
                <a:solidFill>
                  <a:srgbClr val="0000CC"/>
                </a:solidFill>
              </a:rPr>
              <a:t> girl and boy…..</a:t>
            </a:r>
            <a:endParaRPr lang="cs-CZ" sz="24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http://disney-clipart.com/Cars/Disney-Cars-Sall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1681"/>
            <a:ext cx="4050035" cy="21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an-bonito.cz/220-299-home/kytara-latex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4278">
            <a:off x="6516216" y="3789040"/>
            <a:ext cx="12287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492443"/>
            <a:ext cx="7772400" cy="48828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1795776"/>
            <a:ext cx="22493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not a </a:t>
            </a:r>
            <a:r>
              <a:rPr lang="cs-CZ" b="1" i="1" u="sng" dirty="0" err="1" smtClean="0"/>
              <a:t>toy</a:t>
            </a:r>
            <a:r>
              <a:rPr lang="cs-CZ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Milk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Train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Car 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Doll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4151686"/>
            <a:ext cx="2076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right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hav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kite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smtClean="0"/>
              <a:t>I has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kite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kite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0" y="1534166"/>
            <a:ext cx="40725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</a:t>
            </a:r>
            <a:r>
              <a:rPr lang="cs-CZ" b="1" i="1" u="sng" dirty="0" err="1" smtClean="0"/>
              <a:t>Where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the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train</a:t>
            </a:r>
            <a:r>
              <a:rPr lang="cs-CZ" b="1" i="1" u="sng" dirty="0" smtClean="0"/>
              <a:t>? – </a:t>
            </a:r>
            <a:r>
              <a:rPr lang="cs-CZ" b="1" i="1" u="sng" dirty="0" err="1" smtClean="0"/>
              <a:t>It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in </a:t>
            </a:r>
            <a:r>
              <a:rPr lang="cs-CZ" b="1" i="1" u="sng" dirty="0" err="1" smtClean="0"/>
              <a:t>the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bed</a:t>
            </a:r>
            <a:r>
              <a:rPr lang="cs-CZ" b="1" i="1" u="sng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smtClean="0"/>
              <a:t>Na stole</a:t>
            </a:r>
          </a:p>
          <a:p>
            <a:pPr marL="342900" indent="-342900">
              <a:buAutoNum type="alphaLcPeriod"/>
            </a:pPr>
            <a:r>
              <a:rPr lang="cs-CZ" dirty="0" smtClean="0"/>
              <a:t>Pod postelí</a:t>
            </a:r>
          </a:p>
          <a:p>
            <a:pPr marL="342900" indent="-342900">
              <a:buAutoNum type="alphaLcPeriod"/>
            </a:pPr>
            <a:r>
              <a:rPr lang="cs-CZ" dirty="0" smtClean="0"/>
              <a:t>V posteli</a:t>
            </a:r>
          </a:p>
          <a:p>
            <a:pPr marL="342900" indent="-342900">
              <a:buAutoNum type="alphaLcPeriod"/>
            </a:pPr>
            <a:r>
              <a:rPr lang="cs-CZ" dirty="0" smtClean="0"/>
              <a:t>Pod stolem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4293096"/>
            <a:ext cx="21105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correct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Warrobe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Wadrrobe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Wardrobe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Waderobe</a:t>
            </a:r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7356123" y="323334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1a,2c,3c,4c</a:t>
            </a:r>
            <a:endParaRPr lang="cs-CZ" sz="1400" dirty="0"/>
          </a:p>
        </p:txBody>
      </p:sp>
      <p:pic>
        <p:nvPicPr>
          <p:cNvPr id="4098" name="Picture 2" descr="http://2.bp.blogspot.com/--xtxSS0GciE/TfeeNanSO_I/AAAAAAAAAC8/1SL47DoY5k0/s1600/toy_stor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80" y="3494954"/>
            <a:ext cx="2808942" cy="21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/>
              <a:t>9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+mj-lt"/>
                <a:cs typeface="Times New Roman" pitchFamily="18" charset="0"/>
              </a:rPr>
              <a:t>Elektronická</a:t>
            </a:r>
            <a:r>
              <a:rPr lang="cs-CZ" sz="1200" b="1" dirty="0" smtClean="0">
                <a:latin typeface="+mj-lt"/>
              </a:rPr>
              <a:t>  učebnice - I. stupeň                         </a:t>
            </a:r>
            <a:r>
              <a:rPr lang="cs-CZ" sz="1000" dirty="0" smtClean="0">
                <a:latin typeface="+mj-lt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+mj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0" y="664804"/>
            <a:ext cx="419180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5. 9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3608" y="2276872"/>
            <a:ext cx="7056784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http://www.pixar.com/featurefilms/index.html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http://www.volkswagen.cz/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http://www.airbus.com/</a:t>
            </a:r>
            <a:endParaRPr lang="cs-CZ" dirty="0"/>
          </a:p>
          <a:p>
            <a:r>
              <a:rPr lang="cs-CZ" b="1" u="sng" dirty="0">
                <a:hlinkClick r:id="rId5"/>
              </a:rPr>
              <a:t>http://www.youtube.com/watch?v=HlkZm8Z2lb0</a:t>
            </a:r>
            <a:endParaRPr lang="cs-CZ" dirty="0"/>
          </a:p>
          <a:p>
            <a:r>
              <a:rPr lang="cs-CZ" b="1" u="sng" dirty="0">
                <a:hlinkClick r:id="rId6"/>
              </a:rPr>
              <a:t>http://disney.go.com/toystory/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071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805</Words>
  <Application>Microsoft Office PowerPoint</Application>
  <PresentationFormat>Předvádění na obrazovce (4:3)</PresentationFormat>
  <Paragraphs>175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5.6  Something more difficult</vt:lpstr>
      <vt:lpstr>Prezentace aplikace PowerPoint</vt:lpstr>
      <vt:lpstr>5.8  Revision test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Elektronická učebnice – l.stupeň              Základní škola Děčín VI, Na stráni 879/2 – příspěvková organizace            Angličtina</dc:title>
  <dc:creator>admin</dc:creator>
  <cp:lastModifiedBy>krivankova</cp:lastModifiedBy>
  <cp:revision>102</cp:revision>
  <dcterms:created xsi:type="dcterms:W3CDTF">2011-01-02T18:42:51Z</dcterms:created>
  <dcterms:modified xsi:type="dcterms:W3CDTF">2012-02-05T08:19:28Z</dcterms:modified>
</cp:coreProperties>
</file>