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7" r:id="rId3"/>
    <p:sldId id="259" r:id="rId4"/>
    <p:sldId id="262" r:id="rId5"/>
    <p:sldId id="260" r:id="rId6"/>
    <p:sldId id="261" r:id="rId7"/>
    <p:sldId id="263" r:id="rId8"/>
    <p:sldId id="264" r:id="rId9"/>
    <p:sldId id="267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5B5"/>
    <a:srgbClr val="FF0066"/>
    <a:srgbClr val="CA84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36785-D369-44C4-8824-6706D441B7B5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17481-9744-4500-BE00-4AF853BB90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62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2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256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256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256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256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256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256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25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89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84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2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37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15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4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21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99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05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46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1000">
              <a:srgbClr val="CA84B3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214C5-2E95-4528-A91D-E8C28A628E19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DC458-0576-43F9-A734-5093A2A59D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15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foreducators.com/" TargetMode="External"/><Relationship Id="rId2" Type="http://schemas.openxmlformats.org/officeDocument/2006/relationships/hyperlink" Target="http://www.eslkidsworld.com/worksheets/Colour%20worksheets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s.wikipedia.org/wiki/Rainbow" TargetMode="External"/><Relationship Id="rId4" Type="http://schemas.openxmlformats.org/officeDocument/2006/relationships/hyperlink" Target="http://www.youtube.com/watch?v=tRNy2i75tC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0070-481F-4D59-942E-8F53878FB30F}" type="slidenum">
              <a:rPr lang="cs-CZ" smtClean="0">
                <a:solidFill>
                  <a:schemeClr val="tx1"/>
                </a:solidFill>
              </a:rPr>
              <a:pPr/>
              <a:t>1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10" name="TextovéPole 4"/>
          <p:cNvSpPr txBox="1"/>
          <p:nvPr/>
        </p:nvSpPr>
        <p:spPr>
          <a:xfrm>
            <a:off x="554" y="6242447"/>
            <a:ext cx="9144000" cy="61555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Zuzana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Tonderová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835" y="6237312"/>
            <a:ext cx="3029719" cy="6206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0" y="492443"/>
            <a:ext cx="199285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2.1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Colours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thumbnail067.mylivepage.com/chunk67/5048674/515_shop/small_4_de88b43c6123a378877e9da38863b637.jp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252" y="2060848"/>
            <a:ext cx="2724199" cy="272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508104" y="5126647"/>
            <a:ext cx="2742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http://toolsforeducators.com</a:t>
            </a:r>
            <a:r>
              <a:rPr lang="cs-C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869572" y="5495979"/>
            <a:ext cx="68450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http://www.eslkidsworld.com/worksheets/Colour%20worksheets/index.html</a:t>
            </a:r>
          </a:p>
        </p:txBody>
      </p:sp>
      <p:pic>
        <p:nvPicPr>
          <p:cNvPr id="1028" name="Picture 4" descr="http://www.fler.cz/files/u/1/0/u108785/Duh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815" y="1291263"/>
            <a:ext cx="3124200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45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337992"/>
              </p:ext>
            </p:extLst>
          </p:nvPr>
        </p:nvGraphicFramePr>
        <p:xfrm>
          <a:off x="1043608" y="1700808"/>
          <a:ext cx="7272808" cy="4217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72743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Zuzana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Tonderová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cs-CZ" sz="240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Barvy,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tvoření otázky na barvy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12773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barvy a </a:t>
                      </a:r>
                      <a:r>
                        <a:rPr lang="cs-CZ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tvoření otázky na barvy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664804"/>
            <a:ext cx="2916832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 10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06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0070-481F-4D59-942E-8F53878FB30F}" type="slidenum">
              <a:rPr lang="cs-CZ" smtClean="0">
                <a:solidFill>
                  <a:schemeClr val="tx1"/>
                </a:solidFill>
              </a:rPr>
              <a:pPr/>
              <a:t>2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492443"/>
            <a:ext cx="45541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2.2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www.oblibene.name/userdata/shopimg/penzionmotylek/image/slun%C3%AD%C4%8Dko%20kreslen%C3%A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719"/>
            <a:ext cx="149542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grasslawn.net/images/grass-law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887901"/>
            <a:ext cx="2160240" cy="162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g.signaly.cz/upload/1/c/0d3ec790f64af96e1aa118e5a12874/neb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77072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ages.free-extras.com/pics/r/red_apple-56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740" y="3747229"/>
            <a:ext cx="2195079" cy="219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843808" y="2405569"/>
            <a:ext cx="1482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Yellow</a:t>
            </a:r>
            <a:r>
              <a:rPr lang="cs-CZ" dirty="0" smtClean="0"/>
              <a:t> - žlutá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51960" y="2647288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Green - zelená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376740" y="5993740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Red</a:t>
            </a:r>
            <a:r>
              <a:rPr lang="cs-CZ" dirty="0" smtClean="0"/>
              <a:t> - červená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4606" y="3491716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Blue - modrá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5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0070-481F-4D59-942E-8F53878FB30F}" type="slidenum">
              <a:rPr lang="cs-CZ" smtClean="0">
                <a:solidFill>
                  <a:schemeClr val="tx1"/>
                </a:solidFill>
              </a:rPr>
              <a:pPr/>
              <a:t>3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-9337" y="492443"/>
            <a:ext cx="221567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2.3  New </a:t>
            </a:r>
            <a:r>
              <a:rPr lang="cs-CZ" sz="2500" b="1" dirty="0" err="1" smtClean="0"/>
              <a:t>terms</a:t>
            </a:r>
            <a:endParaRPr lang="cs-CZ" sz="25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7555" y="1484784"/>
            <a:ext cx="3114955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Red</a:t>
            </a:r>
            <a:r>
              <a:rPr lang="cs-CZ" sz="2800" b="1" dirty="0" smtClean="0">
                <a:solidFill>
                  <a:srgbClr val="FF0000"/>
                </a:solidFill>
              </a:rPr>
              <a:t> – červená</a:t>
            </a:r>
          </a:p>
          <a:p>
            <a:r>
              <a:rPr lang="cs-CZ" sz="2800" b="1" dirty="0" err="1" smtClean="0">
                <a:solidFill>
                  <a:srgbClr val="FFFF00"/>
                </a:solidFill>
              </a:rPr>
              <a:t>Yellow</a:t>
            </a:r>
            <a:r>
              <a:rPr lang="cs-CZ" sz="2800" b="1" dirty="0" smtClean="0">
                <a:solidFill>
                  <a:srgbClr val="FFFF00"/>
                </a:solidFill>
              </a:rPr>
              <a:t> – žlutá</a:t>
            </a:r>
          </a:p>
          <a:p>
            <a:r>
              <a:rPr lang="cs-CZ" sz="2800" b="1" dirty="0" smtClean="0">
                <a:solidFill>
                  <a:srgbClr val="FFC000"/>
                </a:solidFill>
              </a:rPr>
              <a:t>Orange – oranžová</a:t>
            </a:r>
          </a:p>
          <a:p>
            <a:r>
              <a:rPr lang="cs-CZ" sz="2800" b="1" dirty="0" smtClean="0">
                <a:solidFill>
                  <a:srgbClr val="00B050"/>
                </a:solidFill>
              </a:rPr>
              <a:t>Green – zelená</a:t>
            </a:r>
          </a:p>
          <a:p>
            <a:r>
              <a:rPr lang="cs-CZ" sz="2800" b="1" dirty="0" smtClean="0">
                <a:solidFill>
                  <a:srgbClr val="0070C0"/>
                </a:solidFill>
              </a:rPr>
              <a:t>Blue – modrá</a:t>
            </a:r>
          </a:p>
          <a:p>
            <a:r>
              <a:rPr lang="cs-CZ" sz="2800" b="1" dirty="0" smtClean="0">
                <a:solidFill>
                  <a:srgbClr val="FF0066"/>
                </a:solidFill>
              </a:rPr>
              <a:t>Pink – růžová</a:t>
            </a:r>
          </a:p>
          <a:p>
            <a:r>
              <a:rPr lang="cs-CZ" sz="2800" b="1" dirty="0" err="1" smtClean="0">
                <a:solidFill>
                  <a:srgbClr val="7030A0"/>
                </a:solidFill>
              </a:rPr>
              <a:t>Purple</a:t>
            </a:r>
            <a:r>
              <a:rPr lang="cs-CZ" sz="2800" b="1" dirty="0" smtClean="0">
                <a:solidFill>
                  <a:srgbClr val="7030A0"/>
                </a:solidFill>
              </a:rPr>
              <a:t> – fialová</a:t>
            </a:r>
          </a:p>
          <a:p>
            <a:r>
              <a:rPr lang="cs-CZ" sz="2800" b="1" dirty="0" smtClean="0"/>
              <a:t>Black – černá</a:t>
            </a:r>
          </a:p>
          <a:p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Brown – hnědá</a:t>
            </a:r>
          </a:p>
          <a:p>
            <a:r>
              <a:rPr lang="cs-CZ" sz="2800" b="1" dirty="0" err="1" smtClean="0">
                <a:solidFill>
                  <a:schemeClr val="bg1"/>
                </a:solidFill>
              </a:rPr>
              <a:t>White</a:t>
            </a:r>
            <a:r>
              <a:rPr lang="cs-CZ" sz="2800" b="1" dirty="0" smtClean="0">
                <a:solidFill>
                  <a:schemeClr val="bg1"/>
                </a:solidFill>
              </a:rPr>
              <a:t> – bílá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nd02.jxs.cz/276/532/740d61a059_53003969_o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73544"/>
            <a:ext cx="4230638" cy="2453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97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0070-481F-4D59-942E-8F53878FB30F}" type="slidenum">
              <a:rPr lang="cs-CZ" smtClean="0">
                <a:solidFill>
                  <a:schemeClr val="tx1"/>
                </a:solidFill>
              </a:rPr>
              <a:pPr/>
              <a:t>4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699" y="504423"/>
            <a:ext cx="183255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2.4  </a:t>
            </a:r>
            <a:r>
              <a:rPr lang="cs-CZ" sz="2500" b="1" dirty="0" err="1" smtClean="0"/>
              <a:t>Colours</a:t>
            </a:r>
            <a:endParaRPr lang="cs-CZ" sz="25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13908" y="1538550"/>
            <a:ext cx="344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colour</a:t>
            </a:r>
            <a:r>
              <a:rPr lang="cs-CZ" dirty="0" smtClean="0"/>
              <a:t> to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098" name="Picture 2" descr="http://t1.gstatic.com/images?q=tbn:ANd9GcRH_4jzY4A6tl1vd8pWDHZaXsd7VzrJdAp-CL9rfAvMxy-9yfj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44" y="1142920"/>
            <a:ext cx="1728272" cy="116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0.gstatic.com/images?q=tbn:ANd9GcT5Y8Sk7J1-9pmdITrnGX9_IG1IIJi7o-XplLoQMFCgryNYCLZErQ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94884"/>
            <a:ext cx="1545241" cy="115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allpapers.cyberserver.cz/data/wallpapers/640_480/55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622069"/>
            <a:ext cx="163218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t3.gstatic.com/images?q=tbn:ANd9GcTJNOv2jBx-0Z9935WhVMa9vqzSQErOjpqJsoUjRl3y1rKQs4EU7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408" y="2303511"/>
            <a:ext cx="1680311" cy="92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0" descr="data:image/jpg;base64,/9j/4AAQSkZJRgABAQAAAQABAAD/2wBDAAkGBwgHBgkIBwgKCgkLDRYPDQwMDRsUFRAWIB0iIiAdHx8kKDQsJCYxJx8fLT0tMTU3Ojo6Iys/RD84QzQ5Ojf/2wBDAQoKCg0MDRoPDxo3JR8lNzc3Nzc3Nzc3Nzc3Nzc3Nzc3Nzc3Nzc3Nzc3Nzc3Nzc3Nzc3Nzc3Nzc3Nzc3Nzc3Nzf/wAARCACLALoDASIAAhEBAxEB/8QAGwAAAgMBAQEAAAAAAAAAAAAABAUCAwYBBwD/xAA7EAABAwMCAwcBBgQFBQAAAAABAgMRAAQhEjEFQVEGEyJhcYGRMhRSobHB8BUjQtFigpLh8QczcqKy/8QAGQEAAwEBAQAAAAAAAAAAAAAAAAECAwQF/8QAIBEBAQEBAAICAwEBAAAAAAAAAAERAgMSITETQVFhcf/aAAwDAQACEQMRAD8A9AERtFfSSc1EHYAH3qxsTmuJ6SxIgVNQBInbnUQDFS3BjHIE1WE6BjGwrhKGxLhI1GABuTVb9yGk6UAzsFcgf1pDxLjjNovu1lJdVsNQ1K9un4U8TesOn73HgwImSqAPU/2/ClV1xMIdlBU6oDciAPRAz7n5rG8S7TXLrq9DTyWkkBISUhM/4lzEjoJPnSJ7jjxEXCmVsg5ZEhBPUpGVepJqpGV8k/T0A8cS6SW3AUj6ikiT78h6T6ipHjKZCUvIAVkwCofh9R9OvKvNlXbi30/aXVFH1BoANt+QCQZ+aIX2huGNSWyqFDOiUD3I8R/1RRhe70VV+4N29KlRl9UevhBn5qR4jCT3zxUg7FvCR5E15gvjt67qAkJUZAYMADzESfeop4vcNqJc71ShsHBoA8sgn4oHs9RVxhst920JVEJhRKPQnb4qKuJpClJcUELgeFTleVK7QLakNd4AcKBGB5b7eVRPHnXGgQkqSkyVBOUx0P6UYfu9cb4i2vDakFOwGc18u7TIGqVE5A/IV5E32guidTC3YkZkED2Gaub7XkpIuErUPvIO585EijB+R6oLpCj4DnnnapC6QrZQNedNdpFLbCmf5yIiMav96La7QIwpLkqPlGf71NhzvW7U4Cd64FGaQWvF27loLRqB2UByNHsXaDjUDNQ0nRhr3qCpnIxVQcAiMiuOOkq8JgdKFJLVNVwfvfhX0muEGdxSDSHfAq1ucY+KrEZnlSvjHF0WqEssW67m4XOlCY046n+wNXIm3DW5uO6QrYBI8ROAPU8qy3E+2FvbKUlgfaFzAWgkpnnmI+J9az3ELW/4grXxBfdt6vAyyuESP/r97Vfw3s288QUtJQ2MBYkn2/3NX8M71b9BOJdp7m5aUG7r7MpXhPdHU4R0nkPLFLLe2ubhQFuy8tSsLcIyv13H41vLDsg2y6Hl63HTzJz7f806Y4ehuCkKWAeZzFNM5/rzpjsdc3itV0tfRIwYHStJZdkW2WkoUtZSP6NcT6xE1rkttNFWkII6Eb1B1aQkAJGOuxp/9PP4zzfZ+yZkhsJX1CRPzvXzvCLbSfAnfEJps46oqnl0od189PfrSuD1pKrhiJwyidpKo/KhX+EtuGC0xI5qSVH86crVnVIqpS5kbdZpfAxkrzsu05/TpMzEgj4IpFd9l3mnFFoFKY3Rke6f7V6EpfKZHKBQrqNRkjHQ0FY8ve4Y824FrYRrSr6m8pPqJkVRc2ban9SkONLO/ilKj+Yr056xt3gdSR58qVXPALNX0gtnfGae1N5YDTcWgcdAUjoqQY9cZo+yvO9lbbDZeSPG3EJdHmDz8xmtQeCLCVJWnvUEEHxQT6Tz9aVPcGW1GgKSRs5Gkgzsf3ijYWUFb3qmnErtS422sGUrWSEEf0z06VquE8VTctpIlCwYUkqkg1m3rJbhcUEpCoBdbBEg/eTymN6knUy5rSYH0uHYgfej9OhqbIqbHoVvcg+FUgnmTg0UD4hNZTh126k91cpGoRKhkEcj5g9a0VsoFAgmOkzWdbc0WFZzXCpM71yOflXNNJcHcV40pkd3allGogKeeWefJKBlSvKk9rYXFxgOvSsytZAQpfkRlQ/Cm6LBSXfGGlHYEJj9SfxpvZsBpISYA8qv7Tn7oKx4Iw0sOLaRrAjUUyfkyfxpyyhtoRA8hXSYAiPOqlOAEHJHmaqfBYvC9IgY/WqXFAnPh+KHceCdtjyqkvKB3kxjG1O9H6iFrSM6T77UK4/gwn8IqhdyEpxp1HrmhXLgGAJJ6nA+Ki08ELf6gepoN24lVUOOiYJyN6EcfjCTM8qm9DBheQMjJ6VS45IzkUIXSfCnnzioFelHiVJBo0sXOPjlVYeJ5/NCKd3/ALVAukCJgeVHsPUYXQJ9KrKpEmg1LUc6vmo96RvT9k+o9KwBiD7VcEtrTCkzPWlYcJohp7EUtGLn+HNuqBiCNiBEUJccGQ4gLRKHBhMRjpTBD4gDcVYFg7Yo0XkgbtlsLIU1pCdkRlHUDy5j4p7aSEASDGxSMGrU6Ty96sQkIGKKci5J8I/Suyr7tQTmrNJ6Ul60yEwByztXVKgkVwqgzFVrWCozFWE1uQnrih1PadxA6zVanMGDHXzoVxyJ50aeL3n0gGgnHzpISZFUuvAnahHnYSZ+BU2ni5x4oGTk7UK5dTvmaEuHwAdRpdcXyEDJMetSDFx8aomPzqpb6QRmR0NIDxUGW5KnE4wJnzrjbnEX1aWmNJORrVE+lPE+x6bmcAj2qsvo+8mecKpc3wviTidS3W0gHxAJyPmvrng9zbqaW5dkJWtKCYAicD8ce9GENW9n6gBVZfQcAyI3ihneEO94B9rdkpkUI7YXiFK03igQeYBowtNO8SRAUI9a6FJ2mazyhxNozqS4kciI/KpM8VcQ5ouW1oV6yKMGtEB0qYGKDtrpLoGkyPLlRgUI50lfCaSUneiG3OU0OkTvVqEgUtGDWTOxii0pJRG9AsmDTBkyBzp6MXNIIxVncn7wqxrbIqzSr7v40ywwcURjehXHPOrHFTQzmRVaqIrckYM0M4551x0kbAihnDM1NUrfcE7wKWXT4RuTtNTvrtDKfErT51m7q5fu7jurTxlZyrkn1pFanf8AEh3ndoKlrP0pRuTVtnwO7uwHrzUETlpvKs/nR1pwA2bSXmSHLo5X4glaufgMEH0g1O67Vq4WEi5Sw+0ogHCmnB6gakKjMwQfKr551nesXjgjFvbt3Fq02oA4WlWFjp6zIzjkYMEfO3/C1JWhp1tZaMuWpVpW2eSm1GDM8j/znb3trbKU6uztXAXANepY7tf/AJJIg/E+dZ/iHaBV6ouJSm3XEAMqOn/2kp9iPStZwxvkn6b4cZSwU96pLyIGl0gIUR91xIGDzCgIO46UHxXi1rd8OeVanvWsQgqBUjP0kA/TzBzEV56q8dcAbcPeIB1JSVTB8jiJNRD6kTrUoBWDqVqnykfrR6F+RuOH8c75i1cuoQ4Flp1RB0qERM8lAkSDX13xFKL4pJBStCFAc+adv9NYU3SjqSX1QoaVZICxynz5Vcp5TiAe/StSZg6smd5ovjH5G2WUkERkbjpG9Aw042lRSCVJBk0kY4o8LYgCeUk5I8utG2t2lSVSgiPAM49fmfiovNi53KISDbuDStUdRmKbWl4lcJdIC4x0PpSfWVQTzGa4lzQB4oSfpP3TU2Klxq0kcjmrUH460n4de96NC8OJGfPzpkhRGTWeNZRzShTG25RShpZkU1tDOmhRtbid6Ij/ABihreipH3aejEXDQrpNHPIIoJ0GmAjuCZoC6c0pJk+wmjn1CllwtCyUg+IHI5ikVZ/iTwegBxJzkAgEDnvFfNCx4Y2l1l8tqUj6oCp2OCDGPP5o97iFnw1yH3SyVEZWJST6wfzistx/i9o8pamC6HTnU0pISr1wCavmVl3V3FON6E+By/U0rctoSlsn0Un8iazHEuIP3awnv7laB/Q8oKNCPOOPvZOo+Q3pzwvgDlxCnE7kYP6xXRJjlvVpK3bOPq8KSY8tvKi7nhy7VlLipBXyPP1r0XhPZ5CLfDY1eQpV214eppNuIgda15437Y9d5Phm+zfAbji12W2kOOhIJUltOopwcx0rS8Z7A8QtuCLu0NpCmUd4pBcEhMSr1iMDnPlXexPGf4Q+54F+JMko3TE5PlmmPbT/AKgIHCXrGxJW9cIU2VqThCT9RHU10zx8Tnaw9+r1jyjvFCOdH2DTd1CVDKTkdaVz0phwJtS+IJ0g43rCRv1ufApyzhxSWXFKUnMAYq9Fm6+wHETvkAbYrSstoKCtwIQUoJz1gxNfdnLZL9u6pRBGqcYG9PycSJ8fktZm2uXUugPqkGAnEDfemqCHBKTIOCOtGcU4OlalFqAqCZ8zS21Q5bSw6khUCR7cj7Vyd8/x2cdf1e2tbbiVJ+tGQeo6VpLS4D7QWBjmJpH3PehMYc5Ux4bKHQkJJSv+kdawro5N2jnO9NLRURStDZCoMAefOmlkmQM0ounFudqNmgrcRFGUrFSinGpyKEfZEbU1WiRg+Hz60K61IM/hVYRBcITqUVKKY9aS8RbaCe9WkPNeSZIPqK1i7cqEGBA5b0vuuFMvybhKFEzK1JBMeWMGkLHnvE1sErRbhbbZ3lB0mTyBP6/NK2uzTtyvvbtYYtzBB0eM+2w9xXoquF2zK9TVpKxhKZyo9ST9Pt/tVFzZthXePOpTpE/y0gJSPKZq51Yx6437ZlPBbRDaf4eyURuVHUT/AJqc8IbQhWhxAQT129q4+Ay2blu2cAI/lyykOOekjpnMQN4qxu7WFJTcNtmRtrGP0mtOeupdT1zzZjYcLt0REDyFCds+zzb3DWLwsl9ph0LeaQYJQCNQ+JoPhPFENLSppZT1Q4MexrVtcStbq3LTsNahkHKVfH612+Pyc1w+Tw9T6+XihetPtTybfWu1bcV3Slp0qUkHwz5xFBcQ4ULttQSgkqMgqOU9a1Xa/siu1u1X3C/5tus6lob8WjqRFIrZ8BLgIHehJAlW3T/itbl+HPl5us2nsvdqc0hQA3yOVPeDcHbsQoOJK1ETqB57xUk3TrYB8YVg9DHSavefUChwmNQ+gHOd80pzId666+Fd9cKcSApJ7xUABPXoa0PB7P7JZoCgJO9LOE2Hf3AurgaUA+FJrQLWNIDYJHKBNZeW7+2/i4sDvtahtill3ZpcTgZB6ef7+aaOBzTJAA8yKDWVoeQVpMA8s1yddR2ccUC4wWFJ1SYwTG9MmbfvmwQOU4oq0+xOud7eqUltEeFMalH35UdbpYWe8t8Gdk5x1mufr/HTAyWCUpWAQIgZmTTbh7OrEj0HxVjlmkiUjEAe1MOGM6QoHcfAo4+z6fNoIOdxyonTVaQNRPKav0nyp37HP0ZlCTskT5mqy0J5D/LVxqKhkUwGW0NURPPNVluDiijUCRtimADtt/VpE9aUXdlrWkGIUr9/vzrSlIKcGh7hhKkwemaRYyCbC4vboOPXDjTKSQgteFRTiYPITz3MDaM03/DrDhbSfslmpb7p0oBcUVLV1JJJjOTmtS6xo+nl9NCs2TIulXDydawNCFqyQNz5Z29qvmovLL3FvoaP2i6UFNplSGWUspGOagCTy5mhLd+5YQhTK7jugfGtTpcTywCoDmYgA/hWvvLVNwpsJSYEFpMwExufXoeWTSzivCmENoUod4oJJAIOhKidIhPlKjVzpleSq47QqZbC1FtQSBJUrSodYEzj29Mihbq6sLsJXeW9smB3hLiZXB5wNvc0U9wdLcOwpECQmSSDv7nz6z5Uqd4S65ctsoWoggOLUT9ZTMmfVQqvy2Jvj37Qubexb0k29sUk+FtQVqJxtB/OiWfsbKQEWto2tQwAiSPUnA+aGVYj7a84YRob8IHLcQPeTVj1s42hKWxGUJPQRNTfLTniMP4g2hJATJ0qV4UhJx0+Ki7frDiQFhSFCQYyRE/NDfZu7SgEyEZB8qjBbQ2cQIGeeCDWV7ta88DJTp1lRbJ2KSd6m2GikDSkFQ8QiIPOggpXhISZGataWoABeT8VDWGbKUFMGCNoFGWiU94kNAauh6T0pa0opzEc+f72ptYKJMJ3/eanPkzlpYKABHiztvPOr7ZA1KBBUSYOPPeoWjWvJk+c0WsaUalaUkcjvV8zPkrVMFR1K5ircVUyZONqviinIYifSukE7/NRJI0x1NTOwNUFSkj9ioKEciPKKISkFZBFULADsDagnIgSdvmoKzVy8CRgzVLgA2HOgB329WeW8VQsSCCM9QYIotX0e9Cr/wC2k9SaCUKaKdRA0zsD+lB3CFLdT3kgJ8UHy2/Oi3gNVBubx1paMil0NgYAUrMqV/agXcvB1UlQ1ISSZgEyaZuITpBilrxg+9LR6wAtlOpRTMkgGqH2wQnT4QFTAGSaMdNDLJ1UtGKFjUZAg9SKjoEzz61er6Sa+CQNhvQcfcOt23blYuAnQGXVAqn6ghRH4jbntTNtrhimW1JQNZQsKBMayltJgSfCComN5g0sT9QFEhIDgAHJJq5cRedNGbSxSl1Y0HQf5J1ai4nEKInfJxjdWMYc2VlZ/ZxMBekEokmTpGN8ZJ/eyW3bRrA0iIT+QptaoT4VQJISSfOqnWfovx3+mTSG094lojRPhE4ORv8AjVjqGiTBGkiAqdjJAJ9gKo1FKMHnXEZEncUe5+n+uNIgxFXaa+SAFV2sq1j/2Q=="/>
          <p:cNvSpPr>
            <a:spLocks noChangeAspect="1" noChangeArrowheads="1"/>
          </p:cNvSpPr>
          <p:nvPr/>
        </p:nvSpPr>
        <p:spPr bwMode="auto">
          <a:xfrm>
            <a:off x="117475" y="-561975"/>
            <a:ext cx="1533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12" descr="data:image/jpg;base64,/9j/4AAQSkZJRgABAQAAAQABAAD/2wBDAAkGBwgHBgkIBwgKCgkLDRYPDQwMDRsUFRAWIB0iIiAdHx8kKDQsJCYxJx8fLT0tMTU3Ojo6Iys/RD84QzQ5Ojf/2wBDAQoKCg0MDRoPDxo3JR8lNzc3Nzc3Nzc3Nzc3Nzc3Nzc3Nzc3Nzc3Nzc3Nzc3Nzc3Nzc3Nzc3Nzc3Nzc3Nzc3Nzf/wAARCACLALoDASIAAhEBAxEB/8QAGwAAAgMBAQEAAAAAAAAAAAAABAUCAwYBBwD/xAA7EAABAwMCAwcBBgQFBQAAAAABAgMRAAQhEjEFQVEGEyJhcYGRMhRSobHB8BUjQtFigpLh8QczcqKy/8QAGQEAAwEBAQAAAAAAAAAAAAAAAAECAwQF/8QAIBEBAQEBAAICAwEBAAAAAAAAAAERAgMSITETQVFhcf/aAAwDAQACEQMRAD8A9AERtFfSSc1EHYAH3qxsTmuJ6SxIgVNQBInbnUQDFS3BjHIE1WE6BjGwrhKGxLhI1GABuTVb9yGk6UAzsFcgf1pDxLjjNovu1lJdVsNQ1K9un4U8TesOn73HgwImSqAPU/2/ClV1xMIdlBU6oDciAPRAz7n5rG8S7TXLrq9DTyWkkBISUhM/4lzEjoJPnSJ7jjxEXCmVsg5ZEhBPUpGVepJqpGV8k/T0A8cS6SW3AUj6ikiT78h6T6ipHjKZCUvIAVkwCofh9R9OvKvNlXbi30/aXVFH1BoANt+QCQZ+aIX2huGNSWyqFDOiUD3I8R/1RRhe70VV+4N29KlRl9UevhBn5qR4jCT3zxUg7FvCR5E15gvjt67qAkJUZAYMADzESfeop4vcNqJc71ShsHBoA8sgn4oHs9RVxhst920JVEJhRKPQnb4qKuJpClJcUELgeFTleVK7QLakNd4AcKBGB5b7eVRPHnXGgQkqSkyVBOUx0P6UYfu9cb4i2vDakFOwGc18u7TIGqVE5A/IV5E32guidTC3YkZkED2Gaub7XkpIuErUPvIO585EijB+R6oLpCj4DnnnapC6QrZQNedNdpFLbCmf5yIiMav96La7QIwpLkqPlGf71NhzvW7U4Cd64FGaQWvF27loLRqB2UByNHsXaDjUDNQ0nRhr3qCpnIxVQcAiMiuOOkq8JgdKFJLVNVwfvfhX0muEGdxSDSHfAq1ucY+KrEZnlSvjHF0WqEssW67m4XOlCY046n+wNXIm3DW5uO6QrYBI8ROAPU8qy3E+2FvbKUlgfaFzAWgkpnnmI+J9az3ELW/4grXxBfdt6vAyyuESP/r97Vfw3s288QUtJQ2MBYkn2/3NX8M71b9BOJdp7m5aUG7r7MpXhPdHU4R0nkPLFLLe2ubhQFuy8tSsLcIyv13H41vLDsg2y6Hl63HTzJz7f806Y4ehuCkKWAeZzFNM5/rzpjsdc3itV0tfRIwYHStJZdkW2WkoUtZSP6NcT6xE1rkttNFWkII6Eb1B1aQkAJGOuxp/9PP4zzfZ+yZkhsJX1CRPzvXzvCLbSfAnfEJps46oqnl0od189PfrSuD1pKrhiJwyidpKo/KhX+EtuGC0xI5qSVH86crVnVIqpS5kbdZpfAxkrzsu05/TpMzEgj4IpFd9l3mnFFoFKY3Rke6f7V6EpfKZHKBQrqNRkjHQ0FY8ve4Y824FrYRrSr6m8pPqJkVRc2ban9SkONLO/ilKj+Yr056xt3gdSR58qVXPALNX0gtnfGae1N5YDTcWgcdAUjoqQY9cZo+yvO9lbbDZeSPG3EJdHmDz8xmtQeCLCVJWnvUEEHxQT6Tz9aVPcGW1GgKSRs5Gkgzsf3ijYWUFb3qmnErtS422sGUrWSEEf0z06VquE8VTctpIlCwYUkqkg1m3rJbhcUEpCoBdbBEg/eTymN6knUy5rSYH0uHYgfej9OhqbIqbHoVvcg+FUgnmTg0UD4hNZTh126k91cpGoRKhkEcj5g9a0VsoFAgmOkzWdbc0WFZzXCpM71yOflXNNJcHcV40pkd3allGogKeeWefJKBlSvKk9rYXFxgOvSsytZAQpfkRlQ/Cm6LBSXfGGlHYEJj9SfxpvZsBpISYA8qv7Tn7oKx4Iw0sOLaRrAjUUyfkyfxpyyhtoRA8hXSYAiPOqlOAEHJHmaqfBYvC9IgY/WqXFAnPh+KHceCdtjyqkvKB3kxjG1O9H6iFrSM6T77UK4/gwn8IqhdyEpxp1HrmhXLgGAJJ6nA+Ki08ELf6gepoN24lVUOOiYJyN6EcfjCTM8qm9DBheQMjJ6VS45IzkUIXSfCnnzioFelHiVJBo0sXOPjlVYeJ5/NCKd3/ALVAukCJgeVHsPUYXQJ9KrKpEmg1LUc6vmo96RvT9k+o9KwBiD7VcEtrTCkzPWlYcJohp7EUtGLn+HNuqBiCNiBEUJccGQ4gLRKHBhMRjpTBD4gDcVYFg7Yo0XkgbtlsLIU1pCdkRlHUDy5j4p7aSEASDGxSMGrU6Ty96sQkIGKKci5J8I/Suyr7tQTmrNJ6Ul60yEwByztXVKgkVwqgzFVrWCozFWE1uQnrih1PadxA6zVanMGDHXzoVxyJ50aeL3n0gGgnHzpISZFUuvAnahHnYSZ+BU2ni5x4oGTk7UK5dTvmaEuHwAdRpdcXyEDJMetSDFx8aomPzqpb6QRmR0NIDxUGW5KnE4wJnzrjbnEX1aWmNJORrVE+lPE+x6bmcAj2qsvo+8mecKpc3wviTidS3W0gHxAJyPmvrng9zbqaW5dkJWtKCYAicD8ce9GENW9n6gBVZfQcAyI3ihneEO94B9rdkpkUI7YXiFK03igQeYBowtNO8SRAUI9a6FJ2mazyhxNozqS4kciI/KpM8VcQ5ouW1oV6yKMGtEB0qYGKDtrpLoGkyPLlRgUI50lfCaSUneiG3OU0OkTvVqEgUtGDWTOxii0pJRG9AsmDTBkyBzp6MXNIIxVncn7wqxrbIqzSr7v40ywwcURjehXHPOrHFTQzmRVaqIrckYM0M4551x0kbAihnDM1NUrfcE7wKWXT4RuTtNTvrtDKfErT51m7q5fu7jurTxlZyrkn1pFanf8AEh3ndoKlrP0pRuTVtnwO7uwHrzUETlpvKs/nR1pwA2bSXmSHLo5X4glaufgMEH0g1O67Vq4WEi5Sw+0ogHCmnB6gakKjMwQfKr551nesXjgjFvbt3Fq02oA4WlWFjp6zIzjkYMEfO3/C1JWhp1tZaMuWpVpW2eSm1GDM8j/znb3trbKU6uztXAXANepY7tf/AJJIg/E+dZ/iHaBV6ouJSm3XEAMqOn/2kp9iPStZwxvkn6b4cZSwU96pLyIGl0gIUR91xIGDzCgIO46UHxXi1rd8OeVanvWsQgqBUjP0kA/TzBzEV56q8dcAbcPeIB1JSVTB8jiJNRD6kTrUoBWDqVqnykfrR6F+RuOH8c75i1cuoQ4Flp1RB0qERM8lAkSDX13xFKL4pJBStCFAc+adv9NYU3SjqSX1QoaVZICxynz5Vcp5TiAe/StSZg6smd5ovjH5G2WUkERkbjpG9Aw042lRSCVJBk0kY4o8LYgCeUk5I8utG2t2lSVSgiPAM49fmfiovNi53KISDbuDStUdRmKbWl4lcJdIC4x0PpSfWVQTzGa4lzQB4oSfpP3TU2Klxq0kcjmrUH460n4de96NC8OJGfPzpkhRGTWeNZRzShTG25RShpZkU1tDOmhRtbid6Ij/ABihreipH3aejEXDQrpNHPIIoJ0GmAjuCZoC6c0pJk+wmjn1CllwtCyUg+IHI5ikVZ/iTwegBxJzkAgEDnvFfNCx4Y2l1l8tqUj6oCp2OCDGPP5o97iFnw1yH3SyVEZWJST6wfzistx/i9o8pamC6HTnU0pISr1wCavmVl3V3FON6E+By/U0rctoSlsn0Un8iazHEuIP3awnv7laB/Q8oKNCPOOPvZOo+Q3pzwvgDlxCnE7kYP6xXRJjlvVpK3bOPq8KSY8tvKi7nhy7VlLipBXyPP1r0XhPZ5CLfDY1eQpV214eppNuIgda15437Y9d5Phm+zfAbji12W2kOOhIJUltOopwcx0rS8Z7A8QtuCLu0NpCmUd4pBcEhMSr1iMDnPlXexPGf4Q+54F+JMko3TE5PlmmPbT/AKgIHCXrGxJW9cIU2VqThCT9RHU10zx8Tnaw9+r1jyjvFCOdH2DTd1CVDKTkdaVz0phwJtS+IJ0g43rCRv1ufApyzhxSWXFKUnMAYq9Fm6+wHETvkAbYrSstoKCtwIQUoJz1gxNfdnLZL9u6pRBGqcYG9PycSJ8fktZm2uXUugPqkGAnEDfemqCHBKTIOCOtGcU4OlalFqAqCZ8zS21Q5bSw6khUCR7cj7Vyd8/x2cdf1e2tbbiVJ+tGQeo6VpLS4D7QWBjmJpH3PehMYc5Ux4bKHQkJJSv+kdawro5N2jnO9NLRURStDZCoMAefOmlkmQM0ounFudqNmgrcRFGUrFSinGpyKEfZEbU1WiRg+Hz60K61IM/hVYRBcITqUVKKY9aS8RbaCe9WkPNeSZIPqK1i7cqEGBA5b0vuuFMvybhKFEzK1JBMeWMGkLHnvE1sErRbhbbZ3lB0mTyBP6/NK2uzTtyvvbtYYtzBB0eM+2w9xXoquF2zK9TVpKxhKZyo9ST9Pt/tVFzZthXePOpTpE/y0gJSPKZq51Yx6437ZlPBbRDaf4eyURuVHUT/AJqc8IbQhWhxAQT129q4+Ay2blu2cAI/lyykOOekjpnMQN4qxu7WFJTcNtmRtrGP0mtOeupdT1zzZjYcLt0REDyFCds+zzb3DWLwsl9ph0LeaQYJQCNQ+JoPhPFENLSppZT1Q4MexrVtcStbq3LTsNahkHKVfH612+Pyc1w+Tw9T6+XihetPtTybfWu1bcV3Slp0qUkHwz5xFBcQ4ULttQSgkqMgqOU9a1Xa/siu1u1X3C/5tus6lob8WjqRFIrZ8BLgIHehJAlW3T/itbl+HPl5us2nsvdqc0hQA3yOVPeDcHbsQoOJK1ETqB57xUk3TrYB8YVg9DHSavefUChwmNQ+gHOd80pzId666+Fd9cKcSApJ7xUABPXoa0PB7P7JZoCgJO9LOE2Hf3AurgaUA+FJrQLWNIDYJHKBNZeW7+2/i4sDvtahtill3ZpcTgZB6ef7+aaOBzTJAA8yKDWVoeQVpMA8s1yddR2ccUC4wWFJ1SYwTG9MmbfvmwQOU4oq0+xOud7eqUltEeFMalH35UdbpYWe8t8Gdk5x1mufr/HTAyWCUpWAQIgZmTTbh7OrEj0HxVjlmkiUjEAe1MOGM6QoHcfAo4+z6fNoIOdxyonTVaQNRPKav0nyp37HP0ZlCTskT5mqy0J5D/LVxqKhkUwGW0NURPPNVluDiijUCRtimADtt/VpE9aUXdlrWkGIUr9/vzrSlIKcGh7hhKkwemaRYyCbC4vboOPXDjTKSQgteFRTiYPITz3MDaM03/DrDhbSfslmpb7p0oBcUVLV1JJJjOTmtS6xo+nl9NCs2TIulXDydawNCFqyQNz5Z29qvmovLL3FvoaP2i6UFNplSGWUspGOagCTy5mhLd+5YQhTK7jugfGtTpcTywCoDmYgA/hWvvLVNwpsJSYEFpMwExufXoeWTSzivCmENoUod4oJJAIOhKidIhPlKjVzpleSq47QqZbC1FtQSBJUrSodYEzj29Mihbq6sLsJXeW9smB3hLiZXB5wNvc0U9wdLcOwpECQmSSDv7nz6z5Uqd4S65ctsoWoggOLUT9ZTMmfVQqvy2Jvj37Qubexb0k29sUk+FtQVqJxtB/OiWfsbKQEWto2tQwAiSPUnA+aGVYj7a84YRob8IHLcQPeTVj1s42hKWxGUJPQRNTfLTniMP4g2hJATJ0qV4UhJx0+Ki7frDiQFhSFCQYyRE/NDfZu7SgEyEZB8qjBbQ2cQIGeeCDWV7ta88DJTp1lRbJ2KSd6m2GikDSkFQ8QiIPOggpXhISZGataWoABeT8VDWGbKUFMGCNoFGWiU94kNAauh6T0pa0opzEc+f72ptYKJMJ3/eanPkzlpYKABHiztvPOr7ZA1KBBUSYOPPeoWjWvJk+c0WsaUalaUkcjvV8zPkrVMFR1K5ircVUyZONqviinIYifSukE7/NRJI0x1NTOwNUFSkj9ioKEciPKKISkFZBFULADsDagnIgSdvmoKzVy8CRgzVLgA2HOgB329WeW8VQsSCCM9QYIotX0e9Cr/wC2k9SaCUKaKdRA0zsD+lB3CFLdT3kgJ8UHy2/Oi3gNVBubx1paMil0NgYAUrMqV/agXcvB1UlQ1ISSZgEyaZuITpBilrxg+9LR6wAtlOpRTMkgGqH2wQnT4QFTAGSaMdNDLJ1UtGKFjUZAg9SKjoEzz61er6Sa+CQNhvQcfcOt23blYuAnQGXVAqn6ghRH4jbntTNtrhimW1JQNZQsKBMayltJgSfCComN5g0sT9QFEhIDgAHJJq5cRedNGbSxSl1Y0HQf5J1ai4nEKInfJxjdWMYc2VlZ/ZxMBekEokmTpGN8ZJ/eyW3bRrA0iIT+QptaoT4VQJISSfOqnWfovx3+mTSG094lojRPhE4ORv8AjVjqGiTBGkiAqdjJAJ9gKo1FKMHnXEZEncUe5+n+uNIgxFXaa+SAFV2sq1j/2Q=="/>
          <p:cNvSpPr>
            <a:spLocks noChangeAspect="1" noChangeArrowheads="1"/>
          </p:cNvSpPr>
          <p:nvPr/>
        </p:nvSpPr>
        <p:spPr bwMode="auto">
          <a:xfrm>
            <a:off x="269875" y="-409575"/>
            <a:ext cx="1533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14" descr="data:image/jpg;base64,/9j/4AAQSkZJRgABAQAAAQABAAD/2wBDAAkGBwgHBgkIBwgKCgkLDRYPDQwMDRsUFRAWIB0iIiAdHx8kKDQsJCYxJx8fLT0tMTU3Ojo6Iys/RD84QzQ5Ojf/2wBDAQoKCg0MDRoPDxo3JR8lNzc3Nzc3Nzc3Nzc3Nzc3Nzc3Nzc3Nzc3Nzc3Nzc3Nzc3Nzc3Nzc3Nzc3Nzc3Nzc3Nzf/wAARCACLALoDASIAAhEBAxEB/8QAGwAAAgMBAQEAAAAAAAAAAAAABAUCAwYBBwD/xAA7EAABAwMCAwcBBgQFBQAAAAABAgMRAAQhEjEFQVEGEyJhcYGRMhRSobHB8BUjQtFigpLh8QczcqKy/8QAGQEAAwEBAQAAAAAAAAAAAAAAAAECAwQF/8QAIBEBAQEBAAICAwEBAAAAAAAAAAERAgMSITETQVFhcf/aAAwDAQACEQMRAD8A9AERtFfSSc1EHYAH3qxsTmuJ6SxIgVNQBInbnUQDFS3BjHIE1WE6BjGwrhKGxLhI1GABuTVb9yGk6UAzsFcgf1pDxLjjNovu1lJdVsNQ1K9un4U8TesOn73HgwImSqAPU/2/ClV1xMIdlBU6oDciAPRAz7n5rG8S7TXLrq9DTyWkkBISUhM/4lzEjoJPnSJ7jjxEXCmVsg5ZEhBPUpGVepJqpGV8k/T0A8cS6SW3AUj6ikiT78h6T6ipHjKZCUvIAVkwCofh9R9OvKvNlXbi30/aXVFH1BoANt+QCQZ+aIX2huGNSWyqFDOiUD3I8R/1RRhe70VV+4N29KlRl9UevhBn5qR4jCT3zxUg7FvCR5E15gvjt67qAkJUZAYMADzESfeop4vcNqJc71ShsHBoA8sgn4oHs9RVxhst920JVEJhRKPQnb4qKuJpClJcUELgeFTleVK7QLakNd4AcKBGB5b7eVRPHnXGgQkqSkyVBOUx0P6UYfu9cb4i2vDakFOwGc18u7TIGqVE5A/IV5E32guidTC3YkZkED2Gaub7XkpIuErUPvIO585EijB+R6oLpCj4DnnnapC6QrZQNedNdpFLbCmf5yIiMav96La7QIwpLkqPlGf71NhzvW7U4Cd64FGaQWvF27loLRqB2UByNHsXaDjUDNQ0nRhr3qCpnIxVQcAiMiuOOkq8JgdKFJLVNVwfvfhX0muEGdxSDSHfAq1ucY+KrEZnlSvjHF0WqEssW67m4XOlCY046n+wNXIm3DW5uO6QrYBI8ROAPU8qy3E+2FvbKUlgfaFzAWgkpnnmI+J9az3ELW/4grXxBfdt6vAyyuESP/r97Vfw3s288QUtJQ2MBYkn2/3NX8M71b9BOJdp7m5aUG7r7MpXhPdHU4R0nkPLFLLe2ubhQFuy8tSsLcIyv13H41vLDsg2y6Hl63HTzJz7f806Y4ehuCkKWAeZzFNM5/rzpjsdc3itV0tfRIwYHStJZdkW2WkoUtZSP6NcT6xE1rkttNFWkII6Eb1B1aQkAJGOuxp/9PP4zzfZ+yZkhsJX1CRPzvXzvCLbSfAnfEJps46oqnl0od189PfrSuD1pKrhiJwyidpKo/KhX+EtuGC0xI5qSVH86crVnVIqpS5kbdZpfAxkrzsu05/TpMzEgj4IpFd9l3mnFFoFKY3Rke6f7V6EpfKZHKBQrqNRkjHQ0FY8ve4Y824FrYRrSr6m8pPqJkVRc2ban9SkONLO/ilKj+Yr056xt3gdSR58qVXPALNX0gtnfGae1N5YDTcWgcdAUjoqQY9cZo+yvO9lbbDZeSPG3EJdHmDz8xmtQeCLCVJWnvUEEHxQT6Tz9aVPcGW1GgKSRs5Gkgzsf3ijYWUFb3qmnErtS422sGUrWSEEf0z06VquE8VTctpIlCwYUkqkg1m3rJbhcUEpCoBdbBEg/eTymN6knUy5rSYH0uHYgfej9OhqbIqbHoVvcg+FUgnmTg0UD4hNZTh126k91cpGoRKhkEcj5g9a0VsoFAgmOkzWdbc0WFZzXCpM71yOflXNNJcHcV40pkd3allGogKeeWefJKBlSvKk9rYXFxgOvSsytZAQpfkRlQ/Cm6LBSXfGGlHYEJj9SfxpvZsBpISYA8qv7Tn7oKx4Iw0sOLaRrAjUUyfkyfxpyyhtoRA8hXSYAiPOqlOAEHJHmaqfBYvC9IgY/WqXFAnPh+KHceCdtjyqkvKB3kxjG1O9H6iFrSM6T77UK4/gwn8IqhdyEpxp1HrmhXLgGAJJ6nA+Ki08ELf6gepoN24lVUOOiYJyN6EcfjCTM8qm9DBheQMjJ6VS45IzkUIXSfCnnzioFelHiVJBo0sXOPjlVYeJ5/NCKd3/ALVAukCJgeVHsPUYXQJ9KrKpEmg1LUc6vmo96RvT9k+o9KwBiD7VcEtrTCkzPWlYcJohp7EUtGLn+HNuqBiCNiBEUJccGQ4gLRKHBhMRjpTBD4gDcVYFg7Yo0XkgbtlsLIU1pCdkRlHUDy5j4p7aSEASDGxSMGrU6Ty96sQkIGKKci5J8I/Suyr7tQTmrNJ6Ul60yEwByztXVKgkVwqgzFVrWCozFWE1uQnrih1PadxA6zVanMGDHXzoVxyJ50aeL3n0gGgnHzpISZFUuvAnahHnYSZ+BU2ni5x4oGTk7UK5dTvmaEuHwAdRpdcXyEDJMetSDFx8aomPzqpb6QRmR0NIDxUGW5KnE4wJnzrjbnEX1aWmNJORrVE+lPE+x6bmcAj2qsvo+8mecKpc3wviTidS3W0gHxAJyPmvrng9zbqaW5dkJWtKCYAicD8ce9GENW9n6gBVZfQcAyI3ihneEO94B9rdkpkUI7YXiFK03igQeYBowtNO8SRAUI9a6FJ2mazyhxNozqS4kciI/KpM8VcQ5ouW1oV6yKMGtEB0qYGKDtrpLoGkyPLlRgUI50lfCaSUneiG3OU0OkTvVqEgUtGDWTOxii0pJRG9AsmDTBkyBzp6MXNIIxVncn7wqxrbIqzSr7v40ywwcURjehXHPOrHFTQzmRVaqIrckYM0M4551x0kbAihnDM1NUrfcE7wKWXT4RuTtNTvrtDKfErT51m7q5fu7jurTxlZyrkn1pFanf8AEh3ndoKlrP0pRuTVtnwO7uwHrzUETlpvKs/nR1pwA2bSXmSHLo5X4glaufgMEH0g1O67Vq4WEi5Sw+0ogHCmnB6gakKjMwQfKr551nesXjgjFvbt3Fq02oA4WlWFjp6zIzjkYMEfO3/C1JWhp1tZaMuWpVpW2eSm1GDM8j/znb3trbKU6uztXAXANepY7tf/AJJIg/E+dZ/iHaBV6ouJSm3XEAMqOn/2kp9iPStZwxvkn6b4cZSwU96pLyIGl0gIUR91xIGDzCgIO46UHxXi1rd8OeVanvWsQgqBUjP0kA/TzBzEV56q8dcAbcPeIB1JSVTB8jiJNRD6kTrUoBWDqVqnykfrR6F+RuOH8c75i1cuoQ4Flp1RB0qERM8lAkSDX13xFKL4pJBStCFAc+adv9NYU3SjqSX1QoaVZICxynz5Vcp5TiAe/StSZg6smd5ovjH5G2WUkERkbjpG9Aw042lRSCVJBk0kY4o8LYgCeUk5I8utG2t2lSVSgiPAM49fmfiovNi53KISDbuDStUdRmKbWl4lcJdIC4x0PpSfWVQTzGa4lzQB4oSfpP3TU2Klxq0kcjmrUH460n4de96NC8OJGfPzpkhRGTWeNZRzShTG25RShpZkU1tDOmhRtbid6Ij/ABihreipH3aejEXDQrpNHPIIoJ0GmAjuCZoC6c0pJk+wmjn1CllwtCyUg+IHI5ikVZ/iTwegBxJzkAgEDnvFfNCx4Y2l1l8tqUj6oCp2OCDGPP5o97iFnw1yH3SyVEZWJST6wfzistx/i9o8pamC6HTnU0pISr1wCavmVl3V3FON6E+By/U0rctoSlsn0Un8iazHEuIP3awnv7laB/Q8oKNCPOOPvZOo+Q3pzwvgDlxCnE7kYP6xXRJjlvVpK3bOPq8KSY8tvKi7nhy7VlLipBXyPP1r0XhPZ5CLfDY1eQpV214eppNuIgda15437Y9d5Phm+zfAbji12W2kOOhIJUltOopwcx0rS8Z7A8QtuCLu0NpCmUd4pBcEhMSr1iMDnPlXexPGf4Q+54F+JMko3TE5PlmmPbT/AKgIHCXrGxJW9cIU2VqThCT9RHU10zx8Tnaw9+r1jyjvFCOdH2DTd1CVDKTkdaVz0phwJtS+IJ0g43rCRv1ufApyzhxSWXFKUnMAYq9Fm6+wHETvkAbYrSstoKCtwIQUoJz1gxNfdnLZL9u6pRBGqcYG9PycSJ8fktZm2uXUugPqkGAnEDfemqCHBKTIOCOtGcU4OlalFqAqCZ8zS21Q5bSw6khUCR7cj7Vyd8/x2cdf1e2tbbiVJ+tGQeo6VpLS4D7QWBjmJpH3PehMYc5Ux4bKHQkJJSv+kdawro5N2jnO9NLRURStDZCoMAefOmlkmQM0ounFudqNmgrcRFGUrFSinGpyKEfZEbU1WiRg+Hz60K61IM/hVYRBcITqUVKKY9aS8RbaCe9WkPNeSZIPqK1i7cqEGBA5b0vuuFMvybhKFEzK1JBMeWMGkLHnvE1sErRbhbbZ3lB0mTyBP6/NK2uzTtyvvbtYYtzBB0eM+2w9xXoquF2zK9TVpKxhKZyo9ST9Pt/tVFzZthXePOpTpE/y0gJSPKZq51Yx6437ZlPBbRDaf4eyURuVHUT/AJqc8IbQhWhxAQT129q4+Ay2blu2cAI/lyykOOekjpnMQN4qxu7WFJTcNtmRtrGP0mtOeupdT1zzZjYcLt0REDyFCds+zzb3DWLwsl9ph0LeaQYJQCNQ+JoPhPFENLSppZT1Q4MexrVtcStbq3LTsNahkHKVfH612+Pyc1w+Tw9T6+XihetPtTybfWu1bcV3Slp0qUkHwz5xFBcQ4ULttQSgkqMgqOU9a1Xa/siu1u1X3C/5tus6lob8WjqRFIrZ8BLgIHehJAlW3T/itbl+HPl5us2nsvdqc0hQA3yOVPeDcHbsQoOJK1ETqB57xUk3TrYB8YVg9DHSavefUChwmNQ+gHOd80pzId666+Fd9cKcSApJ7xUABPXoa0PB7P7JZoCgJO9LOE2Hf3AurgaUA+FJrQLWNIDYJHKBNZeW7+2/i4sDvtahtill3ZpcTgZB6ef7+aaOBzTJAA8yKDWVoeQVpMA8s1yddR2ccUC4wWFJ1SYwTG9MmbfvmwQOU4oq0+xOud7eqUltEeFMalH35UdbpYWe8t8Gdk5x1mufr/HTAyWCUpWAQIgZmTTbh7OrEj0HxVjlmkiUjEAe1MOGM6QoHcfAo4+z6fNoIOdxyonTVaQNRPKav0nyp37HP0ZlCTskT5mqy0J5D/LVxqKhkUwGW0NURPPNVluDiijUCRtimADtt/VpE9aUXdlrWkGIUr9/vzrSlIKcGh7hhKkwemaRYyCbC4vboOPXDjTKSQgteFRTiYPITz3MDaM03/DrDhbSfslmpb7p0oBcUVLV1JJJjOTmtS6xo+nl9NCs2TIulXDydawNCFqyQNz5Z29qvmovLL3FvoaP2i6UFNplSGWUspGOagCTy5mhLd+5YQhTK7jugfGtTpcTywCoDmYgA/hWvvLVNwpsJSYEFpMwExufXoeWTSzivCmENoUod4oJJAIOhKidIhPlKjVzpleSq47QqZbC1FtQSBJUrSodYEzj29Mihbq6sLsJXeW9smB3hLiZXB5wNvc0U9wdLcOwpECQmSSDv7nz6z5Uqd4S65ctsoWoggOLUT9ZTMmfVQqvy2Jvj37Qubexb0k29sUk+FtQVqJxtB/OiWfsbKQEWto2tQwAiSPUnA+aGVYj7a84YRob8IHLcQPeTVj1s42hKWxGUJPQRNTfLTniMP4g2hJATJ0qV4UhJx0+Ki7frDiQFhSFCQYyRE/NDfZu7SgEyEZB8qjBbQ2cQIGeeCDWV7ta88DJTp1lRbJ2KSd6m2GikDSkFQ8QiIPOggpXhISZGataWoABeT8VDWGbKUFMGCNoFGWiU94kNAauh6T0pa0opzEc+f72ptYKJMJ3/eanPkzlpYKABHiztvPOr7ZA1KBBUSYOPPeoWjWvJk+c0WsaUalaUkcjvV8zPkrVMFR1K5ircVUyZONqviinIYifSukE7/NRJI0x1NTOwNUFSkj9ioKEciPKKISkFZBFULADsDagnIgSdvmoKzVy8CRgzVLgA2HOgB329WeW8VQsSCCM9QYIotX0e9Cr/wC2k9SaCUKaKdRA0zsD+lB3CFLdT3kgJ8UHy2/Oi3gNVBubx1paMil0NgYAUrMqV/agXcvB1UlQ1ISSZgEyaZuITpBilrxg+9LR6wAtlOpRTMkgGqH2wQnT4QFTAGSaMdNDLJ1UtGKFjUZAg9SKjoEzz61er6Sa+CQNhvQcfcOt23blYuAnQGXVAqn6ghRH4jbntTNtrhimW1JQNZQsKBMayltJgSfCComN5g0sT9QFEhIDgAHJJq5cRedNGbSxSl1Y0HQf5J1ai4nEKInfJxjdWMYc2VlZ/ZxMBekEokmTpGN8ZJ/eyW3bRrA0iIT+QptaoT4VQJISSfOqnWfovx3+mTSG094lojRPhE4ORv8AjVjqGiTBGkiAqdjJAJ9gKo1FKMHnXEZEncUe5+n+uNIgxFXaa+SAFV2sq1j/2Q=="/>
          <p:cNvSpPr>
            <a:spLocks noChangeAspect="1" noChangeArrowheads="1"/>
          </p:cNvSpPr>
          <p:nvPr/>
        </p:nvSpPr>
        <p:spPr bwMode="auto">
          <a:xfrm>
            <a:off x="422275" y="-257175"/>
            <a:ext cx="1533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112" name="Picture 16" descr="http://nd04.jxs.cz/902/130/e807e3ef0e_74719379_o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995" y="4276799"/>
            <a:ext cx="1562101" cy="117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http://t2.gstatic.com/images?q=tbn:ANd9GcTjU6EXWOibAfqW5Y9fap6MHQw_9o5tJVna6xd6wMw8Xs7rYvD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775" y="4646564"/>
            <a:ext cx="1385887" cy="103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885773" y="2330634"/>
            <a:ext cx="84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err="1" smtClean="0">
                <a:solidFill>
                  <a:srgbClr val="FF0000"/>
                </a:solidFill>
              </a:rPr>
              <a:t>red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98695" y="3234137"/>
            <a:ext cx="936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blue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87294" y="4570199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black</a:t>
            </a:r>
            <a:endParaRPr lang="cs-CZ" sz="32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224275" y="3459936"/>
            <a:ext cx="1158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B050"/>
                </a:solidFill>
              </a:rPr>
              <a:t>green</a:t>
            </a:r>
            <a:endParaRPr lang="cs-CZ" sz="3200" b="1" dirty="0">
              <a:solidFill>
                <a:srgbClr val="00B05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065577" y="4337098"/>
            <a:ext cx="1316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>
                <a:solidFill>
                  <a:schemeClr val="accent6">
                    <a:lumMod val="50000"/>
                  </a:schemeClr>
                </a:solidFill>
              </a:rPr>
              <a:t>brown</a:t>
            </a:r>
            <a:endParaRPr lang="cs-CZ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152428" y="5313762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>
                <a:solidFill>
                  <a:srgbClr val="FFFF00"/>
                </a:solidFill>
              </a:rPr>
              <a:t>yellow</a:t>
            </a:r>
            <a:endParaRPr lang="cs-C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0070-481F-4D59-942E-8F53878FB30F}" type="slidenum">
              <a:rPr lang="cs-CZ" smtClean="0">
                <a:solidFill>
                  <a:schemeClr val="tx1"/>
                </a:solidFill>
              </a:rPr>
              <a:pPr/>
              <a:t>5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901" y="492443"/>
            <a:ext cx="20239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2.5  </a:t>
            </a:r>
            <a:r>
              <a:rPr lang="cs-CZ" sz="2500" b="1" dirty="0" err="1" smtClean="0"/>
              <a:t>Exercises</a:t>
            </a:r>
            <a:endParaRPr lang="cs-CZ" sz="2500" b="1" dirty="0"/>
          </a:p>
        </p:txBody>
      </p:sp>
      <p:pic>
        <p:nvPicPr>
          <p:cNvPr id="3074" name="Picture 2" descr="http://www.predskolaci.cz/wp-content/uploads/2010/11/nafukovaci-balonk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412776"/>
            <a:ext cx="468052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95536" y="1988840"/>
            <a:ext cx="262783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Colour</a:t>
            </a:r>
            <a:r>
              <a:rPr lang="cs-CZ" sz="2000" b="1" dirty="0" smtClean="0"/>
              <a:t> these </a:t>
            </a:r>
            <a:r>
              <a:rPr lang="cs-CZ" sz="2000" b="1" dirty="0" err="1" smtClean="0"/>
              <a:t>balloons</a:t>
            </a:r>
            <a:r>
              <a:rPr lang="cs-CZ" sz="2000" b="1" dirty="0" smtClean="0"/>
              <a:t>:</a:t>
            </a:r>
          </a:p>
          <a:p>
            <a:r>
              <a:rPr lang="cs-CZ" sz="2000" b="1" dirty="0" smtClean="0"/>
              <a:t>1.Orange</a:t>
            </a:r>
          </a:p>
          <a:p>
            <a:r>
              <a:rPr lang="cs-CZ" sz="2000" b="1" dirty="0" smtClean="0"/>
              <a:t>2.Blue</a:t>
            </a:r>
          </a:p>
          <a:p>
            <a:r>
              <a:rPr lang="cs-CZ" sz="2000" b="1" dirty="0" smtClean="0"/>
              <a:t>3.Green</a:t>
            </a:r>
          </a:p>
          <a:p>
            <a:r>
              <a:rPr lang="cs-CZ" sz="2000" b="1" dirty="0" smtClean="0"/>
              <a:t>4.Red</a:t>
            </a:r>
          </a:p>
          <a:p>
            <a:r>
              <a:rPr lang="cs-CZ" sz="2000" b="1" dirty="0" smtClean="0"/>
              <a:t>5.Pink</a:t>
            </a:r>
          </a:p>
          <a:p>
            <a:r>
              <a:rPr lang="cs-CZ" sz="2000" b="1" dirty="0" smtClean="0"/>
              <a:t>6.White</a:t>
            </a:r>
          </a:p>
          <a:p>
            <a:r>
              <a:rPr lang="cs-CZ" sz="2000" b="1" dirty="0" smtClean="0"/>
              <a:t>7.Yellow</a:t>
            </a:r>
          </a:p>
          <a:p>
            <a:r>
              <a:rPr lang="cs-CZ" sz="2000" b="1" dirty="0" smtClean="0"/>
              <a:t>8.Purple </a:t>
            </a:r>
            <a:endParaRPr lang="cs-CZ" sz="2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16016" y="19888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67944" y="35730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80112" y="23581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99992" y="29249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746377" y="23709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372200" y="31096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020272" y="23581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016098" y="254283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960871" y="29249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228184" y="18448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962935" y="27275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98067" y="23581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811509" y="350684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864142" y="27402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460054" y="31096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08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0070-481F-4D59-942E-8F53878FB30F}" type="slidenum">
              <a:rPr lang="cs-CZ" smtClean="0">
                <a:solidFill>
                  <a:schemeClr val="tx1"/>
                </a:solidFill>
              </a:rPr>
              <a:pPr/>
              <a:t>6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-4580" y="492443"/>
            <a:ext cx="416556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2.6  </a:t>
            </a:r>
            <a:r>
              <a:rPr lang="cs-CZ" sz="2500" b="1" dirty="0" err="1" smtClean="0"/>
              <a:t>Something</a:t>
            </a:r>
            <a:r>
              <a:rPr lang="cs-CZ" sz="2500" b="1" dirty="0" smtClean="0"/>
              <a:t> more </a:t>
            </a:r>
            <a:r>
              <a:rPr lang="cs-CZ" sz="2500" b="1" dirty="0" err="1" smtClean="0"/>
              <a:t>difficult</a:t>
            </a:r>
            <a:endParaRPr lang="cs-CZ" sz="25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268760"/>
            <a:ext cx="8008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Put</a:t>
            </a:r>
            <a:r>
              <a:rPr lang="cs-CZ" dirty="0" smtClean="0"/>
              <a:t> the </a:t>
            </a:r>
            <a:r>
              <a:rPr lang="cs-CZ" dirty="0" err="1" smtClean="0"/>
              <a:t>letters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 and </a:t>
            </a:r>
            <a:r>
              <a:rPr lang="cs-CZ" dirty="0" err="1" smtClean="0"/>
              <a:t>find</a:t>
            </a:r>
            <a:r>
              <a:rPr lang="cs-CZ" dirty="0" smtClean="0"/>
              <a:t> the </a:t>
            </a:r>
            <a:r>
              <a:rPr lang="cs-CZ" dirty="0" err="1" smtClean="0"/>
              <a:t>colour</a:t>
            </a:r>
            <a:r>
              <a:rPr lang="cs-CZ" dirty="0" smtClean="0"/>
              <a:t>– Seřaď písmenka do správného</a:t>
            </a:r>
          </a:p>
          <a:p>
            <a:r>
              <a:rPr lang="cs-CZ" dirty="0" smtClean="0"/>
              <a:t>pořadí a najdi barvu.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5008" y="2463179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Elub</a:t>
            </a:r>
            <a:r>
              <a:rPr lang="cs-CZ" dirty="0" smtClean="0"/>
              <a:t> - _____________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487796" y="2819378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Eyolwl</a:t>
            </a:r>
            <a:r>
              <a:rPr lang="cs-CZ" dirty="0" smtClean="0"/>
              <a:t> - _______________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33201" y="4134320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Ckabl</a:t>
            </a:r>
            <a:r>
              <a:rPr lang="cs-CZ" dirty="0" smtClean="0"/>
              <a:t> - _____________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87796" y="4602283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Edr - ____________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33201" y="3150260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Eengr</a:t>
            </a:r>
            <a:r>
              <a:rPr lang="cs-CZ" dirty="0" smtClean="0"/>
              <a:t> - ____________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487796" y="3624978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Nipk</a:t>
            </a:r>
            <a:r>
              <a:rPr lang="cs-CZ" dirty="0" smtClean="0"/>
              <a:t> - _____________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33201" y="4999703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Uplerp</a:t>
            </a:r>
            <a:r>
              <a:rPr lang="cs-CZ" dirty="0" smtClean="0"/>
              <a:t> - ____________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487796" y="5476582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Goanre</a:t>
            </a:r>
            <a:r>
              <a:rPr lang="cs-CZ" dirty="0" smtClean="0"/>
              <a:t> - _______________</a:t>
            </a:r>
            <a:endParaRPr lang="cs-CZ" dirty="0"/>
          </a:p>
        </p:txBody>
      </p:sp>
      <p:pic>
        <p:nvPicPr>
          <p:cNvPr id="1026" name="Picture 2" descr="http://t2.gstatic.com/images?q=tbn:ANd9GcSMOmzXojV7w9Hnl7lsca5vduL7kT4cjfr2mPbDGps3c21aHpHkRUqA_1XV8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345" y="1680044"/>
            <a:ext cx="1519112" cy="113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t2.gstatic.com/images?q=tbn:ANd9GcSMOmzXojV7w9Hnl7lsca5vduL7kT4cjfr2mPbDGps3c21aHpHkRUqA_1XV8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872" y="5509566"/>
            <a:ext cx="1519112" cy="113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17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0070-481F-4D59-942E-8F53878FB30F}" type="slidenum">
              <a:rPr lang="cs-CZ" smtClean="0">
                <a:solidFill>
                  <a:schemeClr val="tx1"/>
                </a:solidFill>
              </a:rPr>
              <a:pPr/>
              <a:t>7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519678"/>
            <a:ext cx="273023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2.7  </a:t>
            </a:r>
            <a:r>
              <a:rPr lang="cs-CZ" sz="2500" b="1" dirty="0" err="1" smtClean="0"/>
              <a:t>Rainbow</a:t>
            </a:r>
            <a:r>
              <a:rPr lang="cs-CZ" sz="2500" b="1" dirty="0" smtClean="0"/>
              <a:t> Song</a:t>
            </a:r>
            <a:endParaRPr lang="cs-CZ" sz="25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139952" y="5661248"/>
            <a:ext cx="4907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http://www.youtube.com/watch?v=tRNy2i75tCc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6236" y="2204864"/>
            <a:ext cx="429797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7030A0"/>
                </a:solidFill>
              </a:rPr>
              <a:t>Red</a:t>
            </a:r>
            <a:r>
              <a:rPr lang="cs-CZ" sz="2400" b="1" dirty="0" smtClean="0">
                <a:solidFill>
                  <a:srgbClr val="7030A0"/>
                </a:solidFill>
              </a:rPr>
              <a:t>, </a:t>
            </a:r>
            <a:r>
              <a:rPr lang="cs-CZ" sz="2400" b="1" dirty="0" err="1" smtClean="0">
                <a:solidFill>
                  <a:srgbClr val="7030A0"/>
                </a:solidFill>
              </a:rPr>
              <a:t>orange</a:t>
            </a:r>
            <a:r>
              <a:rPr lang="cs-CZ" sz="2400" b="1" dirty="0" smtClean="0">
                <a:solidFill>
                  <a:srgbClr val="7030A0"/>
                </a:solidFill>
              </a:rPr>
              <a:t>, </a:t>
            </a:r>
            <a:r>
              <a:rPr lang="cs-CZ" sz="2400" b="1" dirty="0" err="1" smtClean="0">
                <a:solidFill>
                  <a:srgbClr val="7030A0"/>
                </a:solidFill>
              </a:rPr>
              <a:t>yellow</a:t>
            </a:r>
            <a:r>
              <a:rPr lang="cs-CZ" sz="2400" b="1" dirty="0" smtClean="0">
                <a:solidFill>
                  <a:srgbClr val="7030A0"/>
                </a:solidFill>
              </a:rPr>
              <a:t>, green, </a:t>
            </a:r>
          </a:p>
          <a:p>
            <a:r>
              <a:rPr lang="cs-CZ" sz="2400" b="1" dirty="0" smtClean="0">
                <a:solidFill>
                  <a:srgbClr val="7030A0"/>
                </a:solidFill>
              </a:rPr>
              <a:t>blue, </a:t>
            </a:r>
            <a:r>
              <a:rPr lang="cs-CZ" sz="2400" b="1" dirty="0" err="1" smtClean="0">
                <a:solidFill>
                  <a:srgbClr val="7030A0"/>
                </a:solidFill>
              </a:rPr>
              <a:t>purple</a:t>
            </a:r>
            <a:r>
              <a:rPr lang="cs-CZ" sz="2400" b="1" dirty="0" smtClean="0">
                <a:solidFill>
                  <a:srgbClr val="7030A0"/>
                </a:solidFill>
              </a:rPr>
              <a:t> and pink</a:t>
            </a:r>
          </a:p>
          <a:p>
            <a:r>
              <a:rPr lang="cs-CZ" sz="2400" b="1" dirty="0" err="1">
                <a:solidFill>
                  <a:srgbClr val="7030A0"/>
                </a:solidFill>
              </a:rPr>
              <a:t>Red</a:t>
            </a:r>
            <a:r>
              <a:rPr lang="cs-CZ" sz="2400" b="1" dirty="0">
                <a:solidFill>
                  <a:srgbClr val="7030A0"/>
                </a:solidFill>
              </a:rPr>
              <a:t>, </a:t>
            </a:r>
            <a:r>
              <a:rPr lang="cs-CZ" sz="2400" b="1" dirty="0" err="1">
                <a:solidFill>
                  <a:srgbClr val="7030A0"/>
                </a:solidFill>
              </a:rPr>
              <a:t>orange</a:t>
            </a:r>
            <a:r>
              <a:rPr lang="cs-CZ" sz="2400" b="1" dirty="0">
                <a:solidFill>
                  <a:srgbClr val="7030A0"/>
                </a:solidFill>
              </a:rPr>
              <a:t>, </a:t>
            </a:r>
            <a:r>
              <a:rPr lang="cs-CZ" sz="2400" b="1" dirty="0" err="1">
                <a:solidFill>
                  <a:srgbClr val="7030A0"/>
                </a:solidFill>
              </a:rPr>
              <a:t>yellow</a:t>
            </a:r>
            <a:r>
              <a:rPr lang="cs-CZ" sz="2400" b="1" dirty="0">
                <a:solidFill>
                  <a:srgbClr val="7030A0"/>
                </a:solidFill>
              </a:rPr>
              <a:t>, green, </a:t>
            </a:r>
          </a:p>
          <a:p>
            <a:r>
              <a:rPr lang="cs-CZ" sz="2400" b="1" dirty="0">
                <a:solidFill>
                  <a:srgbClr val="7030A0"/>
                </a:solidFill>
              </a:rPr>
              <a:t>blue, </a:t>
            </a:r>
            <a:r>
              <a:rPr lang="cs-CZ" sz="2400" b="1" dirty="0" err="1">
                <a:solidFill>
                  <a:srgbClr val="7030A0"/>
                </a:solidFill>
              </a:rPr>
              <a:t>purple</a:t>
            </a:r>
            <a:r>
              <a:rPr lang="cs-CZ" sz="2400" b="1" dirty="0">
                <a:solidFill>
                  <a:srgbClr val="7030A0"/>
                </a:solidFill>
              </a:rPr>
              <a:t> and pink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sz="2400" b="1" dirty="0" err="1" smtClean="0">
                <a:solidFill>
                  <a:srgbClr val="7030A0"/>
                </a:solidFill>
              </a:rPr>
              <a:t>It</a:t>
            </a:r>
            <a:r>
              <a:rPr lang="cs-CZ" sz="2400" b="1" dirty="0" smtClean="0">
                <a:solidFill>
                  <a:srgbClr val="7030A0"/>
                </a:solidFill>
              </a:rPr>
              <a:t>´ s a </a:t>
            </a:r>
            <a:r>
              <a:rPr lang="cs-CZ" sz="2400" b="1" dirty="0" err="1" smtClean="0">
                <a:solidFill>
                  <a:srgbClr val="7030A0"/>
                </a:solidFill>
              </a:rPr>
              <a:t>rainbow</a:t>
            </a:r>
            <a:r>
              <a:rPr lang="cs-CZ" sz="2400" b="1" dirty="0" smtClean="0">
                <a:solidFill>
                  <a:srgbClr val="7030A0"/>
                </a:solidFill>
              </a:rPr>
              <a:t>, </a:t>
            </a:r>
            <a:r>
              <a:rPr lang="cs-CZ" sz="2400" b="1" dirty="0" err="1" smtClean="0">
                <a:solidFill>
                  <a:srgbClr val="7030A0"/>
                </a:solidFill>
              </a:rPr>
              <a:t>it´s</a:t>
            </a:r>
            <a:r>
              <a:rPr lang="cs-CZ" sz="2400" b="1" dirty="0" smtClean="0">
                <a:solidFill>
                  <a:srgbClr val="7030A0"/>
                </a:solidFill>
              </a:rPr>
              <a:t> a </a:t>
            </a:r>
            <a:r>
              <a:rPr lang="cs-CZ" sz="2400" b="1" dirty="0" err="1" smtClean="0">
                <a:solidFill>
                  <a:srgbClr val="7030A0"/>
                </a:solidFill>
              </a:rPr>
              <a:t>rainbow</a:t>
            </a:r>
            <a:r>
              <a:rPr lang="cs-CZ" sz="2400" b="1" dirty="0" smtClean="0">
                <a:solidFill>
                  <a:srgbClr val="7030A0"/>
                </a:solidFill>
              </a:rPr>
              <a:t>,</a:t>
            </a:r>
          </a:p>
          <a:p>
            <a:r>
              <a:rPr lang="cs-CZ" sz="2400" b="1" dirty="0" err="1" smtClean="0">
                <a:solidFill>
                  <a:srgbClr val="7030A0"/>
                </a:solidFill>
              </a:rPr>
              <a:t>Beautiful</a:t>
            </a:r>
            <a:r>
              <a:rPr lang="cs-CZ" sz="2400" b="1" dirty="0" smtClean="0">
                <a:solidFill>
                  <a:srgbClr val="7030A0"/>
                </a:solidFill>
              </a:rPr>
              <a:t> </a:t>
            </a:r>
            <a:r>
              <a:rPr lang="cs-CZ" sz="2400" b="1" dirty="0" err="1" smtClean="0">
                <a:solidFill>
                  <a:srgbClr val="7030A0"/>
                </a:solidFill>
              </a:rPr>
              <a:t>rainbow</a:t>
            </a:r>
            <a:r>
              <a:rPr lang="cs-CZ" sz="2400" b="1" dirty="0" smtClean="0">
                <a:solidFill>
                  <a:srgbClr val="7030A0"/>
                </a:solidFill>
              </a:rPr>
              <a:t> in </a:t>
            </a:r>
            <a:r>
              <a:rPr lang="cs-CZ" sz="2400" b="1" dirty="0" err="1" smtClean="0">
                <a:solidFill>
                  <a:srgbClr val="7030A0"/>
                </a:solidFill>
              </a:rPr>
              <a:t>the</a:t>
            </a:r>
            <a:r>
              <a:rPr lang="cs-CZ" sz="2400" b="1" dirty="0" smtClean="0">
                <a:solidFill>
                  <a:srgbClr val="7030A0"/>
                </a:solidFill>
              </a:rPr>
              <a:t> </a:t>
            </a:r>
            <a:r>
              <a:rPr lang="cs-CZ" sz="2400" b="1" dirty="0" err="1" smtClean="0">
                <a:solidFill>
                  <a:srgbClr val="7030A0"/>
                </a:solidFill>
              </a:rPr>
              <a:t>sky</a:t>
            </a:r>
            <a:r>
              <a:rPr lang="cs-CZ" sz="2400" b="1" dirty="0" smtClean="0">
                <a:solidFill>
                  <a:srgbClr val="7030A0"/>
                </a:solidFill>
              </a:rPr>
              <a:t>.</a:t>
            </a:r>
          </a:p>
          <a:p>
            <a:r>
              <a:rPr lang="cs-CZ" sz="2400" b="1" dirty="0" err="1" smtClean="0">
                <a:solidFill>
                  <a:srgbClr val="7030A0"/>
                </a:solidFill>
              </a:rPr>
              <a:t>It´s</a:t>
            </a:r>
            <a:r>
              <a:rPr lang="cs-CZ" sz="2400" b="1" dirty="0" smtClean="0">
                <a:solidFill>
                  <a:srgbClr val="7030A0"/>
                </a:solidFill>
              </a:rPr>
              <a:t> a </a:t>
            </a:r>
            <a:r>
              <a:rPr lang="cs-CZ" sz="2400" b="1" dirty="0" err="1" smtClean="0">
                <a:solidFill>
                  <a:srgbClr val="7030A0"/>
                </a:solidFill>
              </a:rPr>
              <a:t>rainbow</a:t>
            </a:r>
            <a:r>
              <a:rPr lang="cs-CZ" sz="2400" b="1" dirty="0" smtClean="0">
                <a:solidFill>
                  <a:srgbClr val="7030A0"/>
                </a:solidFill>
              </a:rPr>
              <a:t>, </a:t>
            </a:r>
            <a:r>
              <a:rPr lang="cs-CZ" sz="2400" b="1" dirty="0" err="1" smtClean="0">
                <a:solidFill>
                  <a:srgbClr val="7030A0"/>
                </a:solidFill>
              </a:rPr>
              <a:t>it´s</a:t>
            </a:r>
            <a:r>
              <a:rPr lang="cs-CZ" sz="2400" b="1" dirty="0" smtClean="0">
                <a:solidFill>
                  <a:srgbClr val="7030A0"/>
                </a:solidFill>
              </a:rPr>
              <a:t> a </a:t>
            </a:r>
            <a:r>
              <a:rPr lang="cs-CZ" sz="2400" b="1" dirty="0" err="1" smtClean="0">
                <a:solidFill>
                  <a:srgbClr val="7030A0"/>
                </a:solidFill>
              </a:rPr>
              <a:t>rainbow</a:t>
            </a:r>
            <a:r>
              <a:rPr lang="cs-CZ" sz="2400" b="1" dirty="0" smtClean="0">
                <a:solidFill>
                  <a:srgbClr val="7030A0"/>
                </a:solidFill>
              </a:rPr>
              <a:t>,</a:t>
            </a:r>
          </a:p>
          <a:p>
            <a:r>
              <a:rPr lang="cs-CZ" sz="2400" b="1" dirty="0" err="1" smtClean="0">
                <a:solidFill>
                  <a:srgbClr val="7030A0"/>
                </a:solidFill>
              </a:rPr>
              <a:t>Beautiful</a:t>
            </a:r>
            <a:r>
              <a:rPr lang="cs-CZ" sz="2400" b="1" dirty="0" smtClean="0">
                <a:solidFill>
                  <a:srgbClr val="7030A0"/>
                </a:solidFill>
              </a:rPr>
              <a:t> </a:t>
            </a:r>
            <a:r>
              <a:rPr lang="cs-CZ" sz="2400" b="1" dirty="0" err="1" smtClean="0">
                <a:solidFill>
                  <a:srgbClr val="7030A0"/>
                </a:solidFill>
              </a:rPr>
              <a:t>rainbow</a:t>
            </a:r>
            <a:r>
              <a:rPr lang="cs-CZ" sz="2400" b="1" dirty="0" smtClean="0">
                <a:solidFill>
                  <a:srgbClr val="7030A0"/>
                </a:solidFill>
              </a:rPr>
              <a:t> in </a:t>
            </a:r>
            <a:r>
              <a:rPr lang="cs-CZ" sz="2400" b="1" dirty="0" err="1" smtClean="0">
                <a:solidFill>
                  <a:srgbClr val="7030A0"/>
                </a:solidFill>
              </a:rPr>
              <a:t>the</a:t>
            </a:r>
            <a:r>
              <a:rPr lang="cs-CZ" sz="2400" b="1" dirty="0" smtClean="0">
                <a:solidFill>
                  <a:srgbClr val="7030A0"/>
                </a:solidFill>
              </a:rPr>
              <a:t> </a:t>
            </a:r>
            <a:r>
              <a:rPr lang="cs-CZ" sz="2400" b="1" dirty="0" err="1" smtClean="0">
                <a:solidFill>
                  <a:srgbClr val="7030A0"/>
                </a:solidFill>
              </a:rPr>
              <a:t>sky</a:t>
            </a:r>
            <a:r>
              <a:rPr lang="cs-CZ" sz="2400" b="1" dirty="0" smtClean="0">
                <a:solidFill>
                  <a:srgbClr val="7030A0"/>
                </a:solidFill>
              </a:rPr>
              <a:t>….</a:t>
            </a:r>
          </a:p>
          <a:p>
            <a:endParaRPr lang="cs-CZ" dirty="0"/>
          </a:p>
        </p:txBody>
      </p:sp>
      <p:pic>
        <p:nvPicPr>
          <p:cNvPr id="1026" name="Picture 2" descr="http://duhovakapka.web.officelive.com/images/Duha%20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055" y="1095578"/>
            <a:ext cx="3810000" cy="316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63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0070-481F-4D59-942E-8F53878FB30F}" type="slidenum">
              <a:rPr lang="cs-CZ" smtClean="0">
                <a:solidFill>
                  <a:schemeClr val="tx1"/>
                </a:solidFill>
              </a:rPr>
              <a:pPr/>
              <a:t>8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503674"/>
            <a:ext cx="129881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2.8  Test</a:t>
            </a:r>
            <a:endParaRPr lang="cs-CZ" sz="25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44794" y="1772816"/>
            <a:ext cx="286072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colour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the sun?</a:t>
            </a:r>
          </a:p>
          <a:p>
            <a:pPr marL="342900" indent="-342900">
              <a:buAutoNum type="alphaLcPeriod"/>
            </a:pPr>
            <a:r>
              <a:rPr lang="cs-CZ" dirty="0" smtClean="0"/>
              <a:t>Green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Red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Yellow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smtClean="0"/>
              <a:t>Black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67472" y="1772816"/>
            <a:ext cx="24673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2</a:t>
            </a:r>
            <a:r>
              <a:rPr lang="cs-CZ" dirty="0" smtClean="0"/>
              <a:t>.   </a:t>
            </a:r>
            <a:r>
              <a:rPr lang="cs-CZ" b="1" dirty="0" err="1" smtClean="0"/>
              <a:t>One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not a </a:t>
            </a:r>
            <a:r>
              <a:rPr lang="cs-CZ" b="1" dirty="0" err="1" smtClean="0"/>
              <a:t>colour</a:t>
            </a:r>
            <a:r>
              <a:rPr lang="cs-CZ" b="1" dirty="0" smtClean="0"/>
              <a:t>:</a:t>
            </a:r>
          </a:p>
          <a:p>
            <a:pPr marL="342900" indent="-342900">
              <a:buAutoNum type="alphaLcPeriod"/>
            </a:pPr>
            <a:r>
              <a:rPr lang="cs-CZ" dirty="0" smtClean="0"/>
              <a:t>Orange</a:t>
            </a:r>
          </a:p>
          <a:p>
            <a:pPr marL="342900" indent="-342900">
              <a:buAutoNum type="alphaLcPeriod"/>
            </a:pPr>
            <a:r>
              <a:rPr lang="cs-CZ" dirty="0" smtClean="0"/>
              <a:t>Car</a:t>
            </a:r>
          </a:p>
          <a:p>
            <a:pPr marL="342900" indent="-342900">
              <a:buAutoNum type="alphaLcPeriod"/>
            </a:pPr>
            <a:r>
              <a:rPr lang="cs-CZ" dirty="0" smtClean="0"/>
              <a:t>Pink</a:t>
            </a:r>
          </a:p>
          <a:p>
            <a:pPr marL="342900" indent="-342900">
              <a:buAutoNum type="alphaLcPeriod"/>
            </a:pPr>
            <a:r>
              <a:rPr lang="cs-CZ" dirty="0"/>
              <a:t>B</a:t>
            </a:r>
            <a:r>
              <a:rPr lang="cs-CZ" dirty="0" smtClean="0"/>
              <a:t>rown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3934071"/>
            <a:ext cx="396358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3.</a:t>
            </a:r>
            <a:r>
              <a:rPr lang="cs-CZ" dirty="0" smtClean="0"/>
              <a:t>   </a:t>
            </a:r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colour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not in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rainbow</a:t>
            </a:r>
            <a:r>
              <a:rPr lang="cs-CZ" b="1" dirty="0" smtClean="0"/>
              <a:t>?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Red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smtClean="0"/>
              <a:t>Blue</a:t>
            </a:r>
          </a:p>
          <a:p>
            <a:pPr marL="342900" indent="-342900">
              <a:buAutoNum type="alphaLcPeriod"/>
            </a:pPr>
            <a:r>
              <a:rPr lang="cs-CZ" dirty="0" smtClean="0"/>
              <a:t>Brown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Yellow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598996" y="3934071"/>
            <a:ext cx="33438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4"/>
            </a:pPr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colour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it</a:t>
            </a:r>
            <a:r>
              <a:rPr lang="cs-CZ" b="1" dirty="0" smtClean="0"/>
              <a:t>? „ </a:t>
            </a:r>
            <a:r>
              <a:rPr lang="cs-CZ" b="1" dirty="0" err="1" smtClean="0"/>
              <a:t>ueplpr</a:t>
            </a:r>
            <a:r>
              <a:rPr lang="cs-CZ" b="1" dirty="0" smtClean="0"/>
              <a:t> </a:t>
            </a:r>
            <a:r>
              <a:rPr lang="cs-CZ" b="1" dirty="0" smtClean="0"/>
              <a:t>“</a:t>
            </a:r>
          </a:p>
          <a:p>
            <a:pPr marL="342900" indent="-342900">
              <a:buAutoNum type="alphaLcPeriod"/>
            </a:pPr>
            <a:r>
              <a:rPr lang="cs-CZ" dirty="0" smtClean="0"/>
              <a:t>Orange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Red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smtClean="0"/>
              <a:t>Green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Purple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19398" y="5717175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Correct</a:t>
            </a:r>
            <a:r>
              <a:rPr lang="cs-CZ" sz="1400" dirty="0" smtClean="0"/>
              <a:t> </a:t>
            </a:r>
            <a:r>
              <a:rPr lang="cs-CZ" sz="1400" dirty="0" err="1" smtClean="0"/>
              <a:t>answers</a:t>
            </a:r>
            <a:r>
              <a:rPr lang="cs-CZ" sz="1400" dirty="0" smtClean="0"/>
              <a:t>:</a:t>
            </a:r>
            <a:endParaRPr lang="cs-CZ" dirty="0" smtClean="0"/>
          </a:p>
          <a:p>
            <a:r>
              <a:rPr lang="cs-CZ" sz="1400" dirty="0" smtClean="0"/>
              <a:t>1c, 2b ,3c, 4d</a:t>
            </a:r>
          </a:p>
        </p:txBody>
      </p:sp>
      <p:pic>
        <p:nvPicPr>
          <p:cNvPr id="2050" name="Picture 2" descr="http://slecna.info/wp-content/uploads/Essie-neons-nail-polis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3" y="980728"/>
            <a:ext cx="2316877" cy="162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39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503674"/>
            <a:ext cx="42839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2.9 Použité zdroje, citace</a:t>
            </a:r>
            <a:endParaRPr lang="cs-CZ" sz="2500" b="1" dirty="0"/>
          </a:p>
        </p:txBody>
      </p:sp>
      <p:sp>
        <p:nvSpPr>
          <p:cNvPr id="5" name="Obdélník 4"/>
          <p:cNvSpPr/>
          <p:nvPr/>
        </p:nvSpPr>
        <p:spPr>
          <a:xfrm>
            <a:off x="539552" y="2636912"/>
            <a:ext cx="7992888" cy="20162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b="1" u="sng" dirty="0" smtClean="0">
                <a:hlinkClick r:id="rId2"/>
              </a:rPr>
              <a:t>http</a:t>
            </a:r>
            <a:r>
              <a:rPr lang="cs-CZ" b="1" u="sng" dirty="0">
                <a:hlinkClick r:id="rId2"/>
              </a:rPr>
              <a:t>://</a:t>
            </a:r>
            <a:r>
              <a:rPr lang="cs-CZ" b="1" u="sng" dirty="0" smtClean="0">
                <a:hlinkClick r:id="rId2"/>
              </a:rPr>
              <a:t>www.eslkidsworld.com/worksheets/Colour%20worksheets/index.html</a:t>
            </a:r>
            <a:endParaRPr lang="cs-CZ" b="1" u="sng" dirty="0" smtClean="0"/>
          </a:p>
          <a:p>
            <a:pPr marL="342900" indent="-342900">
              <a:buFontTx/>
              <a:buAutoNum type="arabicPeriod"/>
            </a:pPr>
            <a:r>
              <a:rPr lang="cs-CZ" b="1" u="sng" dirty="0">
                <a:hlinkClick r:id="rId3"/>
              </a:rPr>
              <a:t>http://toolsforeducators.com/</a:t>
            </a:r>
            <a:endParaRPr lang="cs-CZ" dirty="0"/>
          </a:p>
          <a:p>
            <a:pPr marL="342900" indent="-342900">
              <a:buFontTx/>
              <a:buAutoNum type="arabicPeriod"/>
            </a:pPr>
            <a:r>
              <a:rPr lang="cs-CZ" b="1" u="sng" dirty="0">
                <a:hlinkClick r:id="rId4"/>
              </a:rPr>
              <a:t>http://www.youtube.com/watch?v=tRNy2i75tCc</a:t>
            </a:r>
            <a:endParaRPr lang="cs-CZ" dirty="0"/>
          </a:p>
          <a:p>
            <a:pPr marL="342900" indent="-342900">
              <a:buFontTx/>
              <a:buAutoNum type="arabicPeriod"/>
            </a:pPr>
            <a:r>
              <a:rPr lang="cs-CZ" b="1" u="sng" dirty="0">
                <a:hlinkClick r:id="rId5"/>
              </a:rPr>
              <a:t>http://</a:t>
            </a:r>
            <a:r>
              <a:rPr lang="cs-CZ" b="1" u="sng" dirty="0" smtClean="0">
                <a:hlinkClick r:id="rId5"/>
              </a:rPr>
              <a:t>cs.wikipedia.org/wiki/Rainbow</a:t>
            </a:r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08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646</Words>
  <Application>Microsoft Office PowerPoint</Application>
  <PresentationFormat>Předvádění na obrazovce (4:3)</PresentationFormat>
  <Paragraphs>141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Základní škola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Tonderová</dc:creator>
  <cp:lastModifiedBy>vprusa</cp:lastModifiedBy>
  <cp:revision>25</cp:revision>
  <dcterms:created xsi:type="dcterms:W3CDTF">2011-09-16T20:06:57Z</dcterms:created>
  <dcterms:modified xsi:type="dcterms:W3CDTF">2016-09-11T13:47:30Z</dcterms:modified>
</cp:coreProperties>
</file>