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-english.com/flashcards/christmas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loadtr.com/Bordered_Christmas_holly-470131.htm" TargetMode="External"/><Relationship Id="rId11" Type="http://schemas.openxmlformats.org/officeDocument/2006/relationships/image" Target="../media/image8.gif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O2MFducncs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2MFducncsg" TargetMode="External"/><Relationship Id="rId2" Type="http://schemas.openxmlformats.org/officeDocument/2006/relationships/hyperlink" Target="http://www.mes-english.com/flashcards/christmas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z/search?hl=cs&amp;cp=5&amp;gs_id=h&amp;xhr=t&amp;q=po%C4%8Das%C3%AD&amp;gs_sm=&amp;gs_upl=&amp;bav=on.2,or.r_gc.r_pw.,cf.osb&amp;biw=1366&amp;bih=622&amp;wrapid=tljp132221966044208&amp;um=1&amp;ie=UTF-8&amp;tbm=isch&amp;source=og&amp;sa=N&amp;tab=wi%23um=1&amp;hl=cs&amp;tbm=isch&amp;sa=1&amp;q=christmas&amp;pbx=1&amp;oq=christmas&amp;aq=f&amp;aqi=g10&amp;aql=&amp;gs_sm=e&amp;gs_upl=1911l9461l0l10203l9l9l0l3l3l0l218l781l2.1.2l6l0&amp;bav=on.2,or.r_gc.r_pw.,cf.osb&amp;fp=a3b68d3373d022df&amp;biw=1366&amp;bih=6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Christmas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ovéPole 8"/>
          <p:cNvSpPr txBox="1"/>
          <p:nvPr/>
        </p:nvSpPr>
        <p:spPr>
          <a:xfrm>
            <a:off x="2953961" y="5638800"/>
            <a:ext cx="55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3"/>
              </a:rPr>
              <a:t>http://www.mes-english.com/flashcards/christmas.php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gfx.glittergraphicsnow.com/uploads/posts/2010-12/1292487540_christmas-desi-glitters-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07" y="1567933"/>
            <a:ext cx="5181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2.fanpop.com/images/photos/8100000/Christmas-Tree-Wallpaper-christmas-8142630-1024-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8" y="2064668"/>
            <a:ext cx="2711468" cy="20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38191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stupeň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Stocking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mistletoe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cookies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fireplace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vánoce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61717" y="1920621"/>
            <a:ext cx="16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Christmas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tree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http://www.christmaswow.com/wp-content/uploads/2011/05/Christmas-Crafts-Tre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3386"/>
            <a:ext cx="1994173" cy="27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461717" y="1106812"/>
            <a:ext cx="536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Merry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Christmas</a:t>
            </a:r>
            <a:r>
              <a:rPr lang="cs-CZ" sz="2400" b="1" dirty="0" smtClean="0">
                <a:solidFill>
                  <a:srgbClr val="C00000"/>
                </a:solidFill>
              </a:rPr>
              <a:t> and Happy New </a:t>
            </a:r>
            <a:r>
              <a:rPr lang="cs-CZ" sz="2400" b="1" dirty="0" err="1" smtClean="0">
                <a:solidFill>
                  <a:srgbClr val="C00000"/>
                </a:solidFill>
              </a:rPr>
              <a:t>Year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www.christmas-clipart.com/free_christmas_clip_art_images/red_christmas_candle_0515-1012-0818-5734_SMU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41" y="2813236"/>
            <a:ext cx="1323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71618" y="318161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Candle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030" name="Picture 6" descr="Christmas Holly  Imag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66" y="2360086"/>
            <a:ext cx="1809750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965926" y="224415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Holly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034" name="Picture 10" descr="http://www.123giftfactory.com/upload/product/5/d90036721cafedbd64073d93fc062858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8" y="4915989"/>
            <a:ext cx="1558058" cy="155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40748" y="4323393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Christmas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ball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038" name="Picture 14" descr="http://www.bilderkiste.de/galleryscript/gallery/cliparts/rentier_glocke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67" y="4915989"/>
            <a:ext cx="969578" cy="12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521075" y="4522761"/>
            <a:ext cx="113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Reindeer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040" name="Picture 16" descr="http://files.softicons.com/download/holidays-icons/christmas-icon-set-by-iconshock/png/512/christmas_sta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04" y="4522761"/>
            <a:ext cx="1652343" cy="16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766276" y="41141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Star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042" name="Picture 18" descr="http://us.cdn2.123rf.com/168nwm/xtrekx/xtrekx0912/xtrekx091200014/6042856-ceramic-christmas-carp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88" y="1751790"/>
            <a:ext cx="16002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143381" y="228995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Carp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046" name="Picture 22" descr="http://darkwaterretreat.com/wp-content/uploads/2009/12/christmas-present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19" y="5287632"/>
            <a:ext cx="1382050" cy="12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915119" y="4892093"/>
            <a:ext cx="98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Present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68932" y="1008184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Fireplace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69506" y="232508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Stocking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7647" y="446847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Mistletoe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2508" y="428380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Christmas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cookies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2.bp.blogspot.com/_Tv8hr5RmfQU/TRMD45BdbuI/AAAAAAAAFFg/hTMynhXXXok/s400/0412p162-christmas-cookies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25" y="4845319"/>
            <a:ext cx="1567429" cy="156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graphicsfactory.com/clip-art/image_files/image/6/646996-rogdestvo-003y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71529"/>
            <a:ext cx="2096346" cy="18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illcasselman.com/mistletoe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06266"/>
            <a:ext cx="1913253" cy="14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1.gstatic.com/images?q=tbn:ANd9GcRQKXrdd3AZBwJEVvFwTpV-ES3L4JUTML_xP7mP7KbNgR5qhG8om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51" y="1548306"/>
            <a:ext cx="1259678" cy="19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ěticípá hvězda 11"/>
          <p:cNvSpPr/>
          <p:nvPr/>
        </p:nvSpPr>
        <p:spPr>
          <a:xfrm>
            <a:off x="3791444" y="78640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19" name="Pěticípá hvězda 18"/>
          <p:cNvSpPr/>
          <p:nvPr/>
        </p:nvSpPr>
        <p:spPr>
          <a:xfrm>
            <a:off x="633264" y="344901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0" name="Pěticípá hvězda 19"/>
          <p:cNvSpPr/>
          <p:nvPr/>
        </p:nvSpPr>
        <p:spPr>
          <a:xfrm>
            <a:off x="3736027" y="500296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1" name="Pěticípá hvězda 20"/>
          <p:cNvSpPr/>
          <p:nvPr/>
        </p:nvSpPr>
        <p:spPr>
          <a:xfrm>
            <a:off x="7276357" y="357847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4" name="Pěticípá hvězda 23"/>
          <p:cNvSpPr/>
          <p:nvPr/>
        </p:nvSpPr>
        <p:spPr>
          <a:xfrm>
            <a:off x="4114800" y="303788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2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Christmas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1745" y="1887591"/>
            <a:ext cx="3716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Christmas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Eve</a:t>
            </a:r>
            <a:r>
              <a:rPr lang="cs-CZ" sz="2000" b="1" dirty="0" smtClean="0">
                <a:solidFill>
                  <a:srgbClr val="00B050"/>
                </a:solidFill>
              </a:rPr>
              <a:t> – 24th </a:t>
            </a:r>
            <a:r>
              <a:rPr lang="cs-CZ" sz="2000" b="1" dirty="0" err="1" smtClean="0">
                <a:solidFill>
                  <a:srgbClr val="00B050"/>
                </a:solidFill>
              </a:rPr>
              <a:t>December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3896" y="3007459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Cristmas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Day</a:t>
            </a:r>
            <a:r>
              <a:rPr lang="cs-CZ" sz="2400" b="1" dirty="0" smtClean="0">
                <a:solidFill>
                  <a:srgbClr val="00B050"/>
                </a:solidFill>
              </a:rPr>
              <a:t> – </a:t>
            </a:r>
            <a:r>
              <a:rPr lang="cs-CZ" sz="2000" b="1" dirty="0" smtClean="0">
                <a:solidFill>
                  <a:srgbClr val="00B050"/>
                </a:solidFill>
              </a:rPr>
              <a:t>25th </a:t>
            </a:r>
            <a:r>
              <a:rPr lang="cs-CZ" sz="2000" b="1" dirty="0" err="1" smtClean="0">
                <a:solidFill>
                  <a:srgbClr val="00B050"/>
                </a:solidFill>
              </a:rPr>
              <a:t>December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3608" y="4277885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Boxing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Day</a:t>
            </a:r>
            <a:r>
              <a:rPr lang="cs-CZ" sz="2000" b="1" dirty="0" smtClean="0">
                <a:solidFill>
                  <a:srgbClr val="00B050"/>
                </a:solidFill>
              </a:rPr>
              <a:t> – 26th </a:t>
            </a:r>
            <a:r>
              <a:rPr lang="cs-CZ" sz="2000" b="1" dirty="0" err="1" smtClean="0">
                <a:solidFill>
                  <a:srgbClr val="00B050"/>
                </a:solidFill>
              </a:rPr>
              <a:t>December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4652036" y="1845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156176" y="1887591"/>
            <a:ext cx="155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Get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presents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658504" y="30074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332033" y="3038236"/>
            <a:ext cx="156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Meet</a:t>
            </a:r>
            <a:r>
              <a:rPr lang="cs-CZ" sz="2000" b="1" dirty="0" smtClean="0">
                <a:solidFill>
                  <a:srgbClr val="00B050"/>
                </a:solidFill>
              </a:rPr>
              <a:t>  </a:t>
            </a:r>
            <a:r>
              <a:rPr lang="cs-CZ" sz="2000" b="1" dirty="0" err="1" smtClean="0">
                <a:solidFill>
                  <a:srgbClr val="00B050"/>
                </a:solidFill>
              </a:rPr>
              <a:t>family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4730868" y="4308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332033" y="4277783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Meet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friends</a:t>
            </a:r>
            <a:endParaRPr lang="cs-CZ" sz="2000" b="1" dirty="0">
              <a:solidFill>
                <a:srgbClr val="00B050"/>
              </a:solidFill>
            </a:endParaRPr>
          </a:p>
        </p:txBody>
      </p:sp>
      <p:pic>
        <p:nvPicPr>
          <p:cNvPr id="3076" name="Picture 4" descr="http://obrazky.prokes.net/vanoce/dekorac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33" y="584601"/>
            <a:ext cx="2752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brazky.prokes.net/vanoce/dekorac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5" y="3680226"/>
            <a:ext cx="2752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3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3768" y="1052736"/>
            <a:ext cx="491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I</a:t>
            </a:r>
            <a:r>
              <a:rPr lang="cs-CZ" b="1" dirty="0" err="1" smtClean="0">
                <a:solidFill>
                  <a:srgbClr val="FF0000"/>
                </a:solidFill>
              </a:rPr>
              <a:t>t´s</a:t>
            </a:r>
            <a:r>
              <a:rPr lang="cs-CZ" b="1" dirty="0" smtClean="0">
                <a:solidFill>
                  <a:srgbClr val="FF0000"/>
                </a:solidFill>
              </a:rPr>
              <a:t> 24th </a:t>
            </a:r>
            <a:r>
              <a:rPr lang="cs-CZ" b="1" dirty="0" err="1" smtClean="0">
                <a:solidFill>
                  <a:srgbClr val="FF0000"/>
                </a:solidFill>
              </a:rPr>
              <a:t>December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today</a:t>
            </a:r>
            <a:r>
              <a:rPr lang="cs-CZ" b="1" dirty="0" smtClean="0">
                <a:solidFill>
                  <a:srgbClr val="FF0000"/>
                </a:solidFill>
              </a:rPr>
              <a:t> – </a:t>
            </a:r>
            <a:r>
              <a:rPr lang="cs-CZ" b="1" dirty="0" err="1" smtClean="0">
                <a:solidFill>
                  <a:srgbClr val="FF0000"/>
                </a:solidFill>
              </a:rPr>
              <a:t>It´s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Christmas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Eve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1378" y="155679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5102" y="2389530"/>
            <a:ext cx="552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_______________________ - </a:t>
            </a:r>
            <a:r>
              <a:rPr lang="cs-CZ" dirty="0" err="1" smtClean="0"/>
              <a:t>decorate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5102" y="3284984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_____________________ - </a:t>
            </a:r>
            <a:r>
              <a:rPr lang="cs-CZ" dirty="0" err="1" smtClean="0"/>
              <a:t>wrap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5102" y="4427820"/>
            <a:ext cx="467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Mum</a:t>
            </a:r>
            <a:r>
              <a:rPr lang="cs-CZ" dirty="0" smtClean="0"/>
              <a:t> ____________________ - </a:t>
            </a:r>
            <a:r>
              <a:rPr lang="cs-CZ" dirty="0" err="1" smtClean="0"/>
              <a:t>cook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dinner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5102" y="5620598"/>
            <a:ext cx="457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______________________ - </a:t>
            </a:r>
            <a:r>
              <a:rPr lang="cs-CZ" dirty="0" err="1" smtClean="0"/>
              <a:t>wait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Santa</a:t>
            </a:r>
            <a:endParaRPr lang="cs-CZ" dirty="0"/>
          </a:p>
        </p:txBody>
      </p:sp>
      <p:pic>
        <p:nvPicPr>
          <p:cNvPr id="4098" name="Picture 2" descr="http://burisonthecouch.files.wordpress.com/2009/12/christmas-time-have-fun-with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9419"/>
            <a:ext cx="3624345" cy="22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</a:t>
            </a:r>
            <a:r>
              <a:rPr lang="cs-CZ" dirty="0" smtClean="0"/>
              <a:t> these </a:t>
            </a:r>
            <a:r>
              <a:rPr lang="cs-CZ" dirty="0" err="1" smtClean="0"/>
              <a:t>words</a:t>
            </a:r>
            <a:r>
              <a:rPr lang="cs-CZ" dirty="0" smtClean="0"/>
              <a:t> in </a:t>
            </a:r>
            <a:r>
              <a:rPr lang="cs-CZ" dirty="0" err="1" smtClean="0"/>
              <a:t>alphabetical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48880"/>
            <a:ext cx="16369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Star </a:t>
            </a:r>
          </a:p>
          <a:p>
            <a:r>
              <a:rPr lang="cs-CZ" sz="2400" b="1" dirty="0" err="1" smtClean="0">
                <a:solidFill>
                  <a:srgbClr val="00B050"/>
                </a:solidFill>
              </a:rPr>
              <a:t>Candle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b="1" dirty="0" err="1" smtClean="0">
                <a:solidFill>
                  <a:srgbClr val="00B050"/>
                </a:solidFill>
              </a:rPr>
              <a:t>Decoration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b="1" dirty="0" err="1" smtClean="0">
                <a:solidFill>
                  <a:srgbClr val="00B050"/>
                </a:solidFill>
              </a:rPr>
              <a:t>Holly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b="1" dirty="0" smtClean="0">
                <a:solidFill>
                  <a:srgbClr val="00B050"/>
                </a:solidFill>
              </a:rPr>
              <a:t>Santa</a:t>
            </a:r>
          </a:p>
          <a:p>
            <a:r>
              <a:rPr lang="cs-CZ" sz="2400" b="1" dirty="0" err="1" smtClean="0">
                <a:solidFill>
                  <a:srgbClr val="00B050"/>
                </a:solidFill>
              </a:rPr>
              <a:t>Present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b="1" dirty="0" err="1" smtClean="0">
                <a:solidFill>
                  <a:srgbClr val="00B050"/>
                </a:solidFill>
              </a:rPr>
              <a:t>Stocking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b="1" dirty="0" err="1" smtClean="0">
                <a:solidFill>
                  <a:srgbClr val="00B050"/>
                </a:solidFill>
              </a:rPr>
              <a:t>Reindeer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27784" y="2348880"/>
            <a:ext cx="33393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1.___________________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2.___________________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3.___________________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4.___________________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5.___________________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6.___________________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7.___________________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8.___________________</a:t>
            </a:r>
            <a:endParaRPr lang="cs-CZ" sz="24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t3.gstatic.com/images?q=tbn:ANd9GcQYzcRCcdxMfC6JuNzATRUf2OOUTezpDAxEN7WRWDF2hYFtjoAtIW_b1iJoY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2443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3.gstatic.com/images?q=tbn:ANd9GcQYzcRCcdxMfC6JuNzATRUf2OOUTezpDAxEN7WRWDF2hYFtjoAtIW_b1iJoY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11" y="270892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3.gstatic.com/images?q=tbn:ANd9GcQYzcRCcdxMfC6JuNzATRUf2OOUTezpDAxEN7WRWDF2hYFtjoAtIW_b1iJoY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0" y="4634259"/>
            <a:ext cx="1800225" cy="20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19.7  Jingle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Bells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song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0599" y="5877272"/>
            <a:ext cx="507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2"/>
              </a:rPr>
              <a:t>http://www.youtube.com/watch?v=O2MFducncsg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1445290"/>
            <a:ext cx="30893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Dashing through the snow</a:t>
            </a:r>
            <a:br>
              <a:rPr lang="en-US" dirty="0"/>
            </a:br>
            <a:r>
              <a:rPr lang="en-US" dirty="0"/>
              <a:t>In a one horse open sleigh</a:t>
            </a:r>
            <a:br>
              <a:rPr lang="en-US" dirty="0"/>
            </a:br>
            <a:r>
              <a:rPr lang="en-US" dirty="0" smtClean="0"/>
              <a:t>O</a:t>
            </a:r>
            <a:r>
              <a:rPr lang="cs-CZ" dirty="0" smtClean="0"/>
              <a:t>v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/>
              <a:t>the fields we go</a:t>
            </a:r>
            <a:br>
              <a:rPr lang="en-US" dirty="0"/>
            </a:br>
            <a:r>
              <a:rPr lang="en-US" dirty="0"/>
              <a:t>Laughing all the way</a:t>
            </a:r>
            <a:br>
              <a:rPr lang="en-US" dirty="0"/>
            </a:br>
            <a:r>
              <a:rPr lang="en-US" dirty="0"/>
              <a:t>Bells on bob tails ring</a:t>
            </a:r>
            <a:br>
              <a:rPr lang="en-US" dirty="0"/>
            </a:br>
            <a:r>
              <a:rPr lang="en-US" dirty="0"/>
              <a:t>Making spirits bright</a:t>
            </a:r>
            <a:br>
              <a:rPr lang="en-US" dirty="0"/>
            </a:br>
            <a:r>
              <a:rPr lang="en-US" dirty="0"/>
              <a:t>What fun it is to laugh and sing</a:t>
            </a:r>
            <a:br>
              <a:rPr lang="en-US" dirty="0"/>
            </a:br>
            <a:r>
              <a:rPr lang="en-US" dirty="0"/>
              <a:t>A sleighing song tonight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Oh, jingle bells, jingle bells</a:t>
            </a:r>
            <a:br>
              <a:rPr lang="en-US" dirty="0"/>
            </a:br>
            <a:r>
              <a:rPr lang="en-US" dirty="0"/>
              <a:t>Jingle all the way</a:t>
            </a:r>
            <a:br>
              <a:rPr lang="en-US" dirty="0"/>
            </a:br>
            <a:r>
              <a:rPr lang="en-US" dirty="0"/>
              <a:t>Oh, what fun it is to ride</a:t>
            </a:r>
            <a:br>
              <a:rPr lang="en-US" dirty="0"/>
            </a:br>
            <a:r>
              <a:rPr lang="en-US" dirty="0"/>
              <a:t>In a one horse open sleigh</a:t>
            </a:r>
            <a:br>
              <a:rPr lang="en-US" dirty="0"/>
            </a:br>
            <a:r>
              <a:rPr lang="en-US" dirty="0"/>
              <a:t>Jingle bells, jingle bells</a:t>
            </a:r>
            <a:br>
              <a:rPr lang="en-US" dirty="0"/>
            </a:br>
            <a:r>
              <a:rPr lang="en-US" dirty="0"/>
              <a:t>Jingle all the way</a:t>
            </a:r>
            <a:br>
              <a:rPr lang="en-US" dirty="0"/>
            </a:br>
            <a:r>
              <a:rPr lang="en-US" dirty="0"/>
              <a:t>Oh, what fun it is to ride</a:t>
            </a:r>
            <a:br>
              <a:rPr lang="en-US" dirty="0"/>
            </a:br>
            <a:r>
              <a:rPr lang="en-US" dirty="0"/>
              <a:t>In a one horse open sleigh</a:t>
            </a:r>
            <a:br>
              <a:rPr lang="en-US" dirty="0"/>
            </a:br>
            <a:endParaRPr lang="cs-CZ" dirty="0"/>
          </a:p>
        </p:txBody>
      </p:sp>
      <p:pic>
        <p:nvPicPr>
          <p:cNvPr id="1026" name="Picture 2" descr="http://t2.gstatic.com/images?q=tbn:ANd9GcQSlLLQ88x5hxoTcV6hcoPCntCGm-gzzNC3BbdE_lDDNs6q1Mt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299173" cy="320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19.8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3583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Eve</a:t>
            </a:r>
            <a:r>
              <a:rPr lang="cs-CZ" dirty="0" smtClean="0"/>
              <a:t>“ ?</a:t>
            </a:r>
          </a:p>
          <a:p>
            <a:pPr marL="342900" indent="-342900">
              <a:buAutoNum type="alphaLcPeriod"/>
            </a:pPr>
            <a:r>
              <a:rPr lang="cs-CZ" dirty="0" smtClean="0"/>
              <a:t>23rd </a:t>
            </a:r>
            <a:r>
              <a:rPr lang="cs-CZ" dirty="0" err="1" smtClean="0"/>
              <a:t>December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25thDecember</a:t>
            </a:r>
          </a:p>
          <a:p>
            <a:pPr marL="342900" indent="-342900">
              <a:buAutoNum type="alphaLcPeriod"/>
            </a:pPr>
            <a:r>
              <a:rPr lang="cs-CZ" dirty="0" smtClean="0"/>
              <a:t>26thDecember</a:t>
            </a:r>
          </a:p>
          <a:p>
            <a:pPr marL="342900" indent="-342900">
              <a:buAutoNum type="alphaLcPeriod"/>
            </a:pPr>
            <a:r>
              <a:rPr lang="cs-CZ" dirty="0" smtClean="0"/>
              <a:t>24thDecember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789040"/>
            <a:ext cx="3788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doesn´t</a:t>
            </a:r>
            <a:r>
              <a:rPr lang="cs-CZ" dirty="0" smtClean="0"/>
              <a:t> </a:t>
            </a:r>
            <a:r>
              <a:rPr lang="cs-CZ" dirty="0" err="1" smtClean="0"/>
              <a:t>belong</a:t>
            </a:r>
            <a:r>
              <a:rPr lang="cs-CZ" dirty="0" smtClean="0"/>
              <a:t> to </a:t>
            </a:r>
            <a:r>
              <a:rPr lang="cs-CZ" dirty="0" err="1" smtClean="0"/>
              <a:t>Christmas</a:t>
            </a:r>
            <a:r>
              <a:rPr lang="cs-CZ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smtClean="0"/>
              <a:t>Star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Tree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Car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Candle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43793" y="1595055"/>
            <a:ext cx="4220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</a:t>
            </a:r>
            <a:r>
              <a:rPr lang="cs-CZ" dirty="0" err="1" smtClean="0"/>
              <a:t>Which</a:t>
            </a:r>
            <a:r>
              <a:rPr lang="cs-CZ" dirty="0" smtClean="0"/>
              <a:t> animal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X-mas?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Cat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Dog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Reindeer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Elephant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378904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 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smtClean="0"/>
              <a:t>Star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Candle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Present</a:t>
            </a:r>
            <a:r>
              <a:rPr lang="cs-CZ" dirty="0" smtClean="0"/>
              <a:t> 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Carp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6146" name="Picture 2" descr="http://www.buzzle.com/images/christmas/christmas-symbols/christmas-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38" y="3573016"/>
            <a:ext cx="1476028" cy="14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96336" y="302503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1d,2c,3c,4a</a:t>
            </a:r>
            <a:endParaRPr lang="cs-CZ" sz="1400" dirty="0"/>
          </a:p>
        </p:txBody>
      </p:sp>
      <p:pic>
        <p:nvPicPr>
          <p:cNvPr id="6148" name="Picture 4" descr="http://obrazky.prokes.net/vanoce/dekorace1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2888">
            <a:off x="2451948" y="3834616"/>
            <a:ext cx="1688053" cy="28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563196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1844824"/>
            <a:ext cx="8424936" cy="2880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http://www.mes-english.com/flashcards/christmas.php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http://www.youtube.com/watch?v=O2MFducncsg</a:t>
            </a:r>
            <a:endParaRPr lang="cs-CZ" dirty="0"/>
          </a:p>
          <a:p>
            <a:r>
              <a:rPr lang="cs-CZ" b="1" u="sng" dirty="0">
                <a:hlinkClick r:id="rId4"/>
              </a:rPr>
              <a:t>http://www.google.cz/search?hl=cs&amp;cp=5&amp;gs_id=h&amp;xhr=t&amp;q=po%C4%8Das%C3%AD&amp;gs_sm=&amp;gs_upl=&amp;bav=on.2,or.r_gc.r_pw.,cf.osb&amp;biw=1366&amp;bih=622&amp;wrapid=tljp132221966044208&amp;um=1&amp;ie=UTF-8&amp;tbm=isch&amp;source=og&amp;sa=N&amp;tab=wi#um=1&amp;hl=cs&amp;tbm=isch&amp;sa=1&amp;q=christmas&amp;pbx=1&amp;oq=christmas&amp;aq=f&amp;aqi=g10&amp;aql=&amp;gs_sm=e&amp;gs_upl=1911l9461l0l10203l9l9l0l3l3l0l218l781l2.1.2l6l0&amp;bav=on.2,or.r_gc.r_pw.,cf.osb&amp;fp=a3b68d3373d022df&amp;biw=1366&amp;bih=622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0841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423</Words>
  <Application>Microsoft Office PowerPoint</Application>
  <PresentationFormat>Předvádění na obrazovce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45</cp:revision>
  <dcterms:created xsi:type="dcterms:W3CDTF">2010-12-26T08:22:04Z</dcterms:created>
  <dcterms:modified xsi:type="dcterms:W3CDTF">2012-02-06T20:43:52Z</dcterms:modified>
</cp:coreProperties>
</file>