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es-english.com/flashcards/weather.php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youtube.com/watch?v=c3v0rJqyC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3v0rJqyCTM" TargetMode="External"/><Relationship Id="rId2" Type="http://schemas.openxmlformats.org/officeDocument/2006/relationships/hyperlink" Target="http://www.mes-english.com/flashcards/weather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cz/imgres?q=po%C4%8Das%C3%AD&amp;um=1&amp;hl=cs&amp;sa=N&amp;biw=1366&amp;bih=622&amp;tbm=isch&amp;tbnid=GFNK18Hz2UxLOM:&amp;imgrefurl=http://perfectblog.blogerka.cz/Jak-na-blog/Pocasi-na-blog&amp;docid=VoOCVBILI1HkjM&amp;imgurl=http://perfectblog.blogerka.cz/obrazky/perfectblog.blogerka.cz/predpoved-pocasi.jpg&amp;w=300&amp;h=266&amp;ei=pXjPTrrDCovu-gaT28S1Dg&amp;zoom=1&amp;iact=hc&amp;vpx=323&amp;vpy=167&amp;dur=346&amp;hovh=211&amp;hovw=238&amp;tx=122&amp;ty=125&amp;sig=103766466187148094991&amp;page=1&amp;tbnh=119&amp;tbnw=134&amp;start=0&amp;ndsp=21&amp;ved=1t:429,r:1,s: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Zuzana </a:t>
              </a:r>
              <a:r>
                <a:rPr lang="cs-CZ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 descr="http://2.bp.blogspot.com/-JZ1t_elvY-k/TgF5ClvLWhI/AAAAAAAABpE/5Sq6exWXtUk/s1600/predpoved-pocasi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857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R0APn3xCdIYDu8HjeuJDNSxb4GK_EmIfvAMUBlYtPKBn_vp-CW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770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051720" y="5638800"/>
            <a:ext cx="532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linkClick r:id="rId5"/>
              </a:rPr>
              <a:t>http://www.mes-english.com/flashcards/weather.php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13315"/>
              </p:ext>
            </p:extLst>
          </p:nvPr>
        </p:nvGraphicFramePr>
        <p:xfrm>
          <a:off x="1043608" y="1700808"/>
          <a:ext cx="7272808" cy="4333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Weather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windy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cloudy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snowing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foggy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freezing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sunny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počasí a procvičení otázky na počasí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3447" y="1372126"/>
            <a:ext cx="2008883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FFFF00"/>
                </a:solidFill>
              </a:rPr>
              <a:t>The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</a:rPr>
              <a:t>seasons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7" name="Přímá spojnice se šipkou 6"/>
          <p:cNvCxnSpPr>
            <a:stCxn id="2" idx="3"/>
          </p:cNvCxnSpPr>
          <p:nvPr/>
        </p:nvCxnSpPr>
        <p:spPr>
          <a:xfrm>
            <a:off x="2522330" y="1633736"/>
            <a:ext cx="1473606" cy="107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2" idx="3"/>
          </p:cNvCxnSpPr>
          <p:nvPr/>
        </p:nvCxnSpPr>
        <p:spPr>
          <a:xfrm>
            <a:off x="2522330" y="1633736"/>
            <a:ext cx="1951557" cy="1178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2" idx="3"/>
          </p:cNvCxnSpPr>
          <p:nvPr/>
        </p:nvCxnSpPr>
        <p:spPr>
          <a:xfrm>
            <a:off x="2522330" y="1633736"/>
            <a:ext cx="1087461" cy="2114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2" idx="3"/>
          </p:cNvCxnSpPr>
          <p:nvPr/>
        </p:nvCxnSpPr>
        <p:spPr>
          <a:xfrm flipH="1">
            <a:off x="2097623" y="1633736"/>
            <a:ext cx="424707" cy="2114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301653" y="1541403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FF00"/>
                </a:solidFill>
              </a:rPr>
              <a:t>Spring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664893" y="281228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Summer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420808" y="3820585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B050"/>
                </a:solidFill>
              </a:rPr>
              <a:t>Autumn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88158" y="3917667"/>
            <a:ext cx="102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Winter </a:t>
            </a:r>
            <a:endParaRPr lang="cs-CZ" sz="20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://t2.gstatic.com/images?q=tbn:ANd9GcRrCi2g6xVFhm3Pk-CVXFx6BrIBRblrFiEl3F0tHW9K8GWzUN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67" y="2567279"/>
            <a:ext cx="1159345" cy="154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R3BIxM08keopwOSf3xyaKsF9tXUJ1e3ddV_tjsjphnTvtU3d1W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10" y="1002774"/>
            <a:ext cx="1654664" cy="12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3.gstatic.com/images?q=tbn:ANd9GcQm7qg4XViqFWBcuUbd6Hr5kvIS2sFumXEz1etJIKrzsoVtW59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46517"/>
            <a:ext cx="2060863" cy="15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TuHl5_nPbfMZ9f9zbDYexqEBJ2BkLAwODCwlqKbJW_JPBw0hK45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49388"/>
            <a:ext cx="2190535" cy="16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94212" y="1938898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sunny – slunečno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9759" y="193889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windy</a:t>
            </a:r>
            <a:r>
              <a:rPr lang="cs-CZ" dirty="0" smtClean="0"/>
              <a:t> – větrno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7442" y="1178320"/>
            <a:ext cx="6115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B050"/>
                </a:solidFill>
              </a:rPr>
              <a:t>What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is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the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weather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like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today</a:t>
            </a:r>
            <a:r>
              <a:rPr lang="cs-CZ" sz="2000" b="1" dirty="0" smtClean="0">
                <a:solidFill>
                  <a:srgbClr val="00B050"/>
                </a:solidFill>
              </a:rPr>
              <a:t>? – Jaké je dnes počasí?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64446" y="5823466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raining</a:t>
            </a:r>
            <a:r>
              <a:rPr lang="cs-CZ" dirty="0" smtClean="0"/>
              <a:t> – prší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1560" y="3501008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cloudy</a:t>
            </a:r>
            <a:r>
              <a:rPr lang="cs-CZ" dirty="0" smtClean="0"/>
              <a:t> – zamračeno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4569904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freezing</a:t>
            </a:r>
            <a:r>
              <a:rPr lang="cs-CZ" dirty="0" smtClean="0"/>
              <a:t> – mrzne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44894" y="296591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cold</a:t>
            </a:r>
            <a:r>
              <a:rPr lang="cs-CZ" dirty="0" smtClean="0"/>
              <a:t> – je zima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55576" y="563880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foggy</a:t>
            </a:r>
            <a:r>
              <a:rPr lang="cs-CZ" dirty="0" smtClean="0"/>
              <a:t> – je mlha</a:t>
            </a:r>
            <a:endParaRPr lang="cs-CZ" dirty="0"/>
          </a:p>
        </p:txBody>
      </p:sp>
      <p:pic>
        <p:nvPicPr>
          <p:cNvPr id="3074" name="Picture 2" descr="http://t0.gstatic.com/images?q=tbn:ANd9GcSETZKcU7PQsQDCc02eHV__lAVx1W0VzdULBaYdcxlVaqYTJIP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89" y="1279529"/>
            <a:ext cx="22288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3BzXN4eoPjE/SKBIuYrgwMI/AAAAAAAABGY/q6jpbtAwb44/s400/RainDrop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70" y="3802070"/>
            <a:ext cx="1790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794212" y="419847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snowing</a:t>
            </a:r>
            <a:r>
              <a:rPr lang="cs-CZ" dirty="0" smtClean="0"/>
              <a:t> – sněží </a:t>
            </a:r>
            <a:endParaRPr lang="cs-CZ" dirty="0"/>
          </a:p>
        </p:txBody>
      </p:sp>
      <p:pic>
        <p:nvPicPr>
          <p:cNvPr id="3080" name="Picture 8" descr="http://t0.gstatic.com/images?q=tbn:ANd9GcSJEEAZlZgBASwa9oG0-dwLYj2Tkq8Cy3038r-IjL1gfba427q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36" y="2400316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0.gstatic.com/images?q=tbn:ANd9GcTpgAdNFdt9Fok4aIx5rxQl0ls_fLLD7bFnUZ8Pl3CHCvlU_Odh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90" y="5073328"/>
            <a:ext cx="1500274" cy="15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17.4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forecast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720777"/>
            <a:ext cx="2623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Monday</a:t>
            </a:r>
            <a:r>
              <a:rPr lang="cs-CZ" sz="2000" b="1" dirty="0" smtClean="0">
                <a:solidFill>
                  <a:srgbClr val="0070C0"/>
                </a:solidFill>
              </a:rPr>
              <a:t> – </a:t>
            </a:r>
            <a:r>
              <a:rPr lang="cs-CZ" sz="2000" b="1" dirty="0" err="1" smtClean="0">
                <a:solidFill>
                  <a:srgbClr val="0070C0"/>
                </a:solidFill>
              </a:rPr>
              <a:t>It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is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rainy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45395" y="2059834"/>
            <a:ext cx="2482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Tuesday</a:t>
            </a:r>
            <a:r>
              <a:rPr lang="cs-CZ" sz="2000" b="1" dirty="0" smtClean="0">
                <a:solidFill>
                  <a:srgbClr val="0070C0"/>
                </a:solidFill>
              </a:rPr>
              <a:t> – </a:t>
            </a:r>
            <a:r>
              <a:rPr lang="cs-CZ" sz="2000" b="1" dirty="0" err="1" smtClean="0">
                <a:solidFill>
                  <a:srgbClr val="0070C0"/>
                </a:solidFill>
              </a:rPr>
              <a:t>It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is</a:t>
            </a:r>
            <a:r>
              <a:rPr lang="cs-CZ" sz="2000" b="1" dirty="0" smtClean="0">
                <a:solidFill>
                  <a:srgbClr val="0070C0"/>
                </a:solidFill>
              </a:rPr>
              <a:t> sunny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56176" y="1650866"/>
            <a:ext cx="2847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Wednesday</a:t>
            </a:r>
            <a:r>
              <a:rPr lang="cs-CZ" sz="2000" b="1" dirty="0" smtClean="0">
                <a:solidFill>
                  <a:srgbClr val="0070C0"/>
                </a:solidFill>
              </a:rPr>
              <a:t> – </a:t>
            </a:r>
            <a:r>
              <a:rPr lang="cs-CZ" sz="2000" b="1" dirty="0" err="1" smtClean="0">
                <a:solidFill>
                  <a:srgbClr val="0070C0"/>
                </a:solidFill>
              </a:rPr>
              <a:t>It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is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windy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3322" y="4797152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Thursday</a:t>
            </a:r>
            <a:r>
              <a:rPr lang="cs-CZ" sz="2000" b="1" dirty="0" smtClean="0">
                <a:solidFill>
                  <a:srgbClr val="0070C0"/>
                </a:solidFill>
              </a:rPr>
              <a:t> – </a:t>
            </a:r>
            <a:r>
              <a:rPr lang="cs-CZ" sz="2000" b="1" dirty="0" err="1" smtClean="0">
                <a:solidFill>
                  <a:srgbClr val="0070C0"/>
                </a:solidFill>
              </a:rPr>
              <a:t>It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is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foggy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56175" y="3896768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Friday</a:t>
            </a:r>
            <a:r>
              <a:rPr lang="cs-CZ" sz="2000" b="1" dirty="0" smtClean="0">
                <a:solidFill>
                  <a:srgbClr val="0070C0"/>
                </a:solidFill>
              </a:rPr>
              <a:t> – </a:t>
            </a:r>
            <a:r>
              <a:rPr lang="cs-CZ" sz="2000" b="1" dirty="0" err="1" smtClean="0">
                <a:solidFill>
                  <a:srgbClr val="0070C0"/>
                </a:solidFill>
              </a:rPr>
              <a:t>It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is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cloudy</a:t>
            </a:r>
            <a:endParaRPr lang="cs-CZ" sz="2000" b="1" dirty="0" smtClean="0">
              <a:solidFill>
                <a:srgbClr val="0070C0"/>
              </a:solidFill>
            </a:endParaRPr>
          </a:p>
        </p:txBody>
      </p:sp>
      <p:pic>
        <p:nvPicPr>
          <p:cNvPr id="1028" name="Picture 4" descr="http://t1.gstatic.com/images?q=tbn:ANd9GcS8cGqqULwuP_Sqb5xJ0_a_WVsQYSsVBJoL25Qt-vaSt_N4_Mo95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3" y="2271683"/>
            <a:ext cx="2275118" cy="16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ripzone.cz/system_img/icons/weather/256/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42784"/>
            <a:ext cx="1523316" cy="15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1.gstatic.com/images?q=tbn:ANd9GcSxpUwkfBtsiNVfLhNrBr067Nsf0uSglsrfLbE1sJedvlRfNJvRY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89" y="2244500"/>
            <a:ext cx="1483664" cy="14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3.gstatic.com/images?q=tbn:ANd9GcRJYUqqSKj7ijc_nf7QpXF5xCqMYPfqaRCz0a8vkH3xssqUZOG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83759"/>
            <a:ext cx="1975026" cy="13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amarindogringo.com/wp-content/uploads/2011/06/cloud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40" y="4451231"/>
            <a:ext cx="2880897" cy="20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17.5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484784"/>
            <a:ext cx="353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in…?</a:t>
            </a:r>
          </a:p>
          <a:p>
            <a:r>
              <a:rPr lang="cs-CZ" dirty="0" smtClean="0"/>
              <a:t>And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do? –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to: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492896"/>
            <a:ext cx="6334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Summer</a:t>
            </a:r>
            <a:r>
              <a:rPr lang="cs-CZ" sz="2400" b="1" dirty="0" smtClean="0"/>
              <a:t> - _______________________________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3501008"/>
            <a:ext cx="600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Autumn</a:t>
            </a:r>
            <a:r>
              <a:rPr lang="cs-CZ" sz="2400" b="1" dirty="0" smtClean="0"/>
              <a:t> - _____________________________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4612486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FF00"/>
                </a:solidFill>
              </a:rPr>
              <a:t>Spring</a:t>
            </a:r>
            <a:r>
              <a:rPr lang="cs-CZ" sz="2400" b="1" dirty="0" smtClean="0"/>
              <a:t> - _______________________________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5720" y="5692606"/>
            <a:ext cx="613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Winter</a:t>
            </a:r>
            <a:r>
              <a:rPr lang="cs-CZ" sz="2400" b="1" dirty="0" smtClean="0"/>
              <a:t> - _______________________________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1323791"/>
            <a:ext cx="316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windy,sunny,cloudy,rainy,foggy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33375" y="1761783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</a:t>
            </a:r>
            <a:r>
              <a:rPr lang="cs-CZ" dirty="0" err="1" smtClean="0"/>
              <a:t>ide</a:t>
            </a:r>
            <a:r>
              <a:rPr lang="cs-CZ" dirty="0" smtClean="0"/>
              <a:t> a bike, </a:t>
            </a:r>
            <a:r>
              <a:rPr lang="cs-CZ" dirty="0" err="1" smtClean="0"/>
              <a:t>fly</a:t>
            </a:r>
            <a:r>
              <a:rPr lang="cs-CZ" dirty="0" smtClean="0"/>
              <a:t> a </a:t>
            </a:r>
            <a:r>
              <a:rPr lang="cs-CZ" dirty="0" err="1" smtClean="0"/>
              <a:t>kite</a:t>
            </a:r>
            <a:r>
              <a:rPr lang="cs-CZ" dirty="0" smtClean="0"/>
              <a:t>, </a:t>
            </a:r>
            <a:r>
              <a:rPr lang="cs-CZ" dirty="0" err="1" smtClean="0"/>
              <a:t>swim</a:t>
            </a:r>
            <a:r>
              <a:rPr lang="cs-CZ" dirty="0" smtClean="0"/>
              <a:t>, </a:t>
            </a:r>
            <a:r>
              <a:rPr lang="cs-CZ" dirty="0" err="1" smtClean="0"/>
              <a:t>ski,don´t</a:t>
            </a:r>
            <a:r>
              <a:rPr lang="cs-CZ" dirty="0" smtClean="0"/>
              <a:t> go to </a:t>
            </a:r>
            <a:r>
              <a:rPr lang="cs-CZ" dirty="0" err="1" smtClean="0"/>
              <a:t>school</a:t>
            </a:r>
            <a:endParaRPr lang="cs-CZ" dirty="0"/>
          </a:p>
        </p:txBody>
      </p:sp>
      <p:pic>
        <p:nvPicPr>
          <p:cNvPr id="2051" name="Picture 3" descr="C:\Users\tonderova\AppData\Local\Microsoft\Windows\Temporary Internet Files\Content.IE5\58MZUVJD\MP9004049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47" y="3241772"/>
            <a:ext cx="2540460" cy="18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psdho.me/wp-content/uploads/2010/07/3d-blue-umbrella-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2788">
            <a:off x="6158893" y="4645213"/>
            <a:ext cx="2026927" cy="15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7008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Skating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188547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Swimming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292494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Flying</a:t>
            </a:r>
            <a:r>
              <a:rPr lang="cs-CZ" dirty="0" smtClean="0"/>
              <a:t> a </a:t>
            </a:r>
            <a:r>
              <a:rPr lang="cs-CZ" dirty="0" err="1" smtClean="0"/>
              <a:t>kite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29671" y="347146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Riding</a:t>
            </a:r>
            <a:r>
              <a:rPr lang="cs-CZ" dirty="0" smtClean="0"/>
              <a:t> a </a:t>
            </a:r>
            <a:r>
              <a:rPr lang="cs-CZ" dirty="0" err="1" smtClean="0"/>
              <a:t>horse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6663" y="2555612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Playing</a:t>
            </a:r>
            <a:r>
              <a:rPr lang="cs-CZ" dirty="0" smtClean="0"/>
              <a:t> </a:t>
            </a:r>
            <a:r>
              <a:rPr lang="cs-CZ" dirty="0" err="1"/>
              <a:t>i</a:t>
            </a:r>
            <a:r>
              <a:rPr lang="cs-CZ" dirty="0" err="1" smtClean="0"/>
              <a:t>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12160" y="3109610"/>
            <a:ext cx="10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Walking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23579" y="219426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Hiking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400506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Skiing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 descr="C:\Users\tonderova\AppData\Local\Microsoft\Windows\Temporary Internet Files\Content.IE5\C69DW64Q\MP9003826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39" y="3491985"/>
            <a:ext cx="1603134" cy="11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nderova\AppData\Local\Microsoft\Windows\Temporary Internet Files\Content.IE5\NBXADL7L\MP9004065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33" y="1700808"/>
            <a:ext cx="1921346" cy="12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onderova\AppData\Local\Microsoft\Windows\Temporary Internet Files\Content.IE5\WXSWZR0H\MP90025538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9" y="4637081"/>
            <a:ext cx="1263776" cy="193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onderova\AppData\Local\Microsoft\Windows\Temporary Internet Files\Content.IE5\IM2GUR1Y\MC9001980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23" y="4994352"/>
            <a:ext cx="1206958" cy="144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onderova\AppData\Local\Microsoft\Windows\Temporary Internet Files\Content.IE5\58MZUVJD\MC9002812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98309"/>
            <a:ext cx="1601621" cy="127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onderova\AppData\Local\Microsoft\Windows\Temporary Internet Files\Content.IE5\WXSWZR0H\MP90040198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64" y="2125731"/>
            <a:ext cx="1199288" cy="7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onderova\AppData\Local\Microsoft\Windows\Temporary Internet Files\Content.IE5\JI6Q1PUX\MP90042548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71" y="4189730"/>
            <a:ext cx="1835696" cy="12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tonderova\AppData\Local\Microsoft\Windows\Temporary Internet Files\Content.IE5\48S58SHZ\MP900400265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95" y="4994352"/>
            <a:ext cx="1835696" cy="12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23528" y="1196752"/>
            <a:ext cx="611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Match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an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activity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with</a:t>
            </a:r>
            <a:r>
              <a:rPr lang="cs-CZ" b="1" dirty="0" smtClean="0">
                <a:solidFill>
                  <a:srgbClr val="C00000"/>
                </a:solidFill>
              </a:rPr>
              <a:t> a </a:t>
            </a:r>
            <a:r>
              <a:rPr lang="cs-CZ" b="1" dirty="0" err="1" smtClean="0">
                <a:solidFill>
                  <a:srgbClr val="C00000"/>
                </a:solidFill>
              </a:rPr>
              <a:t>picture</a:t>
            </a:r>
            <a:r>
              <a:rPr lang="cs-CZ" b="1" dirty="0" smtClean="0">
                <a:solidFill>
                  <a:srgbClr val="C00000"/>
                </a:solidFill>
              </a:rPr>
              <a:t> and </a:t>
            </a:r>
            <a:r>
              <a:rPr lang="cs-CZ" b="1" dirty="0" err="1" smtClean="0">
                <a:solidFill>
                  <a:srgbClr val="C00000"/>
                </a:solidFill>
              </a:rPr>
              <a:t>say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when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you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can</a:t>
            </a:r>
            <a:r>
              <a:rPr lang="cs-CZ" b="1" dirty="0" smtClean="0">
                <a:solidFill>
                  <a:srgbClr val="C00000"/>
                </a:solidFill>
              </a:rPr>
              <a:t> do </a:t>
            </a:r>
            <a:r>
              <a:rPr lang="cs-CZ" b="1" dirty="0" err="1" smtClean="0">
                <a:solidFill>
                  <a:srgbClr val="C00000"/>
                </a:solidFill>
              </a:rPr>
              <a:t>it</a:t>
            </a:r>
            <a:r>
              <a:rPr lang="cs-CZ" b="1" dirty="0" smtClean="0">
                <a:solidFill>
                  <a:srgbClr val="C00000"/>
                </a:solidFill>
              </a:rPr>
              <a:t>.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17.7  Song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away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91680" y="5733256"/>
            <a:ext cx="507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linkClick r:id="rId2"/>
              </a:rPr>
              <a:t>http://www.youtube.com/watch?v=c3v0rJqyCTM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1844824"/>
            <a:ext cx="33761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Rain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rain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go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away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come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again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another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day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Daddy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wants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to play, </a:t>
            </a:r>
          </a:p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rain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rain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go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away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Rain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rain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go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away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come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again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another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day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Mommy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wants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to play, </a:t>
            </a:r>
          </a:p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rain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rain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go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away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Rain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rain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go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away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come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again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another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day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098" name="Picture 2" descr="http://t0.gstatic.com/images?q=tbn:ANd9GcSMEKd1JyR-i8AFtHUjSXlO1uIdF4n_y_edZqcpE3yeDDn2h5z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28570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17.8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1484784"/>
            <a:ext cx="27943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I </a:t>
            </a:r>
            <a:r>
              <a:rPr lang="cs-CZ" dirty="0" err="1" smtClean="0"/>
              <a:t>can</a:t>
            </a:r>
            <a:r>
              <a:rPr lang="cs-CZ" dirty="0" smtClean="0"/>
              <a:t> play </a:t>
            </a: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in:</a:t>
            </a:r>
          </a:p>
          <a:p>
            <a:pPr marL="342900" indent="-342900">
              <a:buAutoNum type="alphaLcPeriod"/>
            </a:pPr>
            <a:r>
              <a:rPr lang="cs-CZ" dirty="0" smtClean="0"/>
              <a:t>Winter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Summer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Spring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Autumn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829427"/>
            <a:ext cx="46272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 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raining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sun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shining</a:t>
            </a:r>
            <a:r>
              <a:rPr lang="cs-CZ" dirty="0"/>
              <a:t> </a:t>
            </a:r>
            <a:r>
              <a:rPr lang="cs-CZ" dirty="0" smtClean="0"/>
              <a:t>=</a:t>
            </a:r>
            <a:r>
              <a:rPr lang="en-US" dirty="0" smtClean="0"/>
              <a:t>&gt;</a:t>
            </a:r>
            <a:r>
              <a:rPr lang="cs-CZ" dirty="0" smtClean="0"/>
              <a:t>: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Umbrella</a:t>
            </a:r>
            <a:r>
              <a:rPr lang="cs-CZ" dirty="0" smtClean="0"/>
              <a:t> 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Raincoat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Rainbow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Cloud</a:t>
            </a:r>
            <a:r>
              <a:rPr lang="cs-CZ" dirty="0" smtClean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79912" y="1844824"/>
            <a:ext cx="39613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</a:p>
          <a:p>
            <a:r>
              <a:rPr lang="cs-CZ" dirty="0" smtClean="0"/>
              <a:t>      </a:t>
            </a:r>
            <a:r>
              <a:rPr lang="cs-CZ" dirty="0" err="1" smtClean="0"/>
              <a:t>It´s</a:t>
            </a:r>
            <a:r>
              <a:rPr lang="cs-CZ" dirty="0" smtClean="0"/>
              <a:t> </a:t>
            </a:r>
            <a:r>
              <a:rPr lang="cs-CZ" dirty="0" err="1" smtClean="0"/>
              <a:t>cold</a:t>
            </a:r>
            <a:r>
              <a:rPr lang="cs-CZ" dirty="0" smtClean="0"/>
              <a:t> ,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skate, </a:t>
            </a:r>
            <a:r>
              <a:rPr lang="cs-CZ" dirty="0" err="1" smtClean="0"/>
              <a:t>it´s</a:t>
            </a:r>
            <a:r>
              <a:rPr lang="cs-CZ" dirty="0" smtClean="0"/>
              <a:t> </a:t>
            </a:r>
            <a:r>
              <a:rPr lang="cs-CZ" dirty="0" err="1" smtClean="0"/>
              <a:t>snowing</a:t>
            </a:r>
            <a:r>
              <a:rPr lang="cs-CZ" dirty="0" smtClean="0"/>
              <a:t>: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Flower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School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Winter</a:t>
            </a:r>
          </a:p>
          <a:p>
            <a:pPr marL="342900" indent="-342900">
              <a:buAutoNum type="alphaLcPeriod"/>
            </a:pPr>
            <a:r>
              <a:rPr lang="cs-CZ" dirty="0" smtClean="0"/>
              <a:t>House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0" y="4568091"/>
            <a:ext cx="2499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  </a:t>
            </a:r>
            <a:r>
              <a:rPr lang="cs-CZ" dirty="0" err="1" smtClean="0"/>
              <a:t>Find</a:t>
            </a:r>
            <a:r>
              <a:rPr lang="cs-CZ" dirty="0" smtClean="0"/>
              <a:t> a </a:t>
            </a:r>
            <a:r>
              <a:rPr lang="cs-CZ" dirty="0" err="1" smtClean="0"/>
              <a:t>weather</a:t>
            </a:r>
            <a:r>
              <a:rPr lang="cs-CZ" dirty="0" smtClean="0"/>
              <a:t> </a:t>
            </a:r>
            <a:r>
              <a:rPr lang="cs-CZ" dirty="0" err="1" smtClean="0"/>
              <a:t>word</a:t>
            </a:r>
            <a:r>
              <a:rPr lang="cs-CZ" dirty="0" smtClean="0"/>
              <a:t>: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Snuny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Nnesit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Hcnaswid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jkecat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64288" y="3829427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1a,2c,3c,4a</a:t>
            </a:r>
            <a:endParaRPr lang="cs-CZ" sz="1400" dirty="0"/>
          </a:p>
        </p:txBody>
      </p:sp>
      <p:pic>
        <p:nvPicPr>
          <p:cNvPr id="4098" name="Picture 2" descr="http://tx.english-ch.com/teacher/christin/wind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5547"/>
            <a:ext cx="2079173" cy="17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3.gstatic.com/images?q=tbn:ANd9GcTqpm94BOWSFmuhb3Qbk4LxDGKCRvhXznKvbus6oABQVgzfUql-AhV3JC8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96" y="772589"/>
            <a:ext cx="1696321" cy="13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119801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6" y="2132856"/>
            <a:ext cx="8424937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u="sng" dirty="0">
                <a:hlinkClick r:id="rId2"/>
              </a:rPr>
              <a:t>http://www.mes-english.com/flashcards/weather.php</a:t>
            </a:r>
            <a:endParaRPr lang="cs-CZ" sz="1600" dirty="0"/>
          </a:p>
          <a:p>
            <a:r>
              <a:rPr lang="cs-CZ" sz="1600" b="1" u="sng" dirty="0">
                <a:hlinkClick r:id="rId3"/>
              </a:rPr>
              <a:t>http://www.youtube.com/watch?v=c3v0rJqyCTM</a:t>
            </a:r>
            <a:endParaRPr lang="cs-CZ" sz="1600" dirty="0"/>
          </a:p>
          <a:p>
            <a:r>
              <a:rPr lang="cs-CZ" sz="1600" b="1" u="sng" dirty="0">
                <a:hlinkClick r:id="rId4"/>
              </a:rPr>
              <a:t>http://www.google.cz/imgres?q=po%C4%8Das%C3%AD&amp;um=1&amp;hl=cs&amp;sa=N&amp;biw=1366&amp;bih=622&amp;tbm=isch&amp;tbnid=GFNK18Hz2UxLOM:&amp;imgrefurl=http://perfectblog.blogerka.cz/Jak-na-blog/Pocasi-na-blog&amp;docid=VoOCVBILI1HkjM&amp;imgurl=http://perfectblog.blogerka.cz/obrazky/perfectblog.blogerka.cz/predpoved-pocasi.jpg&amp;w=300&amp;h=266&amp;ei=pXjPTrrDCovu-gaT28S1Dg&amp;zoom=1&amp;iact=hc&amp;vpx=323&amp;vpy=167&amp;dur=346&amp;hovh=211&amp;hovw=238&amp;tx=122&amp;ty=125&amp;sig=103766466187148094991&amp;page=1&amp;tbnh=119&amp;tbnw=134&amp;start=0&amp;ndsp=21&amp;ved=1t:429,r:1,s:0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31606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549</Words>
  <Application>Microsoft Office PowerPoint</Application>
  <PresentationFormat>Předvádění na obrazovce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47</cp:revision>
  <dcterms:created xsi:type="dcterms:W3CDTF">2010-12-26T08:22:04Z</dcterms:created>
  <dcterms:modified xsi:type="dcterms:W3CDTF">2012-02-06T20:39:57Z</dcterms:modified>
</cp:coreProperties>
</file>