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mes-english.com/flashcards/places.ph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27.jpeg"/><Relationship Id="rId5" Type="http://schemas.openxmlformats.org/officeDocument/2006/relationships/image" Target="../media/image21.wm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crimemuseum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ecin.cz/" TargetMode="External"/><Relationship Id="rId2" Type="http://schemas.openxmlformats.org/officeDocument/2006/relationships/hyperlink" Target="http://www.mes-english.com/flashcards/places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rimemuseu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In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http://www.my-prague-apartments.com/_files/prague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9" y="1520787"/>
            <a:ext cx="381642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756011" y="5638800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http://www.mes-english.com/flashcards/places.php</a:t>
            </a:r>
            <a:endParaRPr lang="cs-C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t2.gstatic.com/images?q=tbn:ANd9GcRmp18ODHK3R8FrvA-4RdWWL6OvnQ1h7woAMsCzSc7zrNsi7pQf7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48" y="2060848"/>
            <a:ext cx="1571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43714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Town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hospital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bank,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shop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cinema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instructions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názvy budov ve městě a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instrukce směrů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13.10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18027" y="1105946"/>
            <a:ext cx="98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</a:rPr>
              <a:t>Town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files.stavby-is.cz/system_preview_detail_200000009-8b9318d035-public/de%C5%A1%C5%A5ov%C3%A1%20kanalizace,ve%C5%99ejn%C3%A9%20osv%C4%9Btlen%C3%AD%20a%20chodn%C3%ADk%20v%20Plesn%C3%A9,ul.Kosteln%C3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5714"/>
            <a:ext cx="2642749" cy="19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ný popisek 10"/>
          <p:cNvSpPr/>
          <p:nvPr/>
        </p:nvSpPr>
        <p:spPr>
          <a:xfrm>
            <a:off x="4680707" y="3110033"/>
            <a:ext cx="1859026" cy="612648"/>
          </a:xfrm>
          <a:prstGeom prst="wedgeEllipseCallout">
            <a:avLst>
              <a:gd name="adj1" fmla="val 80079"/>
              <a:gd name="adj2" fmla="val 333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0000"/>
                </a:solidFill>
              </a:rPr>
              <a:t>Pavement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t2.gstatic.com/images?q=tbn:ANd9GcS6l-Lq8i-3FxMIGvBQwNK_xrznwuv_2c0nBC2WTUMLOv0qmzEe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42" y="110594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ný popisek 11"/>
          <p:cNvSpPr/>
          <p:nvPr/>
        </p:nvSpPr>
        <p:spPr>
          <a:xfrm>
            <a:off x="4424928" y="1451768"/>
            <a:ext cx="1185292" cy="612648"/>
          </a:xfrm>
          <a:prstGeom prst="wedgeEllipseCallout">
            <a:avLst>
              <a:gd name="adj1" fmla="val 151545"/>
              <a:gd name="adj2" fmla="val 148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River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2058" name="Picture 10" descr="http://www.cnb.cz/miranda2/export/sites/www.cnb.cz/cs/platidla/numismatika/plan_emise_2006-2010/karluv_most_obr5_vel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" y="1341122"/>
            <a:ext cx="2170386" cy="16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álný popisek 12"/>
          <p:cNvSpPr/>
          <p:nvPr/>
        </p:nvSpPr>
        <p:spPr>
          <a:xfrm>
            <a:off x="2810426" y="1848692"/>
            <a:ext cx="1552326" cy="612648"/>
          </a:xfrm>
          <a:prstGeom prst="wedgeEllipseCallout">
            <a:avLst>
              <a:gd name="adj1" fmla="val -121686"/>
              <a:gd name="adj2" fmla="val -1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0000"/>
                </a:solidFill>
              </a:rPr>
              <a:t>Bridge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2060" name="Picture 12" descr="http://pruvodce-praha.wz.cz/images/staromestske_namesti1_vel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73657"/>
            <a:ext cx="1671168" cy="12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ný popisek 13"/>
          <p:cNvSpPr/>
          <p:nvPr/>
        </p:nvSpPr>
        <p:spPr>
          <a:xfrm>
            <a:off x="251520" y="3904688"/>
            <a:ext cx="1443451" cy="612648"/>
          </a:xfrm>
          <a:prstGeom prst="wedgeEllipseCallout">
            <a:avLst>
              <a:gd name="adj1" fmla="val 146692"/>
              <a:gd name="adj2" fmla="val 17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Square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2062" name="Picture 14" descr="http://sranda.kdecoje.cz/obrazek/siln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65" y="4714876"/>
            <a:ext cx="1427126" cy="19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611560" y="6036585"/>
            <a:ext cx="1130424" cy="612648"/>
          </a:xfrm>
          <a:prstGeom prst="wedgeEllipseCallout">
            <a:avLst>
              <a:gd name="adj1" fmla="val 280924"/>
              <a:gd name="adj2" fmla="val -21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0000"/>
                </a:solidFill>
              </a:rPr>
              <a:t>Road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93719" y="1019345"/>
            <a:ext cx="756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What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is</a:t>
            </a:r>
            <a:r>
              <a:rPr lang="cs-CZ" dirty="0" smtClean="0">
                <a:solidFill>
                  <a:srgbClr val="002060"/>
                </a:solidFill>
              </a:rPr>
              <a:t> in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town</a:t>
            </a:r>
            <a:r>
              <a:rPr lang="cs-CZ" dirty="0" smtClean="0">
                <a:solidFill>
                  <a:srgbClr val="002060"/>
                </a:solidFill>
              </a:rPr>
              <a:t>? – Co je ve městě?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How</a:t>
            </a:r>
            <a:r>
              <a:rPr lang="cs-CZ" dirty="0" smtClean="0">
                <a:solidFill>
                  <a:srgbClr val="002060"/>
                </a:solidFill>
              </a:rPr>
              <a:t> do I </a:t>
            </a:r>
            <a:r>
              <a:rPr lang="cs-CZ" dirty="0" err="1" smtClean="0">
                <a:solidFill>
                  <a:srgbClr val="002060"/>
                </a:solidFill>
              </a:rPr>
              <a:t>get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from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shop</a:t>
            </a:r>
            <a:r>
              <a:rPr lang="cs-CZ" dirty="0" smtClean="0">
                <a:solidFill>
                  <a:srgbClr val="002060"/>
                </a:solidFill>
              </a:rPr>
              <a:t> to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cinema</a:t>
            </a:r>
            <a:r>
              <a:rPr lang="cs-CZ" dirty="0" smtClean="0">
                <a:solidFill>
                  <a:srgbClr val="002060"/>
                </a:solidFill>
              </a:rPr>
              <a:t>? – Jak se dostanu z obchodu  do kina?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tarotida.com/wp-content/imagenes/hospit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6" y="1932291"/>
            <a:ext cx="1592617" cy="15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kolstvi.mmdecin.cz/images/com_sobi2/gallery/9/9_im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95" y="1945926"/>
            <a:ext cx="2315768" cy="17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3.gstatic.com/images?q=tbn:ANd9GcS0jl92_n5kG2rmu-Pe_NDMqOU1IFBH83foBT3g2qdFRMmuuyQZ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71" y="4582589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2.gstatic.com/images?q=tbn:ANd9GcThP-gDndrcHAyVEQmqWgt1V86Wohnqe6YcM0L4vGEdZu3kfx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81" y="3270619"/>
            <a:ext cx="1434013" cy="131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1.gstatic.com/images?q=tbn:ANd9GcRk3wqmFZ35Zqh-pTm8SRe1158FVmKDmjDTjNBd8CXgd6PkUyskQ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0" y="4221088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4606" y="35323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Hospital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15733" y="270343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Cinema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94689" y="198884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920556" y="57332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Bank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9127" y="62464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Shop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Instructions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06506" y="1547500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</a:t>
            </a:r>
            <a:r>
              <a:rPr lang="cs-CZ" dirty="0" err="1" smtClean="0"/>
              <a:t>straight</a:t>
            </a:r>
            <a:r>
              <a:rPr lang="cs-CZ" dirty="0" smtClean="0"/>
              <a:t> on. – Jdi rovně.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2741721"/>
            <a:ext cx="25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. – Zahni doleva.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89533" y="1732166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. – Zahni doprava.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02587" y="3510671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street. – Přejdi ulici.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9279" y="2714934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pavement</a:t>
            </a:r>
            <a:r>
              <a:rPr lang="cs-CZ" dirty="0" smtClean="0"/>
              <a:t>. – Jdi podél chodníku.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4383142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bridge</a:t>
            </a:r>
            <a:r>
              <a:rPr lang="cs-CZ" dirty="0" smtClean="0"/>
              <a:t>. – Jdi pod mostem.</a:t>
            </a:r>
            <a:endParaRPr lang="cs-CZ" dirty="0"/>
          </a:p>
        </p:txBody>
      </p:sp>
      <p:pic>
        <p:nvPicPr>
          <p:cNvPr id="1026" name="Picture 2" descr="http://t2.gstatic.com/images?q=tbn:ANd9GcRnknDqdUj6slIfzdfGOE-ZHxMxZlVfDX4ObDPTVogSgwDO2I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98" y="4567808"/>
            <a:ext cx="2006854" cy="20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ucisek.wu.cz/images/sipka_dopra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96" y="1703535"/>
            <a:ext cx="1055504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lucisek.wu.cz/images/sipka_dopra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2132" y="3161720"/>
            <a:ext cx="1055504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lucisek.wu.cz/images/sipka_dopra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462">
            <a:off x="7006692" y="3543772"/>
            <a:ext cx="1055504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signmagazin.cz/foto/2008/02/dubai-mos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9" y="4986547"/>
            <a:ext cx="2808621" cy="16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13.5 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484784"/>
            <a:ext cx="50962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station.</a:t>
            </a:r>
          </a:p>
          <a:p>
            <a:r>
              <a:rPr lang="cs-CZ" dirty="0" smtClean="0"/>
              <a:t>Use these </a:t>
            </a:r>
            <a:r>
              <a:rPr lang="cs-CZ" dirty="0" err="1" smtClean="0"/>
              <a:t>directions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 err="1" smtClean="0"/>
              <a:t>Turn</a:t>
            </a:r>
            <a:r>
              <a:rPr lang="cs-CZ" dirty="0" smtClean="0"/>
              <a:t>  </a:t>
            </a:r>
            <a:r>
              <a:rPr lang="cs-CZ" dirty="0" err="1" smtClean="0"/>
              <a:t>left</a:t>
            </a:r>
            <a:endParaRPr lang="cs-CZ" dirty="0"/>
          </a:p>
          <a:p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endParaRPr lang="cs-CZ" dirty="0" smtClean="0"/>
          </a:p>
          <a:p>
            <a:r>
              <a:rPr lang="cs-CZ" dirty="0" smtClean="0"/>
              <a:t>Go </a:t>
            </a:r>
            <a:r>
              <a:rPr lang="cs-CZ" dirty="0" err="1" smtClean="0"/>
              <a:t>straight</a:t>
            </a:r>
            <a:r>
              <a:rPr lang="cs-CZ" dirty="0" smtClean="0"/>
              <a:t> on</a:t>
            </a:r>
          </a:p>
          <a:p>
            <a:r>
              <a:rPr lang="cs-CZ" dirty="0" smtClean="0"/>
              <a:t>Go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street</a:t>
            </a:r>
          </a:p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street…</a:t>
            </a:r>
          </a:p>
          <a:p>
            <a:r>
              <a:rPr lang="cs-CZ" dirty="0" smtClean="0"/>
              <a:t>Go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….</a:t>
            </a:r>
          </a:p>
          <a:p>
            <a:r>
              <a:rPr lang="cs-CZ" dirty="0" smtClean="0"/>
              <a:t>Go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…..</a:t>
            </a:r>
          </a:p>
        </p:txBody>
      </p:sp>
      <p:pic>
        <p:nvPicPr>
          <p:cNvPr id="1026" name="Picture 2" descr="http://t1.gstatic.com/images?q=tbn:ANd9GcRx3vOmFA-RrQxW4EyXN3kcJmpbty-dU7X-lADpnI1z8Amj5h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41" y="2420888"/>
            <a:ext cx="5697102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9117" y="1412775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place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and </a:t>
            </a:r>
            <a:r>
              <a:rPr lang="cs-CZ" dirty="0" err="1" smtClean="0"/>
              <a:t>match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1742" y="200086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uestaarrnt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2058" y="264584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</a:t>
            </a:r>
            <a:r>
              <a:rPr lang="cs-CZ" dirty="0" err="1" smtClean="0"/>
              <a:t>yrlbiar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9870" y="381993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7. </a:t>
            </a:r>
            <a:r>
              <a:rPr lang="cs-CZ" dirty="0" err="1" smtClean="0"/>
              <a:t>ohps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2058" y="318161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</a:t>
            </a:r>
            <a:r>
              <a:rPr lang="cs-CZ" dirty="0" err="1" smtClean="0"/>
              <a:t>ozo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28421" y="381993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8. </a:t>
            </a:r>
            <a:r>
              <a:rPr lang="cs-CZ" dirty="0" err="1" smtClean="0"/>
              <a:t>oiaprtr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028421" y="438523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10. </a:t>
            </a:r>
            <a:r>
              <a:rPr lang="cs-CZ" dirty="0" err="1" smtClean="0"/>
              <a:t>alohpsit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84312" y="31816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6. </a:t>
            </a:r>
            <a:r>
              <a:rPr lang="cs-CZ" dirty="0" err="1" smtClean="0"/>
              <a:t>ooshlc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28421" y="2645845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</a:t>
            </a:r>
            <a:r>
              <a:rPr lang="cs-CZ" dirty="0" err="1" smtClean="0"/>
              <a:t>yalpndourg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028421" y="200086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</a:t>
            </a:r>
            <a:r>
              <a:rPr lang="cs-CZ" dirty="0" err="1" smtClean="0"/>
              <a:t>sotpubs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89870" y="438523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9. </a:t>
            </a:r>
            <a:r>
              <a:rPr lang="cs-CZ" dirty="0" err="1" smtClean="0"/>
              <a:t>itonrasatitn</a:t>
            </a:r>
            <a:endParaRPr lang="cs-CZ" dirty="0"/>
          </a:p>
        </p:txBody>
      </p:sp>
      <p:pic>
        <p:nvPicPr>
          <p:cNvPr id="2050" name="Picture 2" descr="C:\Users\tonderova\AppData\Local\Microsoft\Windows\Temporary Internet Files\Content.IE5\JGAVSP6Q\MP9001852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12265"/>
            <a:ext cx="2332856" cy="15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nderova\AppData\Local\Microsoft\Windows\Temporary Internet Files\Content.IE5\GAZ1IAA8\MP9002020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77" y="4754570"/>
            <a:ext cx="1098098" cy="16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nderova\AppData\Local\Microsoft\Windows\Temporary Internet Files\Content.IE5\T9I3LQO1\MP9004394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60" y="3008251"/>
            <a:ext cx="1688232" cy="12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nderova\AppData\Local\Microsoft\Windows\Temporary Internet Files\Content.IE5\GAZ1IAA8\MC9004354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90139"/>
            <a:ext cx="1136774" cy="1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onderova\AppData\Local\Microsoft\Windows\Temporary Internet Files\Content.IE5\JQZCP8UJ\MC9002505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34" y="1782108"/>
            <a:ext cx="1230097" cy="11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onderova\AppData\Local\Microsoft\Windows\Temporary Internet Files\Content.IE5\YD097AN7\MC90038866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77" y="3283172"/>
            <a:ext cx="1136028" cy="8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onderova\AppData\Local\Microsoft\Windows\Temporary Internet Files\Content.IE5\IM2GUR1Y\MC90035905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60" y="5050169"/>
            <a:ext cx="1298630" cy="14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onderova\AppData\Local\Microsoft\Windows\Temporary Internet Files\Content.IE5\JI6Q1PUX\MC90023271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1" y="5002888"/>
            <a:ext cx="1874216" cy="12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onderova\AppData\Local\Microsoft\Windows\Temporary Internet Files\Content.IE5\TT2FPS4I\MP90043957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34" y="3181618"/>
            <a:ext cx="1135760" cy="17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tonderova\AppData\Local\Microsoft\Windows\Temporary Internet Files\Content.IE5\ZCXQ50RY\MP90040031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62" y="5129831"/>
            <a:ext cx="2025006" cy="13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visit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Crime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museum in Washington D.C.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73624" y="5980638"/>
            <a:ext cx="31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2"/>
              </a:rPr>
              <a:t>http://www.crimemuseum.org/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1628800"/>
            <a:ext cx="3147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Crime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Crime</a:t>
            </a:r>
            <a:endParaRPr lang="cs-CZ" dirty="0" smtClean="0"/>
          </a:p>
          <a:p>
            <a:r>
              <a:rPr lang="cs-CZ" dirty="0" err="1" smtClean="0"/>
              <a:t>Crime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endParaRPr lang="cs-CZ" dirty="0" smtClean="0"/>
          </a:p>
          <a:p>
            <a:r>
              <a:rPr lang="cs-CZ" dirty="0" err="1" smtClean="0"/>
              <a:t>Crime</a:t>
            </a:r>
            <a:r>
              <a:rPr lang="cs-CZ" dirty="0" smtClean="0"/>
              <a:t> </a:t>
            </a:r>
            <a:r>
              <a:rPr lang="cs-CZ" dirty="0" err="1" smtClean="0"/>
              <a:t>Scene</a:t>
            </a:r>
            <a:r>
              <a:rPr lang="cs-CZ" dirty="0" smtClean="0"/>
              <a:t> </a:t>
            </a:r>
            <a:r>
              <a:rPr lang="cs-CZ" dirty="0" err="1" smtClean="0"/>
              <a:t>Investigation</a:t>
            </a:r>
            <a:endParaRPr lang="cs-CZ" dirty="0"/>
          </a:p>
        </p:txBody>
      </p:sp>
      <p:pic>
        <p:nvPicPr>
          <p:cNvPr id="4098" name="Picture 2" descr="http://www.radnice-litvinov.cz/userFiles/loga2/vezen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83" y="2439280"/>
            <a:ext cx="4772209" cy="31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13.8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484784"/>
            <a:ext cx="40918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thing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Church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School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Bridge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Park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3501008"/>
            <a:ext cx="2223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a </a:t>
            </a:r>
            <a:r>
              <a:rPr lang="cs-CZ" dirty="0" err="1" smtClean="0"/>
              <a:t>building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Hospital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School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Cinema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River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11541" y="1484784"/>
            <a:ext cx="3038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</a:t>
            </a:r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building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Anhd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Etre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Oohcsl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Arc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11541" y="3501008"/>
            <a:ext cx="2629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a </a:t>
            </a:r>
            <a:r>
              <a:rPr lang="cs-CZ" dirty="0" err="1" smtClean="0"/>
              <a:t>direction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Stand</a:t>
            </a:r>
            <a:r>
              <a:rPr lang="cs-CZ" dirty="0" smtClean="0"/>
              <a:t> up!</a:t>
            </a:r>
          </a:p>
          <a:p>
            <a:pPr marL="342900" indent="-342900">
              <a:buAutoNum type="alphaLcPeriod"/>
            </a:pPr>
            <a:r>
              <a:rPr lang="cs-CZ" dirty="0" smtClean="0"/>
              <a:t>Go </a:t>
            </a:r>
            <a:r>
              <a:rPr lang="cs-CZ" dirty="0" err="1" smtClean="0"/>
              <a:t>straight</a:t>
            </a:r>
            <a:r>
              <a:rPr lang="cs-CZ" dirty="0" smtClean="0"/>
              <a:t> on!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!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/>
              <a:t>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92774" y="4978336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1c,2d,3c,4a</a:t>
            </a:r>
            <a:endParaRPr lang="cs-CZ" sz="1400" dirty="0"/>
          </a:p>
        </p:txBody>
      </p:sp>
      <p:pic>
        <p:nvPicPr>
          <p:cNvPr id="3075" name="Picture 3" descr="C:\Users\tonderova\AppData\Local\Microsoft\Windows\Temporary Internet Files\Content.IE5\ZCXQ50RY\MP9004022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04" y="4239672"/>
            <a:ext cx="1749196" cy="13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69586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132856"/>
            <a:ext cx="7776864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http://www.mes-english.com/flashcards/places.php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http://www.mmdecin.cz/</a:t>
            </a:r>
            <a:endParaRPr lang="cs-CZ" dirty="0"/>
          </a:p>
          <a:p>
            <a:r>
              <a:rPr lang="cs-CZ" b="1" u="sng" dirty="0">
                <a:hlinkClick r:id="rId4"/>
              </a:rPr>
              <a:t>http://www.crimemuseum.org/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175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526</Words>
  <Application>Microsoft Office PowerPoint</Application>
  <PresentationFormat>Předvádění na obrazovce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51</cp:revision>
  <dcterms:created xsi:type="dcterms:W3CDTF">2010-12-26T08:22:04Z</dcterms:created>
  <dcterms:modified xsi:type="dcterms:W3CDTF">2012-02-05T08:36:36Z</dcterms:modified>
</cp:coreProperties>
</file>